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5" r:id="rId5"/>
    <p:sldId id="266" r:id="rId6"/>
    <p:sldId id="284" r:id="rId7"/>
    <p:sldId id="28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6291"/>
  </p:normalViewPr>
  <p:slideViewPr>
    <p:cSldViewPr>
      <p:cViewPr varScale="1">
        <p:scale>
          <a:sx n="57" d="100"/>
          <a:sy n="57" d="100"/>
        </p:scale>
        <p:origin x="912" y="3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802.15-23-0226-07-03ma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3/15-23-0222-02-03ma-p802-15-3-sa-ballot-collected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3/15-23-0225-00-03ma-802-15-3revb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P802.15.3RevB </a:t>
            </a:r>
            <a:r>
              <a:rPr lang="en-US" dirty="0"/>
              <a:t>Report to </a:t>
            </a:r>
            <a:r>
              <a:rPr lang="en-US" dirty="0" smtClean="0"/>
              <a:t>LMSC </a:t>
            </a:r>
            <a:r>
              <a:rPr lang="en-US" dirty="0"/>
              <a:t>on </a:t>
            </a:r>
            <a:r>
              <a:rPr lang="en-US" dirty="0" smtClean="0">
                <a:solidFill>
                  <a:schemeClr val="tx1"/>
                </a:solidFill>
              </a:rPr>
              <a:t>Unconditional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2022-07-12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</a:t>
            </a:r>
            <a:r>
              <a:rPr lang="en-GB" dirty="0" smtClean="0">
                <a:ea typeface="ＭＳ Ｐゴシック" pitchFamily="34" charset="-128"/>
              </a:rPr>
              <a:t>LMSC </a:t>
            </a:r>
            <a:r>
              <a:rPr lang="en-GB" dirty="0">
                <a:ea typeface="ＭＳ Ｐゴシック" pitchFamily="34" charset="-128"/>
              </a:rPr>
              <a:t>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P802.15.3RevB/D6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unconditional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approval was approved during the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May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session of the 802.15 working group on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13 July 2023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Group 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xx yes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,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xx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no,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xx abstain</a:t>
            </a:r>
            <a:endParaRPr lang="en-GB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P802.15.3RevB </a:t>
            </a:r>
            <a:r>
              <a:rPr lang="en-US" dirty="0"/>
              <a:t>Draft went through </a:t>
            </a:r>
            <a:r>
              <a:rPr lang="en-US" dirty="0" smtClean="0"/>
              <a:t>three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P802.15.3RevB/D4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WG has </a:t>
            </a:r>
            <a:r>
              <a:rPr lang="en-US" dirty="0"/>
              <a:t>resolved </a:t>
            </a:r>
            <a:r>
              <a:rPr lang="de-DE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P802.15.3mb/D4 and D5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</a:t>
            </a:r>
            <a:r>
              <a:rPr lang="en-US" dirty="0"/>
              <a:t>comments</a:t>
            </a:r>
            <a:r>
              <a:rPr lang="en-US" dirty="0" smtClean="0"/>
              <a:t>:</a:t>
            </a:r>
          </a:p>
          <a:p>
            <a:pPr marL="357188" indent="0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mentor.ieee.org/802.15/dcn/23/15-23-0222-02-03ma-p802-15-3-sa-ballot-collected-comments.xlsx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P802.15.3RevB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61719"/>
              </p:ext>
            </p:extLst>
          </p:nvPr>
        </p:nvGraphicFramePr>
        <p:xfrm>
          <a:off x="335360" y="1412776"/>
          <a:ext cx="11449271" cy="31719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691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9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 Jul 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7598497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87339"/>
              </p:ext>
            </p:extLst>
          </p:nvPr>
        </p:nvGraphicFramePr>
        <p:xfrm>
          <a:off x="2639616" y="1477043"/>
          <a:ext cx="6768752" cy="284641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 (55 T, 29 E, 3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 T, 1E)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 July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00899970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 (57 T, 30E, 3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500042"/>
              </p:ext>
            </p:extLst>
          </p:nvPr>
        </p:nvGraphicFramePr>
        <p:xfrm>
          <a:off x="1703512" y="1268760"/>
          <a:ext cx="10010026" cy="3968825"/>
        </p:xfrm>
        <a:graphic>
          <a:graphicData uri="http://schemas.openxmlformats.org/drawingml/2006/table">
            <a:tbl>
              <a:tblPr/>
              <a:tblGrid>
                <a:gridCol w="3455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0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00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937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D02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January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April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2371757"/>
                  </a:ext>
                </a:extLst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mentor.ieee.org/802.15/dcn/23/15-23-0225-00-03ma-802-15-3revb-mec-review.pdf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P802.15.RevB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227652"/>
              </p:ext>
            </p:extLst>
          </p:nvPr>
        </p:nvGraphicFramePr>
        <p:xfrm>
          <a:off x="1924050" y="1150421"/>
          <a:ext cx="9716566" cy="4680155"/>
        </p:xfrm>
        <a:graphic>
          <a:graphicData uri="http://schemas.openxmlformats.org/drawingml/2006/table">
            <a:tbl>
              <a:tblPr/>
              <a:tblGrid>
                <a:gridCol w="7330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57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EventRevCom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 2023 -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TG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Complete (P802.15.13-D4)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Mar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 Recirculation on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P802.15.13-D5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15-day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Mar 2023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CRG comment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(P802.15.13-D6)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June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69084032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motion 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i="1" dirty="0" smtClean="0">
                          <a:latin typeface="+mn-lt"/>
                        </a:rPr>
                        <a:t>WG 802.15 has reviewed and approves the CSD 15-21-0477-04-03ma-draft-csd-15-3ma.docx, and the CA document 15-22-0462-05-03ma-coexistence-assurance.docand requests unconditional approval from the EC to submit P802-15-3-Rev B-D6.pdf  to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July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approval from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LMSC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 July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 August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079887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19-21 September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553</Words>
  <Application>Microsoft Office PowerPoint</Application>
  <PresentationFormat>Breitbild</PresentationFormat>
  <Paragraphs>169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P802.15.3RevB Report to LMSC on Unconditional Approval to go to RevCom</vt:lpstr>
      <vt:lpstr>Introduction</vt:lpstr>
      <vt:lpstr>Status Summary</vt:lpstr>
      <vt:lpstr>P802.15.3RevB SA Ballot Results</vt:lpstr>
      <vt:lpstr>P802.15.13 SA Ballot Comments</vt:lpstr>
      <vt:lpstr>Mandatory Coordination</vt:lpstr>
      <vt:lpstr>IEEE P802.15.RevB Timeline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264</cp:revision>
  <cp:lastPrinted>1601-01-01T00:00:00Z</cp:lastPrinted>
  <dcterms:created xsi:type="dcterms:W3CDTF">2019-11-09T15:46:46Z</dcterms:created>
  <dcterms:modified xsi:type="dcterms:W3CDTF">2023-07-12T07:22:24Z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