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1"/>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02" r:id="rId18"/>
    <p:sldId id="312" r:id="rId19"/>
    <p:sldId id="2385" r:id="rId20"/>
    <p:sldId id="2375" r:id="rId21"/>
    <p:sldId id="2377" r:id="rId22"/>
    <p:sldId id="326" r:id="rId23"/>
    <p:sldId id="2439" r:id="rId24"/>
    <p:sldId id="2440" r:id="rId25"/>
    <p:sldId id="2389" r:id="rId26"/>
    <p:sldId id="2426" r:id="rId27"/>
    <p:sldId id="2438" r:id="rId28"/>
    <p:sldId id="298" r:id="rId29"/>
    <p:sldId id="296" r:id="rId3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802.15-23-0219-0.21-04ab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09-May-2023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MAC interactions for sensing</a:t>
            </a:r>
          </a:p>
          <a:p>
            <a:pPr marL="914400" lvl="1" indent="-514350">
              <a:buFont typeface="+mj-lt"/>
              <a:buAutoNum type="alphaLcPeriod"/>
            </a:pPr>
            <a:r>
              <a:rPr lang="en-US" dirty="0">
                <a:solidFill>
                  <a:schemeClr val="tx1"/>
                </a:solidFill>
              </a:rPr>
              <a:t>Updates on Multiple Transmissions</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14475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May 9</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MAC interactions for sensing (Verso)</a:t>
            </a:r>
          </a:p>
          <a:p>
            <a:pPr marL="514350" indent="-514350">
              <a:buFont typeface="Arial" panose="020B0604020202020204" pitchFamily="34" charset="0"/>
              <a:buChar char="•"/>
            </a:pPr>
            <a:r>
              <a:rPr lang="en-US" dirty="0">
                <a:solidFill>
                  <a:schemeClr val="accent2">
                    <a:lumMod val="50000"/>
                  </a:schemeClr>
                </a:solidFill>
              </a:rPr>
              <a:t>Updates on Multiple Transmissions (</a:t>
            </a:r>
            <a:r>
              <a:rPr lang="en-US" dirty="0" err="1">
                <a:solidFill>
                  <a:schemeClr val="accent2">
                    <a:lumMod val="50000"/>
                  </a:schemeClr>
                </a:solidFill>
              </a:rPr>
              <a:t>Taeyoung</a:t>
            </a:r>
            <a:r>
              <a:rPr lang="en-US" dirty="0">
                <a:solidFill>
                  <a:schemeClr val="accent2">
                    <a:lumMod val="50000"/>
                  </a:schemeClr>
                </a:solidFill>
              </a:rPr>
              <a:t> Ha)</a:t>
            </a: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976526" y="4278312"/>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Tree>
    <p:extLst>
      <p:ext uri="{BB962C8B-B14F-4D97-AF65-F5344CB8AC3E}">
        <p14:creationId xmlns:p14="http://schemas.microsoft.com/office/powerpoint/2010/main" val="55314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82509</TotalTime>
  <Words>1903</Words>
  <Application>Microsoft Office PowerPoint</Application>
  <PresentationFormat>On-screen Show (4:3)</PresentationFormat>
  <Paragraphs>271</Paragraphs>
  <Slides>28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305</cp:revision>
  <cp:lastPrinted>2000-03-07T00:55:37Z</cp:lastPrinted>
  <dcterms:created xsi:type="dcterms:W3CDTF">2016-01-17T22:48:36Z</dcterms:created>
  <dcterms:modified xsi:type="dcterms:W3CDTF">2023-05-09T13:33:37Z</dcterms:modified>
  <cp:category/>
</cp:coreProperties>
</file>