
<file path=[Content_Types].xml><?xml version="1.0" encoding="utf-8"?>
<Types xmlns="http://schemas.openxmlformats.org/package/2006/content-types">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700" r:id="rId4"/>
  </p:sldMasterIdLst>
  <p:notesMasterIdLst>
    <p:notesMasterId r:id="rId9"/>
  </p:notesMasterIdLst>
  <p:handoutMasterIdLst>
    <p:handoutMasterId r:id="rId10"/>
  </p:handoutMasterIdLst>
  <p:sldIdLst>
    <p:sldId id="271" r:id="rId5"/>
    <p:sldId id="580" r:id="rId6"/>
    <p:sldId id="581" r:id="rId7"/>
    <p:sldId id="582" r:id="rId8"/>
  </p:sldIdLst>
  <p:sldSz cx="9144000" cy="6858000" type="screen4x3"/>
  <p:notesSz cx="7772400" cy="10058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autoAdjust="0"/>
    <p:restoredTop sz="94660" autoAdjust="0"/>
  </p:normalViewPr>
  <p:slideViewPr>
    <p:cSldViewPr>
      <p:cViewPr varScale="1">
        <p:scale>
          <a:sx n="78" d="100"/>
          <a:sy n="78" d="100"/>
        </p:scale>
        <p:origin x="1594" y="77"/>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p:cViewPr varScale="1">
        <p:scale>
          <a:sx n="69" d="100"/>
          <a:sy n="69" d="100"/>
        </p:scale>
        <p:origin x="2568" y="4"/>
      </p:cViewPr>
      <p:guideLst/>
    </p:cSldViewPr>
  </p:notesViewPr>
  <p:gridSpacing cx="36004" cy="36004"/>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presProps" Target="presProps.xml"/><Relationship Id="rId5" Type="http://schemas.openxmlformats.org/officeDocument/2006/relationships/slide" Target="slides/slide1.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46293318-546B-41AA-885F-9FB9CB5E21C1}"/>
              </a:ext>
            </a:extLst>
          </p:cNvPr>
          <p:cNvSpPr>
            <a:spLocks noGrp="1"/>
          </p:cNvSpPr>
          <p:nvPr>
            <p:ph type="hdr" sz="quarter"/>
          </p:nvPr>
        </p:nvSpPr>
        <p:spPr>
          <a:xfrm>
            <a:off x="0" y="0"/>
            <a:ext cx="3368675" cy="504825"/>
          </a:xfrm>
          <a:prstGeom prst="rect">
            <a:avLst/>
          </a:prstGeom>
        </p:spPr>
        <p:txBody>
          <a:bodyPr vert="horz" lIns="91440" tIns="45720" rIns="91440" bIns="45720" rtlCol="0"/>
          <a:lstStyle>
            <a:lvl1pPr algn="l">
              <a:defRPr sz="1200"/>
            </a:lvl1pPr>
          </a:lstStyle>
          <a:p>
            <a:endParaRPr lang="en-US"/>
          </a:p>
        </p:txBody>
      </p:sp>
      <p:sp>
        <p:nvSpPr>
          <p:cNvPr id="3" name="Date Placeholder 2">
            <a:extLst>
              <a:ext uri="{FF2B5EF4-FFF2-40B4-BE49-F238E27FC236}">
                <a16:creationId xmlns:a16="http://schemas.microsoft.com/office/drawing/2014/main" id="{C6729E39-EBB8-4161-84D0-484D221F9F44}"/>
              </a:ext>
            </a:extLst>
          </p:cNvPr>
          <p:cNvSpPr>
            <a:spLocks noGrp="1"/>
          </p:cNvSpPr>
          <p:nvPr>
            <p:ph type="dt" sz="quarter" idx="1"/>
          </p:nvPr>
        </p:nvSpPr>
        <p:spPr>
          <a:xfrm>
            <a:off x="4402138" y="0"/>
            <a:ext cx="3368675" cy="504825"/>
          </a:xfrm>
          <a:prstGeom prst="rect">
            <a:avLst/>
          </a:prstGeom>
        </p:spPr>
        <p:txBody>
          <a:bodyPr vert="horz" lIns="91440" tIns="45720" rIns="91440" bIns="45720" rtlCol="0"/>
          <a:lstStyle>
            <a:lvl1pPr algn="r">
              <a:defRPr sz="1200"/>
            </a:lvl1pPr>
          </a:lstStyle>
          <a:p>
            <a:fld id="{0366F235-558C-46A2-978E-A7DCDB53E891}" type="datetimeFigureOut">
              <a:rPr lang="en-US" smtClean="0"/>
              <a:t>3/16/2023</a:t>
            </a:fld>
            <a:endParaRPr lang="en-US"/>
          </a:p>
        </p:txBody>
      </p:sp>
      <p:sp>
        <p:nvSpPr>
          <p:cNvPr id="4" name="Footer Placeholder 3">
            <a:extLst>
              <a:ext uri="{FF2B5EF4-FFF2-40B4-BE49-F238E27FC236}">
                <a16:creationId xmlns:a16="http://schemas.microsoft.com/office/drawing/2014/main" id="{FDFC7BC3-E65A-47D4-8EC1-CBC7B24C3992}"/>
              </a:ext>
            </a:extLst>
          </p:cNvPr>
          <p:cNvSpPr>
            <a:spLocks noGrp="1"/>
          </p:cNvSpPr>
          <p:nvPr>
            <p:ph type="ftr" sz="quarter" idx="2"/>
          </p:nvPr>
        </p:nvSpPr>
        <p:spPr>
          <a:xfrm>
            <a:off x="0" y="9553575"/>
            <a:ext cx="3368675" cy="504825"/>
          </a:xfrm>
          <a:prstGeom prst="rect">
            <a:avLst/>
          </a:prstGeom>
        </p:spPr>
        <p:txBody>
          <a:bodyPr vert="horz" lIns="91440" tIns="45720" rIns="91440" bIns="45720" rtlCol="0" anchor="b"/>
          <a:lstStyle>
            <a:lvl1pPr algn="l">
              <a:defRPr sz="1200"/>
            </a:lvl1pPr>
          </a:lstStyle>
          <a:p>
            <a:r>
              <a:rPr lang="en-US" dirty="0"/>
              <a:t>Jianlin Guo</a:t>
            </a:r>
          </a:p>
        </p:txBody>
      </p:sp>
      <p:sp>
        <p:nvSpPr>
          <p:cNvPr id="5" name="Slide Number Placeholder 4">
            <a:extLst>
              <a:ext uri="{FF2B5EF4-FFF2-40B4-BE49-F238E27FC236}">
                <a16:creationId xmlns:a16="http://schemas.microsoft.com/office/drawing/2014/main" id="{F4493DC3-6931-4990-9BEE-88E17751C765}"/>
              </a:ext>
            </a:extLst>
          </p:cNvPr>
          <p:cNvSpPr>
            <a:spLocks noGrp="1"/>
          </p:cNvSpPr>
          <p:nvPr>
            <p:ph type="sldNum" sz="quarter" idx="3"/>
          </p:nvPr>
        </p:nvSpPr>
        <p:spPr>
          <a:xfrm>
            <a:off x="4402138" y="9553575"/>
            <a:ext cx="3368675" cy="504825"/>
          </a:xfrm>
          <a:prstGeom prst="rect">
            <a:avLst/>
          </a:prstGeom>
        </p:spPr>
        <p:txBody>
          <a:bodyPr vert="horz" lIns="91440" tIns="45720" rIns="91440" bIns="45720" rtlCol="0" anchor="b"/>
          <a:lstStyle>
            <a:lvl1pPr algn="r">
              <a:defRPr sz="1200"/>
            </a:lvl1pPr>
          </a:lstStyle>
          <a:p>
            <a:fld id="{82C381C5-7115-4C0B-AF52-4A4BDCA7EE8B}" type="slidenum">
              <a:rPr lang="en-US" smtClean="0"/>
              <a:t>‹#›</a:t>
            </a:fld>
            <a:endParaRPr lang="en-US"/>
          </a:p>
        </p:txBody>
      </p:sp>
    </p:spTree>
    <p:extLst>
      <p:ext uri="{BB962C8B-B14F-4D97-AF65-F5344CB8AC3E}">
        <p14:creationId xmlns:p14="http://schemas.microsoft.com/office/powerpoint/2010/main" val="157563176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33" name="PlaceHolder 3"/>
          <p:cNvSpPr>
            <a:spLocks noGrp="1"/>
          </p:cNvSpPr>
          <p:nvPr>
            <p:ph type="hdr"/>
          </p:nvPr>
        </p:nvSpPr>
        <p:spPr>
          <a:xfrm>
            <a:off x="0" y="0"/>
            <a:ext cx="3372840" cy="502560"/>
          </a:xfrm>
          <a:prstGeom prst="rect">
            <a:avLst/>
          </a:prstGeom>
        </p:spPr>
        <p:txBody>
          <a:bodyPr lIns="0" tIns="0" rIns="0" bIns="0">
            <a:noAutofit/>
          </a:bodyPr>
          <a:lstStyle/>
          <a:p>
            <a:r>
              <a:rPr lang="en-US" sz="1400" b="0" strike="noStrike" spc="-1">
                <a:latin typeface="Times New Roman"/>
              </a:rPr>
              <a:t>&lt;header&gt;</a:t>
            </a:r>
          </a:p>
        </p:txBody>
      </p:sp>
      <p:sp>
        <p:nvSpPr>
          <p:cNvPr id="234" name="PlaceHolder 4"/>
          <p:cNvSpPr>
            <a:spLocks noGrp="1"/>
          </p:cNvSpPr>
          <p:nvPr>
            <p:ph type="dt"/>
          </p:nvPr>
        </p:nvSpPr>
        <p:spPr>
          <a:xfrm>
            <a:off x="4399200" y="0"/>
            <a:ext cx="3372840" cy="502560"/>
          </a:xfrm>
          <a:prstGeom prst="rect">
            <a:avLst/>
          </a:prstGeom>
        </p:spPr>
        <p:txBody>
          <a:bodyPr lIns="0" tIns="0" rIns="0" bIns="0">
            <a:noAutofit/>
          </a:bodyPr>
          <a:lstStyle/>
          <a:p>
            <a:pPr algn="r"/>
            <a:r>
              <a:rPr lang="en-US" sz="1400" b="0" strike="noStrike" spc="-1">
                <a:latin typeface="Times New Roman"/>
              </a:rPr>
              <a:t>&lt;date/time&gt;</a:t>
            </a:r>
          </a:p>
        </p:txBody>
      </p:sp>
      <p:sp>
        <p:nvSpPr>
          <p:cNvPr id="235" name="PlaceHolder 5"/>
          <p:cNvSpPr>
            <a:spLocks noGrp="1"/>
          </p:cNvSpPr>
          <p:nvPr>
            <p:ph type="ftr"/>
          </p:nvPr>
        </p:nvSpPr>
        <p:spPr>
          <a:xfrm>
            <a:off x="0" y="9555480"/>
            <a:ext cx="3372840" cy="502560"/>
          </a:xfrm>
          <a:prstGeom prst="rect">
            <a:avLst/>
          </a:prstGeom>
        </p:spPr>
        <p:txBody>
          <a:bodyPr lIns="0" tIns="0" rIns="0" bIns="0" anchor="b">
            <a:noAutofit/>
          </a:bodyPr>
          <a:lstStyle/>
          <a:p>
            <a:r>
              <a:rPr lang="en-US" sz="1400" b="0" strike="noStrike" spc="-1" dirty="0">
                <a:latin typeface="Times New Roman"/>
              </a:rPr>
              <a:t>&lt;footer&gt;</a:t>
            </a:r>
          </a:p>
        </p:txBody>
      </p:sp>
      <p:sp>
        <p:nvSpPr>
          <p:cNvPr id="236" name="PlaceHolder 6"/>
          <p:cNvSpPr>
            <a:spLocks noGrp="1"/>
          </p:cNvSpPr>
          <p:nvPr>
            <p:ph type="sldNum"/>
          </p:nvPr>
        </p:nvSpPr>
        <p:spPr>
          <a:xfrm>
            <a:off x="4399200" y="9555480"/>
            <a:ext cx="3372840" cy="502560"/>
          </a:xfrm>
          <a:prstGeom prst="rect">
            <a:avLst/>
          </a:prstGeom>
        </p:spPr>
        <p:txBody>
          <a:bodyPr lIns="0" tIns="0" rIns="0" bIns="0" anchor="b">
            <a:noAutofit/>
          </a:bodyPr>
          <a:lstStyle/>
          <a:p>
            <a:pPr algn="r"/>
            <a:fld id="{1233BCF3-1F1B-41CD-96A4-25B0F9CA38FF}" type="slidenum">
              <a:rPr lang="en-US" sz="1400" b="0" strike="noStrike" spc="-1">
                <a:latin typeface="Times New Roman"/>
              </a:rPr>
              <a:t>‹#›</a:t>
            </a:fld>
            <a:endParaRPr lang="en-US" sz="1400" b="0" strike="noStrike" spc="-1" dirty="0">
              <a:latin typeface="Times New Roman"/>
            </a:endParaRP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Blank Slide">
    <p:spTree>
      <p:nvGrpSpPr>
        <p:cNvPr id="1" name=""/>
        <p:cNvGrpSpPr/>
        <p:nvPr/>
      </p:nvGrpSpPr>
      <p:grpSpPr>
        <a:xfrm>
          <a:off x="0" y="0"/>
          <a:ext cx="0" cy="0"/>
          <a:chOff x="0" y="0"/>
          <a:chExt cx="0" cy="0"/>
        </a:xfrm>
      </p:grpSpPr>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objOverTx" preserve="1">
  <p:cSld name="Title, Content over Content">
    <p:spTree>
      <p:nvGrpSpPr>
        <p:cNvPr id="1" name=""/>
        <p:cNvGrpSpPr/>
        <p:nvPr/>
      </p:nvGrpSpPr>
      <p:grpSpPr>
        <a:xfrm>
          <a:off x="0" y="0"/>
          <a:ext cx="0" cy="0"/>
          <a:chOff x="0" y="0"/>
          <a:chExt cx="0" cy="0"/>
        </a:xfrm>
      </p:grpSpPr>
      <p:sp>
        <p:nvSpPr>
          <p:cNvPr id="216"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17" name="PlaceHolder 2"/>
          <p:cNvSpPr>
            <a:spLocks noGrp="1"/>
          </p:cNvSpPr>
          <p:nvPr>
            <p:ph type="body"/>
          </p:nvPr>
        </p:nvSpPr>
        <p:spPr>
          <a:xfrm>
            <a:off x="457200" y="1604520"/>
            <a:ext cx="8228880" cy="1896840"/>
          </a:xfrm>
          <a:prstGeom prst="rect">
            <a:avLst/>
          </a:prstGeom>
        </p:spPr>
        <p:txBody>
          <a:bodyPr lIns="0" tIns="0" rIns="0" bIns="0">
            <a:normAutofit/>
          </a:bodyPr>
          <a:lstStyle/>
          <a:p>
            <a:endParaRPr lang="en-US" sz="3200" b="0" strike="noStrike" spc="-1">
              <a:latin typeface="Arial"/>
            </a:endParaRPr>
          </a:p>
        </p:txBody>
      </p:sp>
      <p:sp>
        <p:nvSpPr>
          <p:cNvPr id="218" name="PlaceHolder 3"/>
          <p:cNvSpPr>
            <a:spLocks noGrp="1"/>
          </p:cNvSpPr>
          <p:nvPr>
            <p:ph type="body"/>
          </p:nvPr>
        </p:nvSpPr>
        <p:spPr>
          <a:xfrm>
            <a:off x="457200" y="3682080"/>
            <a:ext cx="82288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fourObj" preserve="1">
  <p:cSld name="Title, 4 Content">
    <p:spTree>
      <p:nvGrpSpPr>
        <p:cNvPr id="1" name=""/>
        <p:cNvGrpSpPr/>
        <p:nvPr/>
      </p:nvGrpSpPr>
      <p:grpSpPr>
        <a:xfrm>
          <a:off x="0" y="0"/>
          <a:ext cx="0" cy="0"/>
          <a:chOff x="0" y="0"/>
          <a:chExt cx="0" cy="0"/>
        </a:xfrm>
      </p:grpSpPr>
      <p:sp>
        <p:nvSpPr>
          <p:cNvPr id="219"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20" name="PlaceHolder 2"/>
          <p:cNvSpPr>
            <a:spLocks noGrp="1"/>
          </p:cNvSpPr>
          <p:nvPr>
            <p:ph type="body"/>
          </p:nvPr>
        </p:nvSpPr>
        <p:spPr>
          <a:xfrm>
            <a:off x="457200" y="1604520"/>
            <a:ext cx="4015440" cy="1896840"/>
          </a:xfrm>
          <a:prstGeom prst="rect">
            <a:avLst/>
          </a:prstGeom>
        </p:spPr>
        <p:txBody>
          <a:bodyPr lIns="0" tIns="0" rIns="0" bIns="0">
            <a:normAutofit/>
          </a:bodyPr>
          <a:lstStyle/>
          <a:p>
            <a:endParaRPr lang="en-US" sz="3200" b="0" strike="noStrike" spc="-1">
              <a:latin typeface="Arial"/>
            </a:endParaRPr>
          </a:p>
        </p:txBody>
      </p:sp>
      <p:sp>
        <p:nvSpPr>
          <p:cNvPr id="221" name="PlaceHolder 3"/>
          <p:cNvSpPr>
            <a:spLocks noGrp="1"/>
          </p:cNvSpPr>
          <p:nvPr>
            <p:ph type="body"/>
          </p:nvPr>
        </p:nvSpPr>
        <p:spPr>
          <a:xfrm>
            <a:off x="4673880" y="1604520"/>
            <a:ext cx="4015440" cy="1896840"/>
          </a:xfrm>
          <a:prstGeom prst="rect">
            <a:avLst/>
          </a:prstGeom>
        </p:spPr>
        <p:txBody>
          <a:bodyPr lIns="0" tIns="0" rIns="0" bIns="0">
            <a:normAutofit/>
          </a:bodyPr>
          <a:lstStyle/>
          <a:p>
            <a:endParaRPr lang="en-US" sz="3200" b="0" strike="noStrike" spc="-1">
              <a:latin typeface="Arial"/>
            </a:endParaRPr>
          </a:p>
        </p:txBody>
      </p:sp>
      <p:sp>
        <p:nvSpPr>
          <p:cNvPr id="222" name="PlaceHolder 4"/>
          <p:cNvSpPr>
            <a:spLocks noGrp="1"/>
          </p:cNvSpPr>
          <p:nvPr>
            <p:ph type="body"/>
          </p:nvPr>
        </p:nvSpPr>
        <p:spPr>
          <a:xfrm>
            <a:off x="457200" y="3682080"/>
            <a:ext cx="4015440" cy="1896840"/>
          </a:xfrm>
          <a:prstGeom prst="rect">
            <a:avLst/>
          </a:prstGeom>
        </p:spPr>
        <p:txBody>
          <a:bodyPr lIns="0" tIns="0" rIns="0" bIns="0">
            <a:normAutofit/>
          </a:bodyPr>
          <a:lstStyle/>
          <a:p>
            <a:endParaRPr lang="en-US" sz="3200" b="0" strike="noStrike" spc="-1">
              <a:latin typeface="Arial"/>
            </a:endParaRPr>
          </a:p>
        </p:txBody>
      </p:sp>
      <p:sp>
        <p:nvSpPr>
          <p:cNvPr id="223" name="PlaceHolder 5"/>
          <p:cNvSpPr>
            <a:spLocks noGrp="1"/>
          </p:cNvSpPr>
          <p:nvPr>
            <p:ph type="body"/>
          </p:nvPr>
        </p:nvSpPr>
        <p:spPr>
          <a:xfrm>
            <a:off x="4673880" y="3682080"/>
            <a:ext cx="4015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blank" preserve="1">
  <p:cSld name="Title, 6 Content">
    <p:spTree>
      <p:nvGrpSpPr>
        <p:cNvPr id="1" name=""/>
        <p:cNvGrpSpPr/>
        <p:nvPr/>
      </p:nvGrpSpPr>
      <p:grpSpPr>
        <a:xfrm>
          <a:off x="0" y="0"/>
          <a:ext cx="0" cy="0"/>
          <a:chOff x="0" y="0"/>
          <a:chExt cx="0" cy="0"/>
        </a:xfrm>
      </p:grpSpPr>
      <p:sp>
        <p:nvSpPr>
          <p:cNvPr id="224"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25" name="PlaceHolder 2"/>
          <p:cNvSpPr>
            <a:spLocks noGrp="1"/>
          </p:cNvSpPr>
          <p:nvPr>
            <p:ph type="body"/>
          </p:nvPr>
        </p:nvSpPr>
        <p:spPr>
          <a:xfrm>
            <a:off x="457200" y="1604520"/>
            <a:ext cx="2649600" cy="1896840"/>
          </a:xfrm>
          <a:prstGeom prst="rect">
            <a:avLst/>
          </a:prstGeom>
        </p:spPr>
        <p:txBody>
          <a:bodyPr lIns="0" tIns="0" rIns="0" bIns="0">
            <a:normAutofit/>
          </a:bodyPr>
          <a:lstStyle/>
          <a:p>
            <a:endParaRPr lang="en-US" sz="3200" b="0" strike="noStrike" spc="-1">
              <a:latin typeface="Arial"/>
            </a:endParaRPr>
          </a:p>
        </p:txBody>
      </p:sp>
      <p:sp>
        <p:nvSpPr>
          <p:cNvPr id="226" name="PlaceHolder 3"/>
          <p:cNvSpPr>
            <a:spLocks noGrp="1"/>
          </p:cNvSpPr>
          <p:nvPr>
            <p:ph type="body"/>
          </p:nvPr>
        </p:nvSpPr>
        <p:spPr>
          <a:xfrm>
            <a:off x="3239640" y="1604520"/>
            <a:ext cx="2649600" cy="1896840"/>
          </a:xfrm>
          <a:prstGeom prst="rect">
            <a:avLst/>
          </a:prstGeom>
        </p:spPr>
        <p:txBody>
          <a:bodyPr lIns="0" tIns="0" rIns="0" bIns="0">
            <a:normAutofit/>
          </a:bodyPr>
          <a:lstStyle/>
          <a:p>
            <a:endParaRPr lang="en-US" sz="3200" b="0" strike="noStrike" spc="-1">
              <a:latin typeface="Arial"/>
            </a:endParaRPr>
          </a:p>
        </p:txBody>
      </p:sp>
      <p:sp>
        <p:nvSpPr>
          <p:cNvPr id="227" name="PlaceHolder 4"/>
          <p:cNvSpPr>
            <a:spLocks noGrp="1"/>
          </p:cNvSpPr>
          <p:nvPr>
            <p:ph type="body"/>
          </p:nvPr>
        </p:nvSpPr>
        <p:spPr>
          <a:xfrm>
            <a:off x="6022080" y="1604520"/>
            <a:ext cx="2649600" cy="1896840"/>
          </a:xfrm>
          <a:prstGeom prst="rect">
            <a:avLst/>
          </a:prstGeom>
        </p:spPr>
        <p:txBody>
          <a:bodyPr lIns="0" tIns="0" rIns="0" bIns="0">
            <a:normAutofit/>
          </a:bodyPr>
          <a:lstStyle/>
          <a:p>
            <a:endParaRPr lang="en-US" sz="3200" b="0" strike="noStrike" spc="-1">
              <a:latin typeface="Arial"/>
            </a:endParaRPr>
          </a:p>
        </p:txBody>
      </p:sp>
      <p:sp>
        <p:nvSpPr>
          <p:cNvPr id="228" name="PlaceHolder 5"/>
          <p:cNvSpPr>
            <a:spLocks noGrp="1"/>
          </p:cNvSpPr>
          <p:nvPr>
            <p:ph type="body"/>
          </p:nvPr>
        </p:nvSpPr>
        <p:spPr>
          <a:xfrm>
            <a:off x="457200" y="3682080"/>
            <a:ext cx="2649600" cy="1896840"/>
          </a:xfrm>
          <a:prstGeom prst="rect">
            <a:avLst/>
          </a:prstGeom>
        </p:spPr>
        <p:txBody>
          <a:bodyPr lIns="0" tIns="0" rIns="0" bIns="0">
            <a:normAutofit/>
          </a:bodyPr>
          <a:lstStyle/>
          <a:p>
            <a:endParaRPr lang="en-US" sz="3200" b="0" strike="noStrike" spc="-1">
              <a:latin typeface="Arial"/>
            </a:endParaRPr>
          </a:p>
        </p:txBody>
      </p:sp>
      <p:sp>
        <p:nvSpPr>
          <p:cNvPr id="229" name="PlaceHolder 6"/>
          <p:cNvSpPr>
            <a:spLocks noGrp="1"/>
          </p:cNvSpPr>
          <p:nvPr>
            <p:ph type="body"/>
          </p:nvPr>
        </p:nvSpPr>
        <p:spPr>
          <a:xfrm>
            <a:off x="3239640" y="3682080"/>
            <a:ext cx="2649600" cy="1896840"/>
          </a:xfrm>
          <a:prstGeom prst="rect">
            <a:avLst/>
          </a:prstGeom>
        </p:spPr>
        <p:txBody>
          <a:bodyPr lIns="0" tIns="0" rIns="0" bIns="0">
            <a:normAutofit/>
          </a:bodyPr>
          <a:lstStyle/>
          <a:p>
            <a:endParaRPr lang="en-US" sz="3200" b="0" strike="noStrike" spc="-1">
              <a:latin typeface="Arial"/>
            </a:endParaRPr>
          </a:p>
        </p:txBody>
      </p:sp>
      <p:sp>
        <p:nvSpPr>
          <p:cNvPr id="230" name="PlaceHolder 7"/>
          <p:cNvSpPr>
            <a:spLocks noGrp="1"/>
          </p:cNvSpPr>
          <p:nvPr>
            <p:ph type="body"/>
          </p:nvPr>
        </p:nvSpPr>
        <p:spPr>
          <a:xfrm>
            <a:off x="6022080" y="3682080"/>
            <a:ext cx="264960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x" preserve="1">
  <p:cSld name="Title Slide">
    <p:spTree>
      <p:nvGrpSpPr>
        <p:cNvPr id="1" name=""/>
        <p:cNvGrpSpPr/>
        <p:nvPr/>
      </p:nvGrpSpPr>
      <p:grpSpPr>
        <a:xfrm>
          <a:off x="0" y="0"/>
          <a:ext cx="0" cy="0"/>
          <a:chOff x="0" y="0"/>
          <a:chExt cx="0" cy="0"/>
        </a:xfrm>
      </p:grpSpPr>
      <p:sp>
        <p:nvSpPr>
          <p:cNvPr id="195"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dirty="0">
              <a:latin typeface="Arial"/>
            </a:endParaRPr>
          </a:p>
        </p:txBody>
      </p:sp>
      <p:sp>
        <p:nvSpPr>
          <p:cNvPr id="196" name="PlaceHolder 2"/>
          <p:cNvSpPr>
            <a:spLocks noGrp="1"/>
          </p:cNvSpPr>
          <p:nvPr>
            <p:ph type="subTitle"/>
          </p:nvPr>
        </p:nvSpPr>
        <p:spPr>
          <a:xfrm>
            <a:off x="457200" y="1604520"/>
            <a:ext cx="8228880" cy="397692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Content">
    <p:spTree>
      <p:nvGrpSpPr>
        <p:cNvPr id="1" name=""/>
        <p:cNvGrpSpPr/>
        <p:nvPr/>
      </p:nvGrpSpPr>
      <p:grpSpPr>
        <a:xfrm>
          <a:off x="0" y="0"/>
          <a:ext cx="0" cy="0"/>
          <a:chOff x="0" y="0"/>
          <a:chExt cx="0" cy="0"/>
        </a:xfrm>
      </p:grpSpPr>
      <p:sp>
        <p:nvSpPr>
          <p:cNvPr id="197"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198" name="PlaceHolder 2"/>
          <p:cNvSpPr>
            <a:spLocks noGrp="1"/>
          </p:cNvSpPr>
          <p:nvPr>
            <p:ph type="body"/>
          </p:nvPr>
        </p:nvSpPr>
        <p:spPr>
          <a:xfrm>
            <a:off x="457200" y="1604520"/>
            <a:ext cx="8228880" cy="39769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itle, 2 Content">
    <p:spTree>
      <p:nvGrpSpPr>
        <p:cNvPr id="1" name=""/>
        <p:cNvGrpSpPr/>
        <p:nvPr/>
      </p:nvGrpSpPr>
      <p:grpSpPr>
        <a:xfrm>
          <a:off x="0" y="0"/>
          <a:ext cx="0" cy="0"/>
          <a:chOff x="0" y="0"/>
          <a:chExt cx="0" cy="0"/>
        </a:xfrm>
      </p:grpSpPr>
      <p:sp>
        <p:nvSpPr>
          <p:cNvPr id="199"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00" name="PlaceHolder 2"/>
          <p:cNvSpPr>
            <a:spLocks noGrp="1"/>
          </p:cNvSpPr>
          <p:nvPr>
            <p:ph type="body"/>
          </p:nvPr>
        </p:nvSpPr>
        <p:spPr>
          <a:xfrm>
            <a:off x="457200" y="1604520"/>
            <a:ext cx="4015440" cy="3976920"/>
          </a:xfrm>
          <a:prstGeom prst="rect">
            <a:avLst/>
          </a:prstGeom>
        </p:spPr>
        <p:txBody>
          <a:bodyPr lIns="0" tIns="0" rIns="0" bIns="0">
            <a:normAutofit/>
          </a:bodyPr>
          <a:lstStyle/>
          <a:p>
            <a:endParaRPr lang="en-US" sz="3200" b="0" strike="noStrike" spc="-1">
              <a:latin typeface="Arial"/>
            </a:endParaRPr>
          </a:p>
        </p:txBody>
      </p:sp>
      <p:sp>
        <p:nvSpPr>
          <p:cNvPr id="201" name="PlaceHolder 3"/>
          <p:cNvSpPr>
            <a:spLocks noGrp="1"/>
          </p:cNvSpPr>
          <p:nvPr>
            <p:ph type="body"/>
          </p:nvPr>
        </p:nvSpPr>
        <p:spPr>
          <a:xfrm>
            <a:off x="4673880" y="1604520"/>
            <a:ext cx="4015440" cy="397692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02"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objOnly" preserve="1">
  <p:cSld name="Centered Text">
    <p:spTree>
      <p:nvGrpSpPr>
        <p:cNvPr id="1" name=""/>
        <p:cNvGrpSpPr/>
        <p:nvPr/>
      </p:nvGrpSpPr>
      <p:grpSpPr>
        <a:xfrm>
          <a:off x="0" y="0"/>
          <a:ext cx="0" cy="0"/>
          <a:chOff x="0" y="0"/>
          <a:chExt cx="0" cy="0"/>
        </a:xfrm>
      </p:grpSpPr>
      <p:sp>
        <p:nvSpPr>
          <p:cNvPr id="203" name="PlaceHolder 1"/>
          <p:cNvSpPr>
            <a:spLocks noGrp="1"/>
          </p:cNvSpPr>
          <p:nvPr>
            <p:ph type="subTitle"/>
          </p:nvPr>
        </p:nvSpPr>
        <p:spPr>
          <a:xfrm>
            <a:off x="457200" y="273600"/>
            <a:ext cx="8228880" cy="5306400"/>
          </a:xfrm>
          <a:prstGeom prst="rect">
            <a:avLst/>
          </a:prstGeom>
        </p:spPr>
        <p:txBody>
          <a:bodyPr lIns="0" tIns="0" rIns="0" bIns="0" anchor="ctr">
            <a:noAutofit/>
          </a:bodyPr>
          <a:lstStyle/>
          <a:p>
            <a:pPr algn="ctr"/>
            <a:endParaRPr lang="en-US" sz="3200" b="0" strike="noStrike" spc="-1">
              <a:latin typeface="Arial"/>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ObjAndObj" preserve="1">
  <p:cSld name="Title, 2 Content and Content">
    <p:spTree>
      <p:nvGrpSpPr>
        <p:cNvPr id="1" name=""/>
        <p:cNvGrpSpPr/>
        <p:nvPr/>
      </p:nvGrpSpPr>
      <p:grpSpPr>
        <a:xfrm>
          <a:off x="0" y="0"/>
          <a:ext cx="0" cy="0"/>
          <a:chOff x="0" y="0"/>
          <a:chExt cx="0" cy="0"/>
        </a:xfrm>
      </p:grpSpPr>
      <p:sp>
        <p:nvSpPr>
          <p:cNvPr id="204"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05" name="PlaceHolder 2"/>
          <p:cNvSpPr>
            <a:spLocks noGrp="1"/>
          </p:cNvSpPr>
          <p:nvPr>
            <p:ph type="body"/>
          </p:nvPr>
        </p:nvSpPr>
        <p:spPr>
          <a:xfrm>
            <a:off x="457200" y="1604520"/>
            <a:ext cx="4015440" cy="1896840"/>
          </a:xfrm>
          <a:prstGeom prst="rect">
            <a:avLst/>
          </a:prstGeom>
        </p:spPr>
        <p:txBody>
          <a:bodyPr lIns="0" tIns="0" rIns="0" bIns="0">
            <a:normAutofit/>
          </a:bodyPr>
          <a:lstStyle/>
          <a:p>
            <a:endParaRPr lang="en-US" sz="3200" b="0" strike="noStrike" spc="-1">
              <a:latin typeface="Arial"/>
            </a:endParaRPr>
          </a:p>
        </p:txBody>
      </p:sp>
      <p:sp>
        <p:nvSpPr>
          <p:cNvPr id="206" name="PlaceHolder 3"/>
          <p:cNvSpPr>
            <a:spLocks noGrp="1"/>
          </p:cNvSpPr>
          <p:nvPr>
            <p:ph type="body"/>
          </p:nvPr>
        </p:nvSpPr>
        <p:spPr>
          <a:xfrm>
            <a:off x="4673880" y="1604520"/>
            <a:ext cx="4015440" cy="3976920"/>
          </a:xfrm>
          <a:prstGeom prst="rect">
            <a:avLst/>
          </a:prstGeom>
        </p:spPr>
        <p:txBody>
          <a:bodyPr lIns="0" tIns="0" rIns="0" bIns="0">
            <a:normAutofit/>
          </a:bodyPr>
          <a:lstStyle/>
          <a:p>
            <a:endParaRPr lang="en-US" sz="3200" b="0" strike="noStrike" spc="-1">
              <a:latin typeface="Arial"/>
            </a:endParaRPr>
          </a:p>
        </p:txBody>
      </p:sp>
      <p:sp>
        <p:nvSpPr>
          <p:cNvPr id="207" name="PlaceHolder 4"/>
          <p:cNvSpPr>
            <a:spLocks noGrp="1"/>
          </p:cNvSpPr>
          <p:nvPr>
            <p:ph type="body"/>
          </p:nvPr>
        </p:nvSpPr>
        <p:spPr>
          <a:xfrm>
            <a:off x="457200" y="3682080"/>
            <a:ext cx="4015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AndTwoObj" preserve="1">
  <p:cSld name="Title Content and 2 Content">
    <p:spTree>
      <p:nvGrpSpPr>
        <p:cNvPr id="1" name=""/>
        <p:cNvGrpSpPr/>
        <p:nvPr/>
      </p:nvGrpSpPr>
      <p:grpSpPr>
        <a:xfrm>
          <a:off x="0" y="0"/>
          <a:ext cx="0" cy="0"/>
          <a:chOff x="0" y="0"/>
          <a:chExt cx="0" cy="0"/>
        </a:xfrm>
      </p:grpSpPr>
      <p:sp>
        <p:nvSpPr>
          <p:cNvPr id="208"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09" name="PlaceHolder 2"/>
          <p:cNvSpPr>
            <a:spLocks noGrp="1"/>
          </p:cNvSpPr>
          <p:nvPr>
            <p:ph type="body"/>
          </p:nvPr>
        </p:nvSpPr>
        <p:spPr>
          <a:xfrm>
            <a:off x="457200" y="1604520"/>
            <a:ext cx="4015440" cy="3976920"/>
          </a:xfrm>
          <a:prstGeom prst="rect">
            <a:avLst/>
          </a:prstGeom>
        </p:spPr>
        <p:txBody>
          <a:bodyPr lIns="0" tIns="0" rIns="0" bIns="0">
            <a:normAutofit/>
          </a:bodyPr>
          <a:lstStyle/>
          <a:p>
            <a:endParaRPr lang="en-US" sz="3200" b="0" strike="noStrike" spc="-1">
              <a:latin typeface="Arial"/>
            </a:endParaRPr>
          </a:p>
        </p:txBody>
      </p:sp>
      <p:sp>
        <p:nvSpPr>
          <p:cNvPr id="210" name="PlaceHolder 3"/>
          <p:cNvSpPr>
            <a:spLocks noGrp="1"/>
          </p:cNvSpPr>
          <p:nvPr>
            <p:ph type="body"/>
          </p:nvPr>
        </p:nvSpPr>
        <p:spPr>
          <a:xfrm>
            <a:off x="4673880" y="1604520"/>
            <a:ext cx="4015440" cy="1896840"/>
          </a:xfrm>
          <a:prstGeom prst="rect">
            <a:avLst/>
          </a:prstGeom>
        </p:spPr>
        <p:txBody>
          <a:bodyPr lIns="0" tIns="0" rIns="0" bIns="0">
            <a:normAutofit/>
          </a:bodyPr>
          <a:lstStyle/>
          <a:p>
            <a:endParaRPr lang="en-US" sz="3200" b="0" strike="noStrike" spc="-1">
              <a:latin typeface="Arial"/>
            </a:endParaRPr>
          </a:p>
        </p:txBody>
      </p:sp>
      <p:sp>
        <p:nvSpPr>
          <p:cNvPr id="211" name="PlaceHolder 4"/>
          <p:cNvSpPr>
            <a:spLocks noGrp="1"/>
          </p:cNvSpPr>
          <p:nvPr>
            <p:ph type="body"/>
          </p:nvPr>
        </p:nvSpPr>
        <p:spPr>
          <a:xfrm>
            <a:off x="4673880" y="3682080"/>
            <a:ext cx="401544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OverTx" preserve="1">
  <p:cSld name="Title, 2 Content over Content">
    <p:spTree>
      <p:nvGrpSpPr>
        <p:cNvPr id="1" name=""/>
        <p:cNvGrpSpPr/>
        <p:nvPr/>
      </p:nvGrpSpPr>
      <p:grpSpPr>
        <a:xfrm>
          <a:off x="0" y="0"/>
          <a:ext cx="0" cy="0"/>
          <a:chOff x="0" y="0"/>
          <a:chExt cx="0" cy="0"/>
        </a:xfrm>
      </p:grpSpPr>
      <p:sp>
        <p:nvSpPr>
          <p:cNvPr id="212" name="PlaceHolder 1"/>
          <p:cNvSpPr>
            <a:spLocks noGrp="1"/>
          </p:cNvSpPr>
          <p:nvPr>
            <p:ph type="title"/>
          </p:nvPr>
        </p:nvSpPr>
        <p:spPr>
          <a:xfrm>
            <a:off x="457200" y="273600"/>
            <a:ext cx="8228880" cy="1144440"/>
          </a:xfrm>
          <a:prstGeom prst="rect">
            <a:avLst/>
          </a:prstGeom>
        </p:spPr>
        <p:txBody>
          <a:bodyPr lIns="0" tIns="0" rIns="0" bIns="0" anchor="ctr">
            <a:noAutofit/>
          </a:bodyPr>
          <a:lstStyle/>
          <a:p>
            <a:pPr algn="ctr"/>
            <a:endParaRPr lang="en-US" sz="4400" b="0" strike="noStrike" spc="-1">
              <a:latin typeface="Arial"/>
            </a:endParaRPr>
          </a:p>
        </p:txBody>
      </p:sp>
      <p:sp>
        <p:nvSpPr>
          <p:cNvPr id="213" name="PlaceHolder 2"/>
          <p:cNvSpPr>
            <a:spLocks noGrp="1"/>
          </p:cNvSpPr>
          <p:nvPr>
            <p:ph type="body"/>
          </p:nvPr>
        </p:nvSpPr>
        <p:spPr>
          <a:xfrm>
            <a:off x="457200" y="1604520"/>
            <a:ext cx="4015440" cy="1896840"/>
          </a:xfrm>
          <a:prstGeom prst="rect">
            <a:avLst/>
          </a:prstGeom>
        </p:spPr>
        <p:txBody>
          <a:bodyPr lIns="0" tIns="0" rIns="0" bIns="0">
            <a:normAutofit/>
          </a:bodyPr>
          <a:lstStyle/>
          <a:p>
            <a:endParaRPr lang="en-US" sz="3200" b="0" strike="noStrike" spc="-1">
              <a:latin typeface="Arial"/>
            </a:endParaRPr>
          </a:p>
        </p:txBody>
      </p:sp>
      <p:sp>
        <p:nvSpPr>
          <p:cNvPr id="214" name="PlaceHolder 3"/>
          <p:cNvSpPr>
            <a:spLocks noGrp="1"/>
          </p:cNvSpPr>
          <p:nvPr>
            <p:ph type="body"/>
          </p:nvPr>
        </p:nvSpPr>
        <p:spPr>
          <a:xfrm>
            <a:off x="4673880" y="1604520"/>
            <a:ext cx="4015440" cy="1896840"/>
          </a:xfrm>
          <a:prstGeom prst="rect">
            <a:avLst/>
          </a:prstGeom>
        </p:spPr>
        <p:txBody>
          <a:bodyPr lIns="0" tIns="0" rIns="0" bIns="0">
            <a:normAutofit/>
          </a:bodyPr>
          <a:lstStyle/>
          <a:p>
            <a:endParaRPr lang="en-US" sz="3200" b="0" strike="noStrike" spc="-1">
              <a:latin typeface="Arial"/>
            </a:endParaRPr>
          </a:p>
        </p:txBody>
      </p:sp>
      <p:sp>
        <p:nvSpPr>
          <p:cNvPr id="215" name="PlaceHolder 4"/>
          <p:cNvSpPr>
            <a:spLocks noGrp="1"/>
          </p:cNvSpPr>
          <p:nvPr>
            <p:ph type="body"/>
          </p:nvPr>
        </p:nvSpPr>
        <p:spPr>
          <a:xfrm>
            <a:off x="457200" y="3682080"/>
            <a:ext cx="8228880" cy="1896840"/>
          </a:xfrm>
          <a:prstGeom prst="rect">
            <a:avLst/>
          </a:prstGeom>
        </p:spPr>
        <p:txBody>
          <a:bodyPr lIns="0" tIns="0" rIns="0" bIns="0">
            <a:normAutofit/>
          </a:bodyPr>
          <a:lstStyle/>
          <a:p>
            <a:endParaRPr lang="en-US" sz="3200" b="0" strike="noStrike" spc="-1">
              <a:latin typeface="Arial"/>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85" name="CustomShape 1"/>
          <p:cNvSpPr/>
          <p:nvPr/>
        </p:nvSpPr>
        <p:spPr>
          <a:xfrm>
            <a:off x="3095640" y="396000"/>
            <a:ext cx="5351760" cy="2026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marL="1828800" algn="r">
              <a:lnSpc>
                <a:spcPct val="100000"/>
              </a:lnSpc>
            </a:pPr>
            <a:r>
              <a:rPr lang="en-IE" sz="1400" b="1" strike="noStrike" spc="-1" dirty="0">
                <a:solidFill>
                  <a:srgbClr val="000000"/>
                </a:solidFill>
                <a:latin typeface="Times New Roman"/>
                <a:ea typeface="DejaVu Sans"/>
              </a:rPr>
              <a:t>doc.: 15-23-0187-00-0000</a:t>
            </a:r>
            <a:endParaRPr lang="en-US" sz="1400" b="0" strike="noStrike" spc="-1" dirty="0">
              <a:latin typeface="Arial"/>
            </a:endParaRPr>
          </a:p>
        </p:txBody>
      </p:sp>
      <p:sp>
        <p:nvSpPr>
          <p:cNvPr id="186" name="Line 2"/>
          <p:cNvSpPr/>
          <p:nvPr/>
        </p:nvSpPr>
        <p:spPr>
          <a:xfrm>
            <a:off x="685800" y="609480"/>
            <a:ext cx="7772400" cy="36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187" name="CustomShape 3"/>
          <p:cNvSpPr/>
          <p:nvPr/>
        </p:nvSpPr>
        <p:spPr>
          <a:xfrm>
            <a:off x="685800" y="6475320"/>
            <a:ext cx="1728000" cy="294480"/>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a:lnSpc>
                <a:spcPct val="100000"/>
              </a:lnSpc>
            </a:pPr>
            <a:r>
              <a:rPr lang="en-IE" sz="1400" b="0" strike="noStrike" spc="-1" dirty="0">
                <a:solidFill>
                  <a:srgbClr val="000000"/>
                </a:solidFill>
                <a:latin typeface="Times New Roman"/>
                <a:ea typeface="DejaVu Sans"/>
              </a:rPr>
              <a:t>Submission</a:t>
            </a:r>
            <a:endParaRPr lang="en-US" sz="1400" b="0" strike="noStrike" spc="-1" dirty="0">
              <a:latin typeface="Arial"/>
            </a:endParaRPr>
          </a:p>
        </p:txBody>
      </p:sp>
      <p:sp>
        <p:nvSpPr>
          <p:cNvPr id="188" name="Line 4"/>
          <p:cNvSpPr/>
          <p:nvPr/>
        </p:nvSpPr>
        <p:spPr>
          <a:xfrm>
            <a:off x="685800" y="6477120"/>
            <a:ext cx="7848720" cy="36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189" name="Line 5"/>
          <p:cNvSpPr/>
          <p:nvPr/>
        </p:nvSpPr>
        <p:spPr>
          <a:xfrm>
            <a:off x="685800" y="6474960"/>
            <a:ext cx="7848720" cy="360"/>
          </a:xfrm>
          <a:prstGeom prst="line">
            <a:avLst/>
          </a:prstGeom>
          <a:ln w="12600">
            <a:solidFill>
              <a:srgbClr val="000000"/>
            </a:solidFill>
            <a:miter/>
          </a:ln>
        </p:spPr>
        <p:style>
          <a:lnRef idx="0">
            <a:scrgbClr r="0" g="0" b="0"/>
          </a:lnRef>
          <a:fillRef idx="0">
            <a:scrgbClr r="0" g="0" b="0"/>
          </a:fillRef>
          <a:effectRef idx="0">
            <a:scrgbClr r="0" g="0" b="0"/>
          </a:effectRef>
          <a:fontRef idx="minor"/>
        </p:style>
      </p:sp>
      <p:sp>
        <p:nvSpPr>
          <p:cNvPr id="190" name="CustomShape 6"/>
          <p:cNvSpPr/>
          <p:nvPr/>
        </p:nvSpPr>
        <p:spPr>
          <a:xfrm>
            <a:off x="3749040" y="6475320"/>
            <a:ext cx="1728000" cy="294480"/>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algn="ctr">
              <a:lnSpc>
                <a:spcPct val="100000"/>
              </a:lnSpc>
            </a:pPr>
            <a:r>
              <a:rPr lang="en-IE" sz="1400" b="0" strike="noStrike" spc="-1">
                <a:solidFill>
                  <a:srgbClr val="000000"/>
                </a:solidFill>
                <a:latin typeface="Times New Roman"/>
                <a:ea typeface="DejaVu Sans"/>
              </a:rPr>
              <a:t>Page </a:t>
            </a:r>
            <a:fld id="{5A97E133-2380-418A-9D9F-5265B5545B1F}" type="slidenum">
              <a:rPr lang="en-IE" sz="1400" b="0" strike="noStrike" spc="-1">
                <a:solidFill>
                  <a:srgbClr val="000000"/>
                </a:solidFill>
                <a:latin typeface="Times New Roman"/>
                <a:ea typeface="DejaVu Sans"/>
              </a:rPr>
              <a:t>‹#›</a:t>
            </a:fld>
            <a:r>
              <a:rPr lang="en-IE" sz="1400" b="0" strike="noStrike" spc="-1">
                <a:solidFill>
                  <a:srgbClr val="000000"/>
                </a:solidFill>
                <a:latin typeface="Times New Roman"/>
                <a:ea typeface="DejaVu Sans"/>
              </a:rPr>
              <a:t> </a:t>
            </a:r>
            <a:endParaRPr lang="en-US" sz="1400" b="0" strike="noStrike" spc="-1">
              <a:latin typeface="Arial"/>
            </a:endParaRPr>
          </a:p>
        </p:txBody>
      </p:sp>
      <p:sp>
        <p:nvSpPr>
          <p:cNvPr id="191" name="CustomShape 7"/>
          <p:cNvSpPr/>
          <p:nvPr/>
        </p:nvSpPr>
        <p:spPr>
          <a:xfrm>
            <a:off x="7040160" y="6490080"/>
            <a:ext cx="1728000" cy="294480"/>
          </a:xfrm>
          <a:prstGeom prst="rect">
            <a:avLst/>
          </a:prstGeom>
          <a:noFill/>
          <a:ln w="0">
            <a:noFill/>
          </a:ln>
        </p:spPr>
        <p:style>
          <a:lnRef idx="0">
            <a:scrgbClr r="0" g="0" b="0"/>
          </a:lnRef>
          <a:fillRef idx="0">
            <a:scrgbClr r="0" g="0" b="0"/>
          </a:fillRef>
          <a:effectRef idx="0">
            <a:scrgbClr r="0" g="0" b="0"/>
          </a:effectRef>
          <a:fontRef idx="minor"/>
        </p:style>
        <p:txBody>
          <a:bodyPr lIns="0" tIns="0" rIns="0" bIns="0">
            <a:noAutofit/>
          </a:bodyPr>
          <a:lstStyle/>
          <a:p>
            <a:pPr algn="r">
              <a:lnSpc>
                <a:spcPct val="100000"/>
              </a:lnSpc>
            </a:pPr>
            <a:r>
              <a:rPr lang="en-IE" sz="1400" b="0" strike="noStrike" spc="-1" dirty="0">
                <a:solidFill>
                  <a:srgbClr val="000000"/>
                </a:solidFill>
                <a:latin typeface="Times New Roman"/>
              </a:rPr>
              <a:t>Philip Orlik</a:t>
            </a:r>
            <a:endParaRPr lang="en-US" sz="1400" b="0" strike="noStrike" spc="-1" dirty="0">
              <a:latin typeface="Arial"/>
            </a:endParaRPr>
          </a:p>
        </p:txBody>
      </p:sp>
      <p:sp>
        <p:nvSpPr>
          <p:cNvPr id="192" name="CustomShape 8"/>
          <p:cNvSpPr/>
          <p:nvPr/>
        </p:nvSpPr>
        <p:spPr>
          <a:xfrm>
            <a:off x="685800" y="365760"/>
            <a:ext cx="2563560" cy="202680"/>
          </a:xfrm>
          <a:prstGeom prst="rect">
            <a:avLst/>
          </a:prstGeom>
          <a:noFill/>
          <a:ln w="0">
            <a:noFill/>
          </a:ln>
        </p:spPr>
        <p:style>
          <a:lnRef idx="0">
            <a:scrgbClr r="0" g="0" b="0"/>
          </a:lnRef>
          <a:fillRef idx="0">
            <a:scrgbClr r="0" g="0" b="0"/>
          </a:fillRef>
          <a:effectRef idx="0">
            <a:scrgbClr r="0" g="0" b="0"/>
          </a:effectRef>
          <a:fontRef idx="minor"/>
        </p:style>
        <p:txBody>
          <a:bodyPr lIns="0" tIns="0" rIns="0" bIns="0" anchor="b">
            <a:noAutofit/>
          </a:bodyPr>
          <a:lstStyle/>
          <a:p>
            <a:pPr>
              <a:lnSpc>
                <a:spcPct val="100000"/>
              </a:lnSpc>
            </a:pPr>
            <a:r>
              <a:rPr lang="en-IE" sz="1400" b="1" strike="noStrike" spc="-1" dirty="0">
                <a:solidFill>
                  <a:srgbClr val="000000"/>
                </a:solidFill>
                <a:latin typeface="Times New Roman"/>
                <a:ea typeface="DejaVu Sans"/>
              </a:rPr>
              <a:t>March 2023</a:t>
            </a:r>
            <a:endParaRPr lang="en-US" sz="1400" b="0" strike="noStrike" spc="-1" dirty="0">
              <a:latin typeface="Arial"/>
            </a:endParaRPr>
          </a:p>
        </p:txBody>
      </p:sp>
      <p:sp>
        <p:nvSpPr>
          <p:cNvPr id="193" name="PlaceHolder 9"/>
          <p:cNvSpPr>
            <a:spLocks noGrp="1"/>
          </p:cNvSpPr>
          <p:nvPr>
            <p:ph type="title"/>
          </p:nvPr>
        </p:nvSpPr>
        <p:spPr>
          <a:xfrm>
            <a:off x="457200" y="620640"/>
            <a:ext cx="8228880" cy="1144440"/>
          </a:xfrm>
          <a:prstGeom prst="rect">
            <a:avLst/>
          </a:prstGeom>
        </p:spPr>
        <p:txBody>
          <a:bodyPr lIns="0" tIns="0" rIns="0" bIns="0" anchor="ctr">
            <a:noAutofit/>
          </a:bodyPr>
          <a:lstStyle/>
          <a:p>
            <a:r>
              <a:rPr lang="en-US" sz="1800" b="0" strike="noStrike" spc="-1" dirty="0">
                <a:latin typeface="Arial"/>
              </a:rPr>
              <a:t>Click to edit the title text format</a:t>
            </a:r>
          </a:p>
        </p:txBody>
      </p:sp>
      <p:sp>
        <p:nvSpPr>
          <p:cNvPr id="194" name="PlaceHolder 10"/>
          <p:cNvSpPr>
            <a:spLocks noGrp="1"/>
          </p:cNvSpPr>
          <p:nvPr>
            <p:ph type="body"/>
          </p:nvPr>
        </p:nvSpPr>
        <p:spPr>
          <a:xfrm>
            <a:off x="457200" y="1604520"/>
            <a:ext cx="8228880" cy="3976920"/>
          </a:xfrm>
          <a:prstGeom prst="rect">
            <a:avLst/>
          </a:prstGeom>
        </p:spPr>
        <p:txBody>
          <a:bodyPr lIns="0" tIns="0" rIns="0" bIns="0">
            <a:normAutofit/>
          </a:bodyPr>
          <a:lstStyle/>
          <a:p>
            <a:pPr marL="432000" indent="-324000">
              <a:spcBef>
                <a:spcPts val="1417"/>
              </a:spcBef>
              <a:buClr>
                <a:srgbClr val="000000"/>
              </a:buClr>
              <a:buSzPct val="45000"/>
              <a:buFont typeface="Wingdings" charset="2"/>
              <a:buChar char=""/>
            </a:pPr>
            <a:r>
              <a:rPr lang="en-US" sz="1800" b="0" strike="noStrike" spc="-1">
                <a:latin typeface="Arial"/>
              </a:rPr>
              <a:t>Click to edit the outline text format</a:t>
            </a:r>
          </a:p>
          <a:p>
            <a:pPr marL="864000" lvl="1" indent="-324000">
              <a:spcBef>
                <a:spcPts val="1134"/>
              </a:spcBef>
              <a:buClr>
                <a:srgbClr val="000000"/>
              </a:buClr>
              <a:buSzPct val="75000"/>
              <a:buFont typeface="Symbol" charset="2"/>
              <a:buChar char=""/>
            </a:pPr>
            <a:r>
              <a:rPr lang="en-US" sz="1800" b="0" strike="noStrike" spc="-1">
                <a:latin typeface="Arial"/>
              </a:rPr>
              <a:t>Second Outline Level</a:t>
            </a:r>
          </a:p>
          <a:p>
            <a:pPr marL="1296000" lvl="2" indent="-288000">
              <a:spcBef>
                <a:spcPts val="850"/>
              </a:spcBef>
              <a:buClr>
                <a:srgbClr val="000000"/>
              </a:buClr>
              <a:buSzPct val="45000"/>
              <a:buFont typeface="Wingdings" charset="2"/>
              <a:buChar char=""/>
            </a:pPr>
            <a:r>
              <a:rPr lang="en-US" sz="1800" b="0" strike="noStrike" spc="-1">
                <a:latin typeface="Arial"/>
              </a:rPr>
              <a:t>Third Outline Level</a:t>
            </a:r>
          </a:p>
          <a:p>
            <a:pPr marL="1728000" lvl="3" indent="-216000">
              <a:spcBef>
                <a:spcPts val="567"/>
              </a:spcBef>
              <a:buClr>
                <a:srgbClr val="000000"/>
              </a:buClr>
              <a:buSzPct val="75000"/>
              <a:buFont typeface="Symbol" charset="2"/>
              <a:buChar char=""/>
            </a:pPr>
            <a:r>
              <a:rPr lang="en-US" sz="1800" b="0" strike="noStrike" spc="-1">
                <a:latin typeface="Arial"/>
              </a:rPr>
              <a:t>Fourth Outline Level</a:t>
            </a:r>
          </a:p>
          <a:p>
            <a:pPr marL="2160000" lvl="4" indent="-216000">
              <a:spcBef>
                <a:spcPts val="283"/>
              </a:spcBef>
              <a:buClr>
                <a:srgbClr val="000000"/>
              </a:buClr>
              <a:buSzPct val="45000"/>
              <a:buFont typeface="Wingdings" charset="2"/>
              <a:buChar char=""/>
            </a:pPr>
            <a:r>
              <a:rPr lang="en-US" sz="1800" b="0" strike="noStrike" spc="-1">
                <a:latin typeface="Arial"/>
              </a:rPr>
              <a:t>Fifth Outline Level</a:t>
            </a:r>
          </a:p>
          <a:p>
            <a:pPr marL="2592000" lvl="5" indent="-216000">
              <a:spcBef>
                <a:spcPts val="283"/>
              </a:spcBef>
              <a:buClr>
                <a:srgbClr val="000000"/>
              </a:buClr>
              <a:buSzPct val="45000"/>
              <a:buFont typeface="Wingdings" charset="2"/>
              <a:buChar char=""/>
            </a:pPr>
            <a:r>
              <a:rPr lang="en-US" sz="1800" b="0" strike="noStrike" spc="-1">
                <a:latin typeface="Arial"/>
              </a:rPr>
              <a:t>Sixth Outline Level</a:t>
            </a:r>
          </a:p>
          <a:p>
            <a:pPr marL="3024000" lvl="6" indent="-216000">
              <a:spcBef>
                <a:spcPts val="283"/>
              </a:spcBef>
              <a:buClr>
                <a:srgbClr val="000000"/>
              </a:buClr>
              <a:buSzPct val="45000"/>
              <a:buFont typeface="Wingdings" charset="2"/>
              <a:buChar char=""/>
            </a:pPr>
            <a:r>
              <a:rPr lang="en-US" sz="1800" b="0" strike="noStrike" spc="-1">
                <a:latin typeface="Arial"/>
              </a:rPr>
              <a:t>Seventh Outline Level</a:t>
            </a:r>
          </a:p>
        </p:txBody>
      </p:sp>
    </p:spTree>
  </p:cSld>
  <p:clrMap bg1="lt1" tx1="dk1" bg2="lt2" tx2="dk2" accent1="accent1" accent2="accent2" accent3="accent3" accent4="accent4" accent5="accent5" accent6="accent6" hlink="hlink" folHlink="folHlink"/>
  <p:sldLayoutIdLst>
    <p:sldLayoutId id="2147483701" r:id="rId1"/>
    <p:sldLayoutId id="2147483702" r:id="rId2"/>
    <p:sldLayoutId id="2147483703" r:id="rId3"/>
    <p:sldLayoutId id="2147483704" r:id="rId4"/>
    <p:sldLayoutId id="2147483705" r:id="rId5"/>
    <p:sldLayoutId id="2147483706" r:id="rId6"/>
    <p:sldLayoutId id="2147483707" r:id="rId7"/>
    <p:sldLayoutId id="2147483708" r:id="rId8"/>
    <p:sldLayoutId id="2147483709" r:id="rId9"/>
    <p:sldLayoutId id="2147483710" r:id="rId10"/>
    <p:sldLayoutId id="2147483711" r:id="rId11"/>
    <p:sldLayoutId id="214748371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hyperlink" Target="https://mentor.ieee.org/802.15/dcn/23/15-23-0167-00-0000-the-csma-gap-analysis-between-ieee-802-15-4-and-japanese-standard-jj-300-10.pptx" TargetMode="Externa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ustomShape 1">
            <a:extLst>
              <a:ext uri="{FF2B5EF4-FFF2-40B4-BE49-F238E27FC236}">
                <a16:creationId xmlns:a16="http://schemas.microsoft.com/office/drawing/2014/main" id="{86D82EF1-1505-4BED-AF63-FB8CC84A67FD}"/>
              </a:ext>
            </a:extLst>
          </p:cNvPr>
          <p:cNvSpPr/>
          <p:nvPr/>
        </p:nvSpPr>
        <p:spPr>
          <a:xfrm>
            <a:off x="242517" y="681080"/>
            <a:ext cx="8432251" cy="5713703"/>
          </a:xfrm>
          <a:prstGeom prst="rect">
            <a:avLst/>
          </a:prstGeom>
          <a:noFill/>
          <a:ln w="0">
            <a:noFill/>
          </a:ln>
        </p:spPr>
        <p:style>
          <a:lnRef idx="0">
            <a:scrgbClr r="0" g="0" b="0"/>
          </a:lnRef>
          <a:fillRef idx="0">
            <a:scrgbClr r="0" g="0" b="0"/>
          </a:fillRef>
          <a:effectRef idx="0">
            <a:scrgbClr r="0" g="0" b="0"/>
          </a:effectRef>
          <a:fontRef idx="minor"/>
        </p:style>
        <p:txBody>
          <a:bodyPr lIns="90000" tIns="46800" rIns="90000" bIns="46800">
            <a:noAutofit/>
          </a:bodyPr>
          <a:lstStyle/>
          <a:p>
            <a:pPr algn="ctr">
              <a:lnSpc>
                <a:spcPct val="100000"/>
              </a:lnSpc>
            </a:pPr>
            <a:r>
              <a:rPr lang="en-IE" b="1" u="sng" strike="noStrike" spc="-1" dirty="0">
                <a:solidFill>
                  <a:srgbClr val="000000"/>
                </a:solidFill>
                <a:uFill>
                  <a:solidFill>
                    <a:srgbClr val="FFFFFF"/>
                  </a:solidFill>
                </a:uFill>
                <a:latin typeface="Times New Roman"/>
                <a:ea typeface="DejaVu Sans"/>
              </a:rPr>
              <a:t>Project: IEEE P802.15 Working Group for Wireless Personal Area Networks (WPANs)</a:t>
            </a:r>
          </a:p>
          <a:p>
            <a:pPr algn="ctr">
              <a:lnSpc>
                <a:spcPct val="100000"/>
              </a:lnSpc>
            </a:pPr>
            <a:endParaRPr lang="en-IE" b="1" u="sng" strike="noStrike" spc="-1" dirty="0">
              <a:solidFill>
                <a:srgbClr val="000000"/>
              </a:solidFill>
              <a:uFill>
                <a:solidFill>
                  <a:srgbClr val="FFFFFF"/>
                </a:solidFill>
              </a:uFill>
              <a:latin typeface="Times New Roman"/>
              <a:ea typeface="DejaVu Sans"/>
            </a:endParaRPr>
          </a:p>
          <a:p>
            <a:pPr>
              <a:lnSpc>
                <a:spcPct val="100000"/>
              </a:lnSpc>
            </a:pPr>
            <a:r>
              <a:rPr lang="en-IE" sz="1600" b="1" strike="noStrike" spc="-1" dirty="0">
                <a:solidFill>
                  <a:srgbClr val="000000"/>
                </a:solidFill>
                <a:latin typeface="Times New Roman"/>
                <a:ea typeface="DejaVu Sans"/>
              </a:rPr>
              <a:t>Submission Title:</a:t>
            </a:r>
            <a:r>
              <a:rPr lang="en-IE" sz="1600" b="0" strike="noStrike" spc="-1" dirty="0">
                <a:solidFill>
                  <a:srgbClr val="000000"/>
                </a:solidFill>
                <a:latin typeface="Times New Roman"/>
                <a:ea typeface="DejaVu Sans"/>
              </a:rPr>
              <a:t> Japan Sub-1GHz Interest Group Agenda</a:t>
            </a:r>
            <a:endParaRPr lang="en-IE" sz="1600" spc="-1" dirty="0">
              <a:solidFill>
                <a:srgbClr val="000000"/>
              </a:solidFill>
              <a:latin typeface="Times New Roman"/>
              <a:ea typeface="DejaVu Sans"/>
            </a:endParaRPr>
          </a:p>
          <a:p>
            <a:pPr>
              <a:lnSpc>
                <a:spcPct val="100000"/>
              </a:lnSpc>
            </a:pPr>
            <a:endParaRPr lang="en-US" sz="1600" b="0" strike="noStrike" spc="-1" dirty="0">
              <a:latin typeface="Arial"/>
            </a:endParaRPr>
          </a:p>
          <a:p>
            <a:pPr>
              <a:lnSpc>
                <a:spcPct val="100000"/>
              </a:lnSpc>
            </a:pPr>
            <a:r>
              <a:rPr lang="en-IE" sz="1600" b="1" strike="noStrike" spc="-1" dirty="0">
                <a:solidFill>
                  <a:srgbClr val="000000"/>
                </a:solidFill>
                <a:latin typeface="Times New Roman"/>
                <a:ea typeface="DejaVu Sans"/>
              </a:rPr>
              <a:t>Date Submitted: 14</a:t>
            </a:r>
            <a:r>
              <a:rPr lang="en-IE" sz="1600" b="1" strike="noStrike" spc="-1" baseline="30000" dirty="0">
                <a:solidFill>
                  <a:srgbClr val="000000"/>
                </a:solidFill>
                <a:latin typeface="Times New Roman"/>
                <a:ea typeface="DejaVu Sans"/>
              </a:rPr>
              <a:t>th</a:t>
            </a:r>
            <a:r>
              <a:rPr lang="en-IE" sz="1600" b="1" strike="noStrike" spc="-1" dirty="0">
                <a:solidFill>
                  <a:srgbClr val="000000"/>
                </a:solidFill>
                <a:latin typeface="Times New Roman"/>
                <a:ea typeface="DejaVu Sans"/>
              </a:rPr>
              <a:t> March 2023</a:t>
            </a:r>
            <a:endParaRPr lang="en-US" sz="1600" b="0" strike="noStrike" spc="-1" dirty="0">
              <a:latin typeface="Arial"/>
            </a:endParaRPr>
          </a:p>
          <a:p>
            <a:pPr>
              <a:lnSpc>
                <a:spcPct val="100000"/>
              </a:lnSpc>
            </a:pPr>
            <a:r>
              <a:rPr lang="en-IE" sz="1600" b="1" strike="noStrike" spc="-1" dirty="0">
                <a:solidFill>
                  <a:srgbClr val="000000"/>
                </a:solidFill>
                <a:latin typeface="Times New Roman"/>
                <a:ea typeface="DejaVu Sans"/>
              </a:rPr>
              <a:t>Source:</a:t>
            </a:r>
            <a:r>
              <a:rPr lang="en-IE" sz="1600" b="0" strike="noStrike" spc="-1" dirty="0">
                <a:solidFill>
                  <a:srgbClr val="000000"/>
                </a:solidFill>
                <a:latin typeface="Times New Roman"/>
                <a:ea typeface="DejaVu Sans"/>
              </a:rPr>
              <a:t> Philip Orlik (Mitsubishi Electric) </a:t>
            </a:r>
          </a:p>
          <a:p>
            <a:pPr>
              <a:lnSpc>
                <a:spcPct val="100000"/>
              </a:lnSpc>
            </a:pPr>
            <a:r>
              <a:rPr lang="en-IE" sz="1600" b="0" strike="noStrike" spc="-1" dirty="0">
                <a:solidFill>
                  <a:srgbClr val="000000"/>
                </a:solidFill>
                <a:latin typeface="Times New Roman"/>
                <a:ea typeface="DejaVu Sans"/>
              </a:rPr>
              <a:t>E-Mail: porlik</a:t>
            </a:r>
            <a:r>
              <a:rPr lang="en-IE" sz="1600" spc="-1" dirty="0">
                <a:solidFill>
                  <a:srgbClr val="000000"/>
                </a:solidFill>
                <a:latin typeface="Times New Roman"/>
                <a:ea typeface="DejaVu Sans"/>
              </a:rPr>
              <a:t>@merl.com</a:t>
            </a:r>
            <a:r>
              <a:rPr lang="en-IE" sz="1600" b="0" strike="noStrike" spc="-1" dirty="0">
                <a:solidFill>
                  <a:srgbClr val="000000"/>
                </a:solidFill>
                <a:latin typeface="Times New Roman"/>
                <a:ea typeface="DejaVu Sans"/>
              </a:rPr>
              <a:t>	</a:t>
            </a:r>
            <a:endParaRPr lang="en-US" sz="1600" b="0" strike="noStrike" spc="-1" dirty="0">
              <a:latin typeface="Arial"/>
            </a:endParaRPr>
          </a:p>
          <a:p>
            <a:pPr>
              <a:lnSpc>
                <a:spcPct val="100000"/>
              </a:lnSpc>
              <a:spcBef>
                <a:spcPts val="598"/>
              </a:spcBef>
              <a:spcAft>
                <a:spcPts val="598"/>
              </a:spcAft>
            </a:pPr>
            <a:endParaRPr lang="en-IE" sz="1600" b="1" strike="noStrike" spc="-1" dirty="0">
              <a:solidFill>
                <a:srgbClr val="000000"/>
              </a:solidFill>
              <a:latin typeface="Times New Roman"/>
              <a:ea typeface="DejaVu Sans"/>
            </a:endParaRPr>
          </a:p>
          <a:p>
            <a:pPr>
              <a:lnSpc>
                <a:spcPct val="100000"/>
              </a:lnSpc>
              <a:spcBef>
                <a:spcPts val="598"/>
              </a:spcBef>
              <a:spcAft>
                <a:spcPts val="598"/>
              </a:spcAft>
            </a:pPr>
            <a:r>
              <a:rPr lang="en-IE" sz="1600" b="1" strike="noStrike" spc="-1" dirty="0">
                <a:solidFill>
                  <a:srgbClr val="000000"/>
                </a:solidFill>
                <a:latin typeface="Times New Roman"/>
                <a:ea typeface="DejaVu Sans"/>
              </a:rPr>
              <a:t>Abstract:</a:t>
            </a:r>
            <a:r>
              <a:rPr lang="en-IE" sz="1600" b="0" strike="noStrike" spc="-1" dirty="0">
                <a:solidFill>
                  <a:srgbClr val="000000"/>
                </a:solidFill>
                <a:latin typeface="Times New Roman"/>
                <a:ea typeface="DejaVu Sans"/>
              </a:rPr>
              <a:t>	Agenda for Japan Sub-1GHz Interest Group March 2023. </a:t>
            </a:r>
            <a:endParaRPr lang="en-US" sz="1600" b="0" strike="noStrike" spc="-1" dirty="0">
              <a:latin typeface="Arial"/>
            </a:endParaRPr>
          </a:p>
          <a:p>
            <a:pPr>
              <a:lnSpc>
                <a:spcPct val="100000"/>
              </a:lnSpc>
            </a:pPr>
            <a:endParaRPr lang="en-IE" sz="1600" b="1" strike="noStrike" spc="-1" dirty="0">
              <a:solidFill>
                <a:srgbClr val="000000"/>
              </a:solidFill>
              <a:latin typeface="Times New Roman"/>
              <a:ea typeface="DejaVu Sans"/>
            </a:endParaRPr>
          </a:p>
          <a:p>
            <a:pPr>
              <a:lnSpc>
                <a:spcPct val="100000"/>
              </a:lnSpc>
            </a:pPr>
            <a:r>
              <a:rPr lang="en-IE" sz="1600" b="1" strike="noStrike" spc="-1" dirty="0">
                <a:solidFill>
                  <a:srgbClr val="000000"/>
                </a:solidFill>
                <a:latin typeface="Times New Roman"/>
                <a:ea typeface="DejaVu Sans"/>
              </a:rPr>
              <a:t>Notice:</a:t>
            </a:r>
            <a:r>
              <a:rPr lang="en-IE" sz="1600" b="0" strike="noStrike" spc="-1" dirty="0">
                <a:solidFill>
                  <a:srgbClr val="000000"/>
                </a:solidFill>
                <a:latin typeface="Times New Roman"/>
                <a:ea typeface="DejaVu San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endParaRPr lang="en-US" sz="1600" b="0" strike="noStrike" spc="-1" dirty="0">
              <a:latin typeface="Arial"/>
            </a:endParaRPr>
          </a:p>
          <a:p>
            <a:pPr>
              <a:lnSpc>
                <a:spcPct val="100000"/>
              </a:lnSpc>
            </a:pPr>
            <a:endParaRPr lang="en-IE" sz="1600" b="1" strike="noStrike" spc="-1" dirty="0">
              <a:solidFill>
                <a:srgbClr val="000000"/>
              </a:solidFill>
              <a:latin typeface="Times New Roman"/>
              <a:ea typeface="DejaVu Sans"/>
            </a:endParaRPr>
          </a:p>
          <a:p>
            <a:pPr>
              <a:lnSpc>
                <a:spcPct val="100000"/>
              </a:lnSpc>
            </a:pPr>
            <a:r>
              <a:rPr lang="en-IE" sz="1600" b="1" strike="noStrike" spc="-1" dirty="0">
                <a:solidFill>
                  <a:srgbClr val="000000"/>
                </a:solidFill>
                <a:latin typeface="Times New Roman"/>
                <a:ea typeface="DejaVu Sans"/>
              </a:rPr>
              <a:t>Release:</a:t>
            </a:r>
            <a:r>
              <a:rPr lang="en-IE" sz="1600" b="0" strike="noStrike" spc="-1" dirty="0">
                <a:solidFill>
                  <a:srgbClr val="000000"/>
                </a:solidFill>
                <a:latin typeface="Times New Roman"/>
                <a:ea typeface="DejaVu Sans"/>
              </a:rPr>
              <a:t>	The contributor acknowledges and accepts that this contribution becomes the property of IEEE and may be made publicly available by P802.15.	</a:t>
            </a:r>
            <a:endParaRPr lang="en-US" sz="1600" b="0" strike="noStrike" spc="-1" dirty="0">
              <a:latin typeface="Arial"/>
            </a:endParaRPr>
          </a:p>
        </p:txBody>
      </p:sp>
    </p:spTree>
    <p:extLst>
      <p:ext uri="{BB962C8B-B14F-4D97-AF65-F5344CB8AC3E}">
        <p14:creationId xmlns:p14="http://schemas.microsoft.com/office/powerpoint/2010/main" val="80715995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Rectangle 4">
            <a:extLst>
              <a:ext uri="{FF2B5EF4-FFF2-40B4-BE49-F238E27FC236}">
                <a16:creationId xmlns:a16="http://schemas.microsoft.com/office/drawing/2014/main" id="{877C568D-0A4D-4289-9D40-4DFFEAB7A1A4}"/>
              </a:ext>
            </a:extLst>
          </p:cNvPr>
          <p:cNvSpPr>
            <a:spLocks noChangeArrowheads="1"/>
          </p:cNvSpPr>
          <p:nvPr/>
        </p:nvSpPr>
        <p:spPr bwMode="auto">
          <a:xfrm>
            <a:off x="787326" y="685800"/>
            <a:ext cx="7772400" cy="635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nchor="ctr"/>
          <a:lstStyle>
            <a:lvl1pPr>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143000" indent="-228600">
              <a:spcBef>
                <a:spcPct val="20000"/>
              </a:spcBef>
              <a:buChar char="•"/>
              <a:defRPr>
                <a:solidFill>
                  <a:schemeClr val="tx1"/>
                </a:solidFill>
                <a:latin typeface="Times New Roman" panose="02020603050405020304" pitchFamily="18" charset="0"/>
              </a:defRPr>
            </a:lvl3pPr>
            <a:lvl4pPr marL="1600200" indent="-228600">
              <a:spcBef>
                <a:spcPct val="20000"/>
              </a:spcBef>
              <a:buChar char="–"/>
              <a:defRPr sz="1600">
                <a:solidFill>
                  <a:schemeClr val="tx1"/>
                </a:solidFill>
                <a:latin typeface="Times New Roman" panose="02020603050405020304" pitchFamily="18" charset="0"/>
              </a:defRPr>
            </a:lvl4pPr>
            <a:lvl5pPr marL="2057400" indent="-228600">
              <a:spcBef>
                <a:spcPct val="20000"/>
              </a:spcBef>
              <a:buChar char="•"/>
              <a:defRPr sz="1600">
                <a:solidFill>
                  <a:schemeClr val="tx1"/>
                </a:solidFill>
                <a:latin typeface="Times New Roman" panose="02020603050405020304" pitchFamily="18" charset="0"/>
              </a:defRPr>
            </a:lvl5pPr>
            <a:lvl6pPr marL="251460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97180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42900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88620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marL="0" marR="0" lvl="0" indent="0" algn="ctr" defTabSz="914400" eaLnBrk="0" fontAlgn="base" latinLnBrk="0" hangingPunct="0">
              <a:lnSpc>
                <a:spcPct val="100000"/>
              </a:lnSpc>
              <a:spcBef>
                <a:spcPct val="0"/>
              </a:spcBef>
              <a:spcAft>
                <a:spcPct val="0"/>
              </a:spcAft>
              <a:buClrTx/>
              <a:buSzTx/>
              <a:buFontTx/>
              <a:buNone/>
              <a:tabLst/>
              <a:defRPr/>
            </a:pPr>
            <a:r>
              <a:rPr kumimoji="0" lang="en-US" altLang="en-US" sz="2800" b="1" i="0" u="none" strike="noStrike" kern="0" cap="none" spc="0" normalizeH="0" baseline="0" noProof="0" dirty="0">
                <a:ln>
                  <a:noFill/>
                </a:ln>
                <a:solidFill>
                  <a:srgbClr val="000000"/>
                </a:solidFill>
                <a:effectLst/>
                <a:uLnTx/>
                <a:uFillTx/>
                <a:latin typeface="Times New Roman" panose="02020603050405020304" pitchFamily="18" charset="0"/>
              </a:rPr>
              <a:t>Meeting Closing Report</a:t>
            </a:r>
            <a:endParaRPr kumimoji="0" lang="en-US" altLang="en-US" sz="1800" b="1" i="0" u="none" strike="noStrike" kern="0" cap="none" spc="0" normalizeH="0" baseline="0" noProof="0" dirty="0">
              <a:ln>
                <a:noFill/>
              </a:ln>
              <a:solidFill>
                <a:srgbClr val="000000"/>
              </a:solidFill>
              <a:effectLst/>
              <a:uLnTx/>
              <a:uFillTx/>
              <a:latin typeface="Times New Roman" panose="02020603050405020304" pitchFamily="18" charset="0"/>
            </a:endParaRPr>
          </a:p>
        </p:txBody>
      </p:sp>
      <p:sp>
        <p:nvSpPr>
          <p:cNvPr id="7" name="Rectangle 5">
            <a:extLst>
              <a:ext uri="{FF2B5EF4-FFF2-40B4-BE49-F238E27FC236}">
                <a16:creationId xmlns:a16="http://schemas.microsoft.com/office/drawing/2014/main" id="{849C2ECE-A8BC-4806-A66C-DB1EE59CEE4E}"/>
              </a:ext>
            </a:extLst>
          </p:cNvPr>
          <p:cNvSpPr txBox="1">
            <a:spLocks noChangeArrowheads="1"/>
          </p:cNvSpPr>
          <p:nvPr/>
        </p:nvSpPr>
        <p:spPr bwMode="auto">
          <a:xfrm>
            <a:off x="787326" y="1272138"/>
            <a:ext cx="7164796" cy="48958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a:lstStyle>
          <a:p>
            <a:pPr marL="457200" marR="0" lvl="0" indent="-457200" algn="l" defTabSz="914400" rtl="0" eaLnBrk="0" fontAlgn="base" latinLnBrk="0" hangingPunct="0">
              <a:lnSpc>
                <a:spcPct val="100000"/>
              </a:lnSpc>
              <a:spcBef>
                <a:spcPct val="20000"/>
              </a:spcBef>
              <a:spcAft>
                <a:spcPct val="0"/>
              </a:spcAft>
              <a:buClrTx/>
              <a:buSzTx/>
              <a:buFontTx/>
              <a:buChar char="•"/>
              <a:tabLst/>
              <a:defRPr/>
            </a:pPr>
            <a:r>
              <a:rPr kumimoji="0" lang="en-US" altLang="en-US" sz="2800" b="1" i="0" u="none" strike="noStrike" kern="0" cap="none" spc="0" normalizeH="0" baseline="0" noProof="0" dirty="0">
                <a:ln>
                  <a:noFill/>
                </a:ln>
                <a:solidFill>
                  <a:srgbClr val="000000"/>
                </a:solidFill>
                <a:effectLst/>
                <a:uLnTx/>
                <a:uFillTx/>
                <a:latin typeface="Times New Roman"/>
                <a:ea typeface="+mn-ea"/>
                <a:cs typeface="+mn-cs"/>
              </a:rPr>
              <a:t>Had one </a:t>
            </a:r>
            <a:r>
              <a:rPr lang="en-US" altLang="en-US" sz="2800" kern="0" dirty="0">
                <a:solidFill>
                  <a:srgbClr val="000000"/>
                </a:solidFill>
                <a:latin typeface="Times New Roman"/>
              </a:rPr>
              <a:t>IG session</a:t>
            </a:r>
          </a:p>
          <a:p>
            <a:pPr marL="457200" marR="0" lvl="0" indent="-457200" algn="l" defTabSz="914400" rtl="0" eaLnBrk="0" fontAlgn="base" latinLnBrk="0" hangingPunct="0">
              <a:lnSpc>
                <a:spcPct val="100000"/>
              </a:lnSpc>
              <a:spcBef>
                <a:spcPct val="20000"/>
              </a:spcBef>
              <a:spcAft>
                <a:spcPct val="0"/>
              </a:spcAft>
              <a:buClrTx/>
              <a:buSzTx/>
              <a:buFontTx/>
              <a:buChar char="•"/>
              <a:tabLst/>
              <a:defRPr/>
            </a:pPr>
            <a:r>
              <a:rPr kumimoji="0" lang="en-US" altLang="en-US" sz="2800" b="1" i="0" u="none" strike="noStrike" kern="0" cap="none" spc="0" normalizeH="0" baseline="0" noProof="0" dirty="0">
                <a:ln>
                  <a:noFill/>
                </a:ln>
                <a:solidFill>
                  <a:srgbClr val="000000"/>
                </a:solidFill>
                <a:effectLst/>
                <a:uLnTx/>
                <a:uFillTx/>
                <a:latin typeface="Times New Roman"/>
                <a:ea typeface="+mn-ea"/>
                <a:cs typeface="+mn-cs"/>
              </a:rPr>
              <a:t>Had 15 </a:t>
            </a:r>
            <a:r>
              <a:rPr lang="en-US" altLang="en-US" sz="2800" kern="0" dirty="0">
                <a:solidFill>
                  <a:srgbClr val="000000"/>
                </a:solidFill>
                <a:latin typeface="Times New Roman"/>
              </a:rPr>
              <a:t>participants</a:t>
            </a:r>
          </a:p>
          <a:p>
            <a:pPr marL="457200" marR="0" lvl="0" indent="-457200" algn="l" defTabSz="914400" rtl="0" eaLnBrk="0" fontAlgn="base" latinLnBrk="0" hangingPunct="0">
              <a:lnSpc>
                <a:spcPct val="100000"/>
              </a:lnSpc>
              <a:spcBef>
                <a:spcPct val="20000"/>
              </a:spcBef>
              <a:spcAft>
                <a:spcPct val="0"/>
              </a:spcAft>
              <a:buClrTx/>
              <a:buSzTx/>
              <a:buFontTx/>
              <a:buChar char="•"/>
              <a:tabLst/>
              <a:defRPr/>
            </a:pPr>
            <a:r>
              <a:rPr kumimoji="0" lang="en-US" altLang="en-US" sz="2800" b="1" i="0" u="none" strike="noStrike" kern="0" cap="none" spc="0" normalizeH="0" baseline="0" noProof="0" dirty="0">
                <a:ln>
                  <a:noFill/>
                </a:ln>
                <a:solidFill>
                  <a:srgbClr val="000000"/>
                </a:solidFill>
                <a:effectLst/>
                <a:uLnTx/>
                <a:uFillTx/>
                <a:latin typeface="Times New Roman"/>
                <a:ea typeface="+mn-ea"/>
                <a:cs typeface="+mn-cs"/>
              </a:rPr>
              <a:t>Met session objectives:</a:t>
            </a:r>
          </a:p>
          <a:p>
            <a:pPr marL="857250" lvl="1" indent="-457200">
              <a:buFont typeface="Wingdings" panose="05000000000000000000" pitchFamily="2" charset="2"/>
              <a:buChar char="ü"/>
              <a:defRPr/>
            </a:pPr>
            <a:r>
              <a:rPr lang="en-US" altLang="en-US" b="1" kern="0" dirty="0">
                <a:solidFill>
                  <a:srgbClr val="000000"/>
                </a:solidFill>
                <a:latin typeface="Times New Roman"/>
              </a:rPr>
              <a:t>Provided further details on the differences between JJ-300.10 and IEEE Std 802.15.4 channel access. </a:t>
            </a:r>
          </a:p>
          <a:p>
            <a:pPr marL="857250" lvl="1" indent="-457200">
              <a:buFont typeface="Wingdings" panose="05000000000000000000" pitchFamily="2" charset="2"/>
              <a:buChar char="ü"/>
              <a:defRPr/>
            </a:pPr>
            <a:r>
              <a:rPr kumimoji="0" lang="en-US" altLang="en-US" b="1" i="0" u="none" strike="noStrike" kern="0" cap="none" spc="0" normalizeH="0" baseline="0" noProof="0" dirty="0">
                <a:ln>
                  <a:noFill/>
                </a:ln>
                <a:solidFill>
                  <a:srgbClr val="000000"/>
                </a:solidFill>
                <a:effectLst/>
                <a:uLnTx/>
                <a:uFillTx/>
                <a:latin typeface="Times New Roman"/>
                <a:ea typeface="+mn-ea"/>
                <a:cs typeface="+mn-cs"/>
              </a:rPr>
              <a:t>Discussed benefits and interests in aligning the two standards to enable greater opportunity in Japan and other places</a:t>
            </a:r>
          </a:p>
          <a:p>
            <a:pPr marL="857250" lvl="1" indent="-457200">
              <a:buFont typeface="Wingdings" panose="05000000000000000000" pitchFamily="2" charset="2"/>
              <a:buChar char="ü"/>
              <a:defRPr/>
            </a:pPr>
            <a:r>
              <a:rPr kumimoji="0" lang="en-US" altLang="en-US" b="1" i="0" u="none" strike="noStrike" kern="0" cap="none" spc="0" normalizeH="0" baseline="0" noProof="0" dirty="0">
                <a:ln>
                  <a:noFill/>
                </a:ln>
                <a:solidFill>
                  <a:srgbClr val="000000"/>
                </a:solidFill>
                <a:effectLst/>
                <a:uLnTx/>
                <a:uFillTx/>
                <a:latin typeface="Times New Roman"/>
                <a:ea typeface="+mn-ea"/>
                <a:cs typeface="+mn-cs"/>
              </a:rPr>
              <a:t>Consensus reached to move forward </a:t>
            </a:r>
          </a:p>
          <a:p>
            <a:pPr marL="857250" lvl="1" indent="-457200">
              <a:buFont typeface="Wingdings" panose="05000000000000000000" pitchFamily="2" charset="2"/>
              <a:buChar char="ü"/>
              <a:defRPr/>
            </a:pPr>
            <a:r>
              <a:rPr lang="en-US" altLang="en-US" b="1" kern="0" dirty="0">
                <a:solidFill>
                  <a:srgbClr val="000000"/>
                </a:solidFill>
                <a:latin typeface="Times New Roman"/>
              </a:rPr>
              <a:t>Action: IG chair and WG chair to determine the right path forward</a:t>
            </a:r>
          </a:p>
          <a:p>
            <a:pPr marL="857250" lvl="1" indent="-457200">
              <a:buFont typeface="Wingdings" panose="05000000000000000000" pitchFamily="2" charset="2"/>
              <a:buChar char="ü"/>
              <a:defRPr/>
            </a:pPr>
            <a:endParaRPr kumimoji="0" lang="en-US" altLang="en-US" sz="1600" b="1" i="0" u="none" strike="noStrike" kern="0" cap="none" spc="0" normalizeH="0" baseline="0" noProof="0" dirty="0">
              <a:ln>
                <a:noFill/>
              </a:ln>
              <a:solidFill>
                <a:srgbClr val="000000"/>
              </a:solidFill>
              <a:effectLst/>
              <a:uLnTx/>
              <a:uFillTx/>
              <a:latin typeface="Times New Roman"/>
              <a:ea typeface="+mn-ea"/>
              <a:cs typeface="+mn-cs"/>
            </a:endParaRPr>
          </a:p>
          <a:p>
            <a:pPr marL="857250" lvl="1" indent="-457200">
              <a:buFont typeface="Wingdings" panose="05000000000000000000" pitchFamily="2" charset="2"/>
              <a:buChar char="ü"/>
              <a:defRPr/>
            </a:pPr>
            <a:endParaRPr kumimoji="0" lang="en-US" altLang="en-US" sz="1600" b="1" i="0" u="none" strike="noStrike" kern="0" cap="none" spc="0" normalizeH="0" baseline="0" noProof="0" dirty="0">
              <a:ln>
                <a:noFill/>
              </a:ln>
              <a:solidFill>
                <a:srgbClr val="000000"/>
              </a:solidFill>
              <a:effectLst/>
              <a:uLnTx/>
              <a:uFillTx/>
              <a:latin typeface="Times New Roman"/>
              <a:ea typeface="+mn-ea"/>
              <a:cs typeface="+mn-cs"/>
            </a:endParaRPr>
          </a:p>
        </p:txBody>
      </p:sp>
    </p:spTree>
    <p:extLst>
      <p:ext uri="{BB962C8B-B14F-4D97-AF65-F5344CB8AC3E}">
        <p14:creationId xmlns:p14="http://schemas.microsoft.com/office/powerpoint/2010/main" val="31992969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0AC1C4F-B11C-A5FD-A487-D83CC6FE04BD}"/>
              </a:ext>
            </a:extLst>
          </p:cNvPr>
          <p:cNvSpPr>
            <a:spLocks noGrp="1"/>
          </p:cNvSpPr>
          <p:nvPr>
            <p:ph type="title"/>
          </p:nvPr>
        </p:nvSpPr>
        <p:spPr>
          <a:xfrm>
            <a:off x="457200" y="677444"/>
            <a:ext cx="8228880" cy="1144440"/>
          </a:xfrm>
        </p:spPr>
        <p:txBody>
          <a:bodyPr/>
          <a:lstStyle/>
          <a:p>
            <a:r>
              <a:rPr lang="en-US" dirty="0"/>
              <a:t>Presentations</a:t>
            </a:r>
          </a:p>
        </p:txBody>
      </p:sp>
      <p:sp>
        <p:nvSpPr>
          <p:cNvPr id="3" name="Subtitle 2">
            <a:extLst>
              <a:ext uri="{FF2B5EF4-FFF2-40B4-BE49-F238E27FC236}">
                <a16:creationId xmlns:a16="http://schemas.microsoft.com/office/drawing/2014/main" id="{79CBBBAD-E8F6-FDCA-41F6-647FC24B0D54}"/>
              </a:ext>
            </a:extLst>
          </p:cNvPr>
          <p:cNvSpPr>
            <a:spLocks noGrp="1"/>
          </p:cNvSpPr>
          <p:nvPr>
            <p:ph type="subTitle"/>
          </p:nvPr>
        </p:nvSpPr>
        <p:spPr>
          <a:xfrm>
            <a:off x="457200" y="2008364"/>
            <a:ext cx="8228880" cy="3976920"/>
          </a:xfrm>
        </p:spPr>
        <p:txBody>
          <a:bodyPr/>
          <a:lstStyle/>
          <a:p>
            <a:r>
              <a:rPr lang="en-US" dirty="0">
                <a:hlinkClick r:id="rId2"/>
              </a:rPr>
              <a:t>https://mentor.ieee.org/802.15/dcn/23/15-23-0167-00-0000-the-csma-gap-analysis-between-ieee-802-15-4-and-japanese-standard-jj-300-10.pptx</a:t>
            </a:r>
            <a:endParaRPr lang="en-US" dirty="0"/>
          </a:p>
          <a:p>
            <a:endParaRPr lang="en-US" dirty="0"/>
          </a:p>
        </p:txBody>
      </p:sp>
    </p:spTree>
    <p:extLst>
      <p:ext uri="{BB962C8B-B14F-4D97-AF65-F5344CB8AC3E}">
        <p14:creationId xmlns:p14="http://schemas.microsoft.com/office/powerpoint/2010/main" val="410368902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ubtitle 3">
            <a:extLst>
              <a:ext uri="{FF2B5EF4-FFF2-40B4-BE49-F238E27FC236}">
                <a16:creationId xmlns:a16="http://schemas.microsoft.com/office/drawing/2014/main" id="{40B50CA5-2330-5207-154B-2DC64811498D}"/>
              </a:ext>
            </a:extLst>
          </p:cNvPr>
          <p:cNvSpPr>
            <a:spLocks noGrp="1"/>
          </p:cNvSpPr>
          <p:nvPr>
            <p:ph type="subTitle"/>
          </p:nvPr>
        </p:nvSpPr>
        <p:spPr/>
        <p:txBody>
          <a:bodyPr/>
          <a:lstStyle/>
          <a:p>
            <a:pPr algn="ctr"/>
            <a:r>
              <a:rPr lang="en-US" dirty="0"/>
              <a:t>Thank you for </a:t>
            </a:r>
            <a:r>
              <a:rPr lang="en-US"/>
              <a:t>your attention</a:t>
            </a:r>
          </a:p>
        </p:txBody>
      </p:sp>
    </p:spTree>
    <p:extLst>
      <p:ext uri="{BB962C8B-B14F-4D97-AF65-F5344CB8AC3E}">
        <p14:creationId xmlns:p14="http://schemas.microsoft.com/office/powerpoint/2010/main" val="103548296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miter/>
        </a:ln>
        <a:ln w="25400" cap="flat" cmpd="sng" algn="ctr">
          <a:solidFill>
            <a:schemeClr val="phClr"/>
          </a:solidFill>
          <a:prstDash val="solid"/>
          <a:miter/>
        </a:ln>
        <a:ln w="38100" cap="flat" cmpd="sng" algn="ctr">
          <a:solidFill>
            <a:schemeClr val="phClr"/>
          </a:solidFill>
          <a:prstDash val="solid"/>
          <a:miter/>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56443250BA214448AFB02EF71E58F4F" ma:contentTypeVersion="10" ma:contentTypeDescription="Create a new document." ma:contentTypeScope="" ma:versionID="7ccd99142c3901ac8a1849f3ca992530">
  <xsd:schema xmlns:xsd="http://www.w3.org/2001/XMLSchema" xmlns:xs="http://www.w3.org/2001/XMLSchema" xmlns:p="http://schemas.microsoft.com/office/2006/metadata/properties" xmlns:ns2="f127a512-4660-431e-ba43-198d3513d0af" targetNamespace="http://schemas.microsoft.com/office/2006/metadata/properties" ma:root="true" ma:fieldsID="8ee345ba62ec9f8b1cf9d2773c21ed4d" ns2:_="">
    <xsd:import namespace="f127a512-4660-431e-ba43-198d3513d0af"/>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2:MediaLengthInSecond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f127a512-4660-431e-ba43-198d3513d0af"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OCR" ma:index="13" nillable="true" ma:displayName="Extracted Text" ma:internalName="MediaServiceOCR" ma:readOnly="true">
      <xsd:simpleType>
        <xsd:restriction base="dms:Note">
          <xsd:maxLength value="255"/>
        </xsd:restriction>
      </xsd:simpleType>
    </xsd:element>
    <xsd:element name="MediaServiceGenerationTime" ma:index="14" nillable="true" ma:displayName="MediaServiceGenerationTime" ma:hidden="true" ma:internalName="MediaServiceGenerationTime" ma:readOnly="true">
      <xsd:simpleType>
        <xsd:restriction base="dms:Text"/>
      </xsd:simpleType>
    </xsd:element>
    <xsd:element name="MediaServiceEventHashCode" ma:index="15" nillable="true" ma:displayName="MediaServiceEventHashCode" ma:hidden="true" ma:internalName="MediaServiceEventHashCode" ma:readOnly="true">
      <xsd:simpleType>
        <xsd:restriction base="dms:Text"/>
      </xsd:simpleType>
    </xsd:element>
    <xsd:element name="MediaServiceDateTaken" ma:index="16" nillable="true" ma:displayName="MediaServiceDateTaken" ma:hidden="true" ma:internalName="MediaServiceDateTaken" ma:readOnly="true">
      <xsd:simpleType>
        <xsd:restriction base="dms:Text"/>
      </xsd:simpleType>
    </xsd:element>
    <xsd:element name="MediaLengthInSeconds" ma:index="17" nillable="true" ma:displayName="MediaLengthInSeconds" ma:hidden="true" ma:internalName="MediaLengthInSeconds" ma:readOnly="tru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27ADF2D2-9ACF-4B95-8E75-038ABB5750F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f127a512-4660-431e-ba43-198d3513d0af"/>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0E23CA98-BB56-407B-AB5F-09D193890E54}">
  <ds:schemaRefs>
    <ds:schemaRef ds:uri="http://purl.org/dc/dcmitype/"/>
    <ds:schemaRef ds:uri="http://schemas.microsoft.com/office/2006/metadata/properties"/>
    <ds:schemaRef ds:uri="http://schemas.microsoft.com/office/2006/documentManagement/types"/>
    <ds:schemaRef ds:uri="http://www.w3.org/XML/1998/namespace"/>
    <ds:schemaRef ds:uri="http://purl.org/dc/elements/1.1/"/>
    <ds:schemaRef ds:uri="http://schemas.microsoft.com/office/infopath/2007/PartnerControls"/>
    <ds:schemaRef ds:uri="f127a512-4660-431e-ba43-198d3513d0af"/>
    <ds:schemaRef ds:uri="http://schemas.openxmlformats.org/package/2006/metadata/core-properties"/>
    <ds:schemaRef ds:uri="http://purl.org/dc/terms/"/>
  </ds:schemaRefs>
</ds:datastoreItem>
</file>

<file path=customXml/itemProps3.xml><?xml version="1.0" encoding="utf-8"?>
<ds:datastoreItem xmlns:ds="http://schemas.openxmlformats.org/officeDocument/2006/customXml" ds:itemID="{CA02C05A-26ED-44AB-A455-2E4F9E2EB526}">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
  <TotalTime>4148</TotalTime>
  <Words>244</Words>
  <Application>Microsoft Office PowerPoint</Application>
  <PresentationFormat>On-screen Show (4:3)</PresentationFormat>
  <Paragraphs>24</Paragraphs>
  <Slides>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4</vt:i4>
      </vt:variant>
    </vt:vector>
  </HeadingPairs>
  <TitlesOfParts>
    <vt:vector size="10" baseType="lpstr">
      <vt:lpstr>Arial</vt:lpstr>
      <vt:lpstr>Calibri</vt:lpstr>
      <vt:lpstr>Symbol</vt:lpstr>
      <vt:lpstr>Times New Roman</vt:lpstr>
      <vt:lpstr>Wingdings</vt:lpstr>
      <vt:lpstr>Office Theme</vt:lpstr>
      <vt:lpstr>PowerPoint Presentation</vt:lpstr>
      <vt:lpstr>PowerPoint Presentation</vt:lpstr>
      <vt:lpstr>Presentations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Opening for November</dc:title>
  <dc:subject>IEEE 802.15.9ma</dc:subject>
  <dc:creator>Tero Kivinen</dc:creator>
  <dc:description>&lt;doc#&gt;</dc:description>
  <cp:lastModifiedBy>Benjamin Rolfe</cp:lastModifiedBy>
  <cp:revision>179</cp:revision>
  <dcterms:created xsi:type="dcterms:W3CDTF">2018-03-05T16:39:13Z</dcterms:created>
  <dcterms:modified xsi:type="dcterms:W3CDTF">2023-03-16T16:20:05Z</dcterms:modified>
  <dc:language>en-US</dc:languag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0x010100056443250BA214448AFB02EF71E58F4F</vt:lpwstr>
  </property>
</Properties>
</file>