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259" r:id="rId2"/>
    <p:sldId id="287" r:id="rId3"/>
    <p:sldId id="275" r:id="rId4"/>
    <p:sldId id="311" r:id="rId5"/>
    <p:sldId id="312" r:id="rId6"/>
    <p:sldId id="313" r:id="rId7"/>
    <p:sldId id="314" r:id="rId8"/>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9900"/>
    <a:srgbClr val="990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725" autoAdjust="0"/>
    <p:restoredTop sz="95742" autoAdjust="0"/>
  </p:normalViewPr>
  <p:slideViewPr>
    <p:cSldViewPr>
      <p:cViewPr varScale="1">
        <p:scale>
          <a:sx n="78" d="100"/>
          <a:sy n="78" d="100"/>
        </p:scale>
        <p:origin x="1094" y="43"/>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D3FB0E02-972F-4F80-9C64-465E986CAC9D}"/>
    <pc:docChg chg="delSld modSld modMainMaster delSection modSection">
      <pc:chgData name="Phil Beecher" userId="8e59e9d451c39ba5" providerId="LiveId" clId="{D3FB0E02-972F-4F80-9C64-465E986CAC9D}" dt="2023-03-13T20:58:07.108" v="79" actId="5793"/>
      <pc:docMkLst>
        <pc:docMk/>
      </pc:docMkLst>
      <pc:sldChg chg="modSp mod">
        <pc:chgData name="Phil Beecher" userId="8e59e9d451c39ba5" providerId="LiveId" clId="{D3FB0E02-972F-4F80-9C64-465E986CAC9D}" dt="2023-03-13T20:50:43.257" v="51" actId="207"/>
        <pc:sldMkLst>
          <pc:docMk/>
          <pc:sldMk cId="0" sldId="259"/>
        </pc:sldMkLst>
        <pc:spChg chg="mod">
          <ac:chgData name="Phil Beecher" userId="8e59e9d451c39ba5" providerId="LiveId" clId="{D3FB0E02-972F-4F80-9C64-465E986CAC9D}" dt="2023-03-13T20:50:43.257" v="51" actId="207"/>
          <ac:spMkLst>
            <pc:docMk/>
            <pc:sldMk cId="0" sldId="259"/>
            <ac:spMk id="27651" creationId="{00000000-0000-0000-0000-000000000000}"/>
          </ac:spMkLst>
        </pc:spChg>
      </pc:sldChg>
      <pc:sldChg chg="modSp mod">
        <pc:chgData name="Phil Beecher" userId="8e59e9d451c39ba5" providerId="LiveId" clId="{D3FB0E02-972F-4F80-9C64-465E986CAC9D}" dt="2023-03-13T20:58:07.108" v="79" actId="5793"/>
        <pc:sldMkLst>
          <pc:docMk/>
          <pc:sldMk cId="822775208" sldId="287"/>
        </pc:sldMkLst>
        <pc:spChg chg="mod">
          <ac:chgData name="Phil Beecher" userId="8e59e9d451c39ba5" providerId="LiveId" clId="{D3FB0E02-972F-4F80-9C64-465E986CAC9D}" dt="2023-03-13T20:58:07.108" v="79" actId="5793"/>
          <ac:spMkLst>
            <pc:docMk/>
            <pc:sldMk cId="822775208" sldId="287"/>
            <ac:spMk id="3" creationId="{8A337E3F-2C54-47D6-B9F4-C7408CA692FF}"/>
          </ac:spMkLst>
        </pc:spChg>
      </pc:sldChg>
      <pc:sldChg chg="del">
        <pc:chgData name="Phil Beecher" userId="8e59e9d451c39ba5" providerId="LiveId" clId="{D3FB0E02-972F-4F80-9C64-465E986CAC9D}" dt="2023-03-13T20:46:45.592" v="29" actId="47"/>
        <pc:sldMkLst>
          <pc:docMk/>
          <pc:sldMk cId="0" sldId="290"/>
        </pc:sldMkLst>
      </pc:sldChg>
      <pc:sldChg chg="del">
        <pc:chgData name="Phil Beecher" userId="8e59e9d451c39ba5" providerId="LiveId" clId="{D3FB0E02-972F-4F80-9C64-465E986CAC9D}" dt="2023-03-13T20:46:43.103" v="27" actId="47"/>
        <pc:sldMkLst>
          <pc:docMk/>
          <pc:sldMk cId="1968720319" sldId="2366"/>
        </pc:sldMkLst>
      </pc:sldChg>
      <pc:sldChg chg="del">
        <pc:chgData name="Phil Beecher" userId="8e59e9d451c39ba5" providerId="LiveId" clId="{D3FB0E02-972F-4F80-9C64-465E986CAC9D}" dt="2023-03-13T20:46:46.394" v="30" actId="47"/>
        <pc:sldMkLst>
          <pc:docMk/>
          <pc:sldMk cId="0" sldId="2369"/>
        </pc:sldMkLst>
      </pc:sldChg>
      <pc:sldChg chg="del">
        <pc:chgData name="Phil Beecher" userId="8e59e9d451c39ba5" providerId="LiveId" clId="{D3FB0E02-972F-4F80-9C64-465E986CAC9D}" dt="2023-03-13T20:46:50.180" v="33" actId="47"/>
        <pc:sldMkLst>
          <pc:docMk/>
          <pc:sldMk cId="0" sldId="2370"/>
        </pc:sldMkLst>
      </pc:sldChg>
      <pc:sldChg chg="del">
        <pc:chgData name="Phil Beecher" userId="8e59e9d451c39ba5" providerId="LiveId" clId="{D3FB0E02-972F-4F80-9C64-465E986CAC9D}" dt="2023-03-13T20:47:22.860" v="39" actId="47"/>
        <pc:sldMkLst>
          <pc:docMk/>
          <pc:sldMk cId="1145245371" sldId="2371"/>
        </pc:sldMkLst>
      </pc:sldChg>
      <pc:sldChg chg="del">
        <pc:chgData name="Phil Beecher" userId="8e59e9d451c39ba5" providerId="LiveId" clId="{D3FB0E02-972F-4F80-9C64-465E986CAC9D}" dt="2023-03-13T20:46:44.737" v="28" actId="47"/>
        <pc:sldMkLst>
          <pc:docMk/>
          <pc:sldMk cId="3542181940" sldId="2372"/>
        </pc:sldMkLst>
      </pc:sldChg>
      <pc:sldChg chg="del">
        <pc:chgData name="Phil Beecher" userId="8e59e9d451c39ba5" providerId="LiveId" clId="{D3FB0E02-972F-4F80-9C64-465E986CAC9D}" dt="2023-03-13T20:46:48.392" v="32" actId="47"/>
        <pc:sldMkLst>
          <pc:docMk/>
          <pc:sldMk cId="1944720935" sldId="2375"/>
        </pc:sldMkLst>
      </pc:sldChg>
      <pc:sldChg chg="del">
        <pc:chgData name="Phil Beecher" userId="8e59e9d451c39ba5" providerId="LiveId" clId="{D3FB0E02-972F-4F80-9C64-465E986CAC9D}" dt="2023-03-13T20:46:47.111" v="31" actId="47"/>
        <pc:sldMkLst>
          <pc:docMk/>
          <pc:sldMk cId="563573593" sldId="2376"/>
        </pc:sldMkLst>
      </pc:sldChg>
      <pc:sldChg chg="del">
        <pc:chgData name="Phil Beecher" userId="8e59e9d451c39ba5" providerId="LiveId" clId="{D3FB0E02-972F-4F80-9C64-465E986CAC9D}" dt="2023-03-13T20:47:22.860" v="39" actId="47"/>
        <pc:sldMkLst>
          <pc:docMk/>
          <pc:sldMk cId="1450429721" sldId="2377"/>
        </pc:sldMkLst>
      </pc:sldChg>
      <pc:sldMasterChg chg="modSp mod">
        <pc:chgData name="Phil Beecher" userId="8e59e9d451c39ba5" providerId="LiveId" clId="{D3FB0E02-972F-4F80-9C64-465E986CAC9D}" dt="2023-03-13T20:48:15.146" v="41" actId="20577"/>
        <pc:sldMasterMkLst>
          <pc:docMk/>
          <pc:sldMasterMk cId="0" sldId="2147483648"/>
        </pc:sldMasterMkLst>
        <pc:spChg chg="mod">
          <ac:chgData name="Phil Beecher" userId="8e59e9d451c39ba5" providerId="LiveId" clId="{D3FB0E02-972F-4F80-9C64-465E986CAC9D}" dt="2023-03-13T20:48:15.146" v="4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384175" y="701675"/>
            <a:ext cx="6165850" cy="3468688"/>
          </a:xfrm>
          <a:ln/>
        </p:spPr>
      </p:sp>
      <p:sp>
        <p:nvSpPr>
          <p:cNvPr id="1638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59BE03-B8B1-724F-B6DE-3C2B5D8E232E}" type="slidenum">
              <a:rPr lang="en-US" smtClean="0"/>
              <a:t>3</a:t>
            </a:fld>
            <a:endParaRPr lang="en-US"/>
          </a:p>
        </p:txBody>
      </p:sp>
    </p:spTree>
    <p:extLst>
      <p:ext uri="{BB962C8B-B14F-4D97-AF65-F5344CB8AC3E}">
        <p14:creationId xmlns:p14="http://schemas.microsoft.com/office/powerpoint/2010/main" val="2602799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4</a:t>
            </a:fld>
            <a:endParaRPr lang="en-US"/>
          </a:p>
        </p:txBody>
      </p:sp>
    </p:spTree>
    <p:extLst>
      <p:ext uri="{BB962C8B-B14F-4D97-AF65-F5344CB8AC3E}">
        <p14:creationId xmlns:p14="http://schemas.microsoft.com/office/powerpoint/2010/main" val="14123660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5</a:t>
            </a:fld>
            <a:endParaRPr lang="en-US"/>
          </a:p>
        </p:txBody>
      </p:sp>
    </p:spTree>
    <p:extLst>
      <p:ext uri="{BB962C8B-B14F-4D97-AF65-F5344CB8AC3E}">
        <p14:creationId xmlns:p14="http://schemas.microsoft.com/office/powerpoint/2010/main" val="10116567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6</a:t>
            </a:fld>
            <a:endParaRPr lang="en-US"/>
          </a:p>
        </p:txBody>
      </p:sp>
    </p:spTree>
    <p:extLst>
      <p:ext uri="{BB962C8B-B14F-4D97-AF65-F5344CB8AC3E}">
        <p14:creationId xmlns:p14="http://schemas.microsoft.com/office/powerpoint/2010/main" val="33257114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7</a:t>
            </a:fld>
            <a:endParaRPr lang="en-US"/>
          </a:p>
        </p:txBody>
      </p:sp>
    </p:spTree>
    <p:extLst>
      <p:ext uri="{BB962C8B-B14F-4D97-AF65-F5344CB8AC3E}">
        <p14:creationId xmlns:p14="http://schemas.microsoft.com/office/powerpoint/2010/main" val="3273033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
        <p:nvSpPr>
          <p:cNvPr id="7" name="Rectangle 5">
            <a:extLst>
              <a:ext uri="{FF2B5EF4-FFF2-40B4-BE49-F238E27FC236}">
                <a16:creationId xmlns:a16="http://schemas.microsoft.com/office/drawing/2014/main" id="{5B07D9AD-AE5C-4EB4-87E8-7441F9EDAC4D}"/>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1908353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
        <p:nvSpPr>
          <p:cNvPr id="3" name="Rectangle 5">
            <a:extLst>
              <a:ext uri="{FF2B5EF4-FFF2-40B4-BE49-F238E27FC236}">
                <a16:creationId xmlns:a16="http://schemas.microsoft.com/office/drawing/2014/main" id="{5C13CC33-2033-9EF6-9D68-DA26E20C07D3}"/>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
        <p:nvSpPr>
          <p:cNvPr id="2" name="Rectangle 5">
            <a:extLst>
              <a:ext uri="{FF2B5EF4-FFF2-40B4-BE49-F238E27FC236}">
                <a16:creationId xmlns:a16="http://schemas.microsoft.com/office/drawing/2014/main" id="{C58AAC64-B14F-3DEE-BCB4-E7E23D517354}"/>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j-lt"/>
                <a:ea typeface="ＭＳ Ｐゴシック" pitchFamily="-65" charset="-128"/>
                <a:cs typeface="Calibri" panose="020F0502020204030204" pitchFamily="34" charset="0"/>
              </a:defRPr>
            </a:lvl1pPr>
          </a:lstStyle>
          <a:p>
            <a:pPr>
              <a:defRPr/>
            </a:pPr>
            <a:r>
              <a:rPr lang="en-US" dirty="0"/>
              <a:t>Slide </a:t>
            </a:r>
            <a:fld id="{AD8365B0-1DCB-374B-8D2E-32E02956BE58}" type="slidenum">
              <a:rPr lang="en-US" smtClean="0"/>
              <a:pPr>
                <a:defRPr/>
              </a:pPr>
              <a:t>‹#›</a:t>
            </a:fld>
            <a:endParaRPr lang="en-US" dirty="0"/>
          </a:p>
        </p:txBody>
      </p:sp>
      <p:sp>
        <p:nvSpPr>
          <p:cNvPr id="1031" name="Rectangle 7"/>
          <p:cNvSpPr>
            <a:spLocks noChangeArrowheads="1"/>
          </p:cNvSpPr>
          <p:nvPr/>
        </p:nvSpPr>
        <p:spPr bwMode="auto">
          <a:xfrm>
            <a:off x="5994400" y="229056"/>
            <a:ext cx="52832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nchor="b">
            <a:spAutoFit/>
          </a:bodyPr>
          <a:lstStyle/>
          <a:p>
            <a:pPr marL="0" lvl="4" algn="r" eaLnBrk="0" hangingPunct="0"/>
            <a:r>
              <a:rPr lang="en-US" sz="1400" b="0" dirty="0">
                <a:latin typeface="+mj-lt"/>
                <a:cs typeface="Calibri" panose="020F0502020204030204" pitchFamily="34" charset="0"/>
              </a:rPr>
              <a:t>doc #: IEEE 802.15-23-0154-00-0mag</a:t>
            </a:r>
          </a:p>
        </p:txBody>
      </p:sp>
      <p:sp>
        <p:nvSpPr>
          <p:cNvPr id="1033" name="Rectangle 9"/>
          <p:cNvSpPr>
            <a:spLocks noChangeArrowheads="1"/>
          </p:cNvSpPr>
          <p:nvPr/>
        </p:nvSpPr>
        <p:spPr bwMode="auto">
          <a:xfrm>
            <a:off x="914400" y="6475413"/>
            <a:ext cx="948267"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sz="1200" dirty="0">
                <a:latin typeface="+mj-lt"/>
                <a:cs typeface="Calibri" panose="020F0502020204030204" pitchFamily="34"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sz="1200"/>
          </a:p>
        </p:txBody>
      </p:sp>
      <p:sp>
        <p:nvSpPr>
          <p:cNvPr id="11" name="Rectangle 5">
            <a:extLst>
              <a:ext uri="{FF2B5EF4-FFF2-40B4-BE49-F238E27FC236}">
                <a16:creationId xmlns:a16="http://schemas.microsoft.com/office/drawing/2014/main" id="{C6AE45B6-7BA4-4329-AA29-8E094456F97C}"/>
              </a:ext>
            </a:extLst>
          </p:cNvPr>
          <p:cNvSpPr>
            <a:spLocks noGrp="1" noChangeArrowheads="1"/>
          </p:cNvSpPr>
          <p:nvPr>
            <p:ph type="ftr" sz="quarter" idx="3"/>
          </p:nvPr>
        </p:nvSpPr>
        <p:spPr>
          <a:xfrm>
            <a:off x="7315200" y="6473309"/>
            <a:ext cx="3962400" cy="184666"/>
          </a:xfrm>
          <a:prstGeom prst="rect">
            <a:avLst/>
          </a:prstGeom>
          <a:ln/>
        </p:spPr>
        <p:txBody>
          <a:bodyPr tIns="0" bIns="0"/>
          <a:lstStyle>
            <a:lvl1pPr>
              <a:defRPr>
                <a:latin typeface="+mj-lt"/>
                <a:cs typeface="Calibri" panose="020F0502020204030204" pitchFamily="34" charset="0"/>
              </a:defRPr>
            </a:lvl1pPr>
          </a:lstStyle>
          <a:p>
            <a:pPr algn="r">
              <a:defRPr/>
            </a:pPr>
            <a:r>
              <a:rPr lang="en-US" dirty="0"/>
              <a:t>Phil Beecher (Wi-SUN Alliance)</a:t>
            </a:r>
          </a:p>
        </p:txBody>
      </p:sp>
      <p:sp>
        <p:nvSpPr>
          <p:cNvPr id="13" name="Rectangle 7">
            <a:extLst>
              <a:ext uri="{FF2B5EF4-FFF2-40B4-BE49-F238E27FC236}">
                <a16:creationId xmlns:a16="http://schemas.microsoft.com/office/drawing/2014/main" id="{3CB784B2-5860-4B3C-BF6D-C8234231458E}"/>
              </a:ext>
            </a:extLst>
          </p:cNvPr>
          <p:cNvSpPr>
            <a:spLocks noChangeArrowheads="1"/>
          </p:cNvSpPr>
          <p:nvPr userDrawn="1"/>
        </p:nvSpPr>
        <p:spPr bwMode="auto">
          <a:xfrm>
            <a:off x="914400" y="229056"/>
            <a:ext cx="26416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nchor="b">
            <a:spAutoFit/>
          </a:bodyPr>
          <a:lstStyle/>
          <a:p>
            <a:pPr marL="0" lvl="4" algn="l" eaLnBrk="0" hangingPunct="0"/>
            <a:r>
              <a:rPr lang="en-US" sz="1400" b="0" dirty="0">
                <a:latin typeface="+mj-lt"/>
                <a:cs typeface="Calibri" panose="020F0502020204030204" pitchFamily="34" charset="0"/>
              </a:rPr>
              <a:t>March 2023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hyperlink" Target="https://www.ieee802.org/1/files/public/docs2023/dx-draft-CSD-0123-v01.pdf" TargetMode="External"/><Relationship Id="rId3" Type="http://schemas.openxmlformats.org/officeDocument/2006/relationships/hyperlink" Target="https://www.ieee802.org/1/files/public/docs2023/dm-draft-PAR-modification-0123-v01.pdf" TargetMode="External"/><Relationship Id="rId7" Type="http://schemas.openxmlformats.org/officeDocument/2006/relationships/hyperlink" Target="https://www.ieee802.org/1/files/public/docs2023/dx-draft-PAR-0123-v01.pdf" TargetMode="External"/><Relationship Id="rId2" Type="http://schemas.openxmlformats.org/officeDocument/2006/relationships/hyperlink" Target="https://protect2.fireeye.com/v1/url?k=31323334-501d5122-313273af-454445555731-5b71d938202925cb&amp;q=1&amp;e=3ce7bd91-7b15-445d-bcbf-04d2367d3f9b&amp;u=https%3A%2F%2Fwww.ieee802.org%2F1%2Ffiles%2Fpublic%2Fdocs2023%2Fmaint-draft-cs-2020-cor1-PAR-modification-0123-v02.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3/dt-draft-CSD-modification-0123-v01.pdf" TargetMode="External"/><Relationship Id="rId5" Type="http://schemas.openxmlformats.org/officeDocument/2006/relationships/hyperlink" Target="https://www.ieee802.org/1/files/public/docs2023/dt-draft-PAR-modification-0123-v01.pdf" TargetMode="External"/><Relationship Id="rId10" Type="http://schemas.openxmlformats.org/officeDocument/2006/relationships/hyperlink" Target="https://www.ieee802.org/1/files/public/docs2023/du-draft-CSD-0123-v01.pdf" TargetMode="External"/><Relationship Id="rId4" Type="http://schemas.openxmlformats.org/officeDocument/2006/relationships/hyperlink" Target="https://www.ieee802.org/1/files/public/docs2023/dm-draft-CSD-modification-0123-v01.pdf" TargetMode="External"/><Relationship Id="rId9" Type="http://schemas.openxmlformats.org/officeDocument/2006/relationships/hyperlink" Target="https://www.ieee802.org/1/files/public/docs2023/du-draft-PAR-0123-v01.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ieee802.org/1/files/public/docs2023/maint-draft-cs-2020-cor1-PAR-modification-0123-v02.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files/public/docs2023/dm-draft-PAR-modification-0123-v01.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ieee802.org/1/files/public/docs2023/dm-draft-CSD-modification-0123-v01.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802.org/1/files/public/docs2023/dt-draft-PAR-modification-0123-v01.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www.ieee802.org/1/files/public/docs2023/dt-draft-CSD-modification-0123-v01.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ieee802.org/1/files/public/docs2023/dx-draft-PAR-0123-v01.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www.ieee802.org/1/files/public/docs2023/dx-draft-CSD-0123-v01.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ieee802.org/1/files/public/docs2023/du-draft-PAR-0123-v01.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ieee802.org/1/files/public/docs2023/du-draft-CSD-0123-v01.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xfrm>
            <a:off x="59303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676400" y="609601"/>
            <a:ext cx="8839200" cy="4524315"/>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P802.15 Working Group for Wireless Personal Area Networks (WPANs)</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Submission Title: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SC Maintenance -  802.15 comments on PARs March 2023</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Date Submitted: </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13 March 2023</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Source: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Phil Beecher</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Company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Wi-SUN Alliance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Address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Hove Actually, SE England</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Voice:[</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+44-1273-422275</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E-Mail:[</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pbeecher@wi-sun.org</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802.15 comments on PARs March 2023.</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Report for the March 2023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[Contribution for SC Maintenance]</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15458" y="641909"/>
            <a:ext cx="10361084" cy="392627"/>
          </a:xfrm>
        </p:spPr>
        <p:txBody>
          <a:bodyPr/>
          <a:lstStyle/>
          <a:p>
            <a:r>
              <a:rPr lang="en-US" altLang="en-US" sz="2800" dirty="0"/>
              <a:t>PAR Review SCM</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219201"/>
            <a:ext cx="10873208" cy="4800600"/>
          </a:xfrm>
        </p:spPr>
        <p:txBody>
          <a:bodyPr/>
          <a:lstStyle/>
          <a:p>
            <a:pPr marL="285750" indent="-285750"/>
            <a:r>
              <a:rPr lang="en-US" sz="2000" dirty="0">
                <a:latin typeface="Calibri" panose="020F0502020204030204" pitchFamily="34" charset="0"/>
                <a:cs typeface="Calibri" panose="020F0502020204030204" pitchFamily="34" charset="0"/>
              </a:rPr>
              <a:t>PARs considered by 802.15 SCM at March 2023 Plenary</a:t>
            </a:r>
            <a:endParaRPr lang="en-US" sz="2000" i="0" dirty="0">
              <a:solidFill>
                <a:srgbClr val="000000"/>
              </a:solidFill>
              <a:effectLst/>
              <a:latin typeface="Calibri" panose="020F0502020204030204" pitchFamily="34" charset="0"/>
              <a:cs typeface="Calibri" panose="020F0502020204030204" pitchFamily="34" charset="0"/>
            </a:endParaRPr>
          </a:p>
          <a:p>
            <a:pPr marL="0" indent="0">
              <a:buNone/>
            </a:pPr>
            <a:endParaRPr lang="en-US" sz="2000" b="1" i="0" dirty="0">
              <a:solidFill>
                <a:srgbClr val="000000"/>
              </a:solidFill>
              <a:effectLst/>
              <a:latin typeface="Calibri" panose="020F0502020204030204" pitchFamily="34" charset="0"/>
              <a:cs typeface="Calibri" panose="020F0502020204030204" pitchFamily="34" charset="0"/>
            </a:endParaRPr>
          </a:p>
          <a:p>
            <a:pPr algn="l">
              <a:buFont typeface="Arial" panose="020B0604020202020204" pitchFamily="34" charset="0"/>
              <a:buChar char="•"/>
            </a:pPr>
            <a:r>
              <a:rPr lang="en-GB" sz="2000" b="0" i="0" dirty="0">
                <a:solidFill>
                  <a:srgbClr val="000000"/>
                </a:solidFill>
                <a:effectLst/>
                <a:latin typeface="Calibri" panose="020F0502020204030204" pitchFamily="34" charset="0"/>
                <a:cs typeface="Calibri" panose="020F0502020204030204" pitchFamily="34" charset="0"/>
              </a:rPr>
              <a:t>802.1CS-2020/Cor 1- Link-local Registration Protocol - Corrigendum 1 Corrections to Management Modules and Protocol Encoding, </a:t>
            </a:r>
            <a:r>
              <a:rPr lang="en-GB" sz="2000" b="0" i="0" dirty="0">
                <a:solidFill>
                  <a:srgbClr val="000000"/>
                </a:solidFill>
                <a:effectLst/>
                <a:latin typeface="Calibri" panose="020F0502020204030204" pitchFamily="34" charset="0"/>
                <a:cs typeface="Calibri" panose="020F0502020204030204" pitchFamily="34" charset="0"/>
                <a:hlinkClick r:id="rId2"/>
              </a:rPr>
              <a:t>PAR modification</a:t>
            </a:r>
            <a:endParaRPr lang="en-GB" sz="2000" b="0" i="0" dirty="0">
              <a:solidFill>
                <a:srgbClr val="000000"/>
              </a:solidFill>
              <a:effectLst/>
              <a:latin typeface="Calibri" panose="020F0502020204030204" pitchFamily="34" charset="0"/>
              <a:cs typeface="Calibri" panose="020F0502020204030204" pitchFamily="34" charset="0"/>
            </a:endParaRPr>
          </a:p>
          <a:p>
            <a:pPr algn="l">
              <a:buFont typeface="Arial" panose="020B0604020202020204" pitchFamily="34" charset="0"/>
              <a:buChar char="•"/>
            </a:pPr>
            <a:r>
              <a:rPr lang="en-GB" sz="2000" b="0" i="0" dirty="0">
                <a:solidFill>
                  <a:srgbClr val="000000"/>
                </a:solidFill>
                <a:effectLst/>
                <a:latin typeface="Calibri" panose="020F0502020204030204" pitchFamily="34" charset="0"/>
                <a:cs typeface="Calibri" panose="020F0502020204030204" pitchFamily="34" charset="0"/>
              </a:rPr>
              <a:t>802.1ASdm - Amendment: Hot Standby and Clock Drift Error Reduction, </a:t>
            </a:r>
            <a:r>
              <a:rPr lang="en-GB" sz="2000" b="0" i="0" dirty="0">
                <a:solidFill>
                  <a:srgbClr val="000000"/>
                </a:solidFill>
                <a:effectLst/>
                <a:latin typeface="Calibri" panose="020F0502020204030204" pitchFamily="34" charset="0"/>
                <a:cs typeface="Calibri" panose="020F0502020204030204" pitchFamily="34" charset="0"/>
                <a:hlinkClick r:id="rId3"/>
              </a:rPr>
              <a:t>PAR modification</a:t>
            </a:r>
            <a:r>
              <a:rPr lang="en-GB" sz="2000" b="0" i="0" dirty="0">
                <a:solidFill>
                  <a:srgbClr val="000000"/>
                </a:solidFill>
                <a:effectLst/>
                <a:latin typeface="Calibri" panose="020F0502020204030204" pitchFamily="34" charset="0"/>
                <a:cs typeface="Calibri" panose="020F0502020204030204" pitchFamily="34" charset="0"/>
              </a:rPr>
              <a:t> and </a:t>
            </a:r>
            <a:r>
              <a:rPr lang="en-GB" sz="2000" b="0" i="0" dirty="0">
                <a:solidFill>
                  <a:srgbClr val="000000"/>
                </a:solidFill>
                <a:effectLst/>
                <a:latin typeface="Calibri" panose="020F0502020204030204" pitchFamily="34" charset="0"/>
                <a:cs typeface="Calibri" panose="020F0502020204030204" pitchFamily="34" charset="0"/>
                <a:hlinkClick r:id="rId4"/>
              </a:rPr>
              <a:t>CSD</a:t>
            </a:r>
            <a:endParaRPr lang="en-GB" sz="2000" b="0" i="0" dirty="0">
              <a:solidFill>
                <a:srgbClr val="000000"/>
              </a:solidFill>
              <a:effectLst/>
              <a:latin typeface="Calibri" panose="020F0502020204030204" pitchFamily="34" charset="0"/>
              <a:cs typeface="Calibri" panose="020F0502020204030204" pitchFamily="34" charset="0"/>
            </a:endParaRPr>
          </a:p>
          <a:p>
            <a:pPr algn="l">
              <a:buFont typeface="Arial" panose="020B0604020202020204" pitchFamily="34" charset="0"/>
              <a:buChar char="•"/>
            </a:pPr>
            <a:r>
              <a:rPr lang="en-GB" sz="2000" b="0" i="0" dirty="0">
                <a:solidFill>
                  <a:srgbClr val="000000"/>
                </a:solidFill>
                <a:effectLst/>
                <a:latin typeface="Calibri" panose="020F0502020204030204" pitchFamily="34" charset="0"/>
                <a:cs typeface="Calibri" panose="020F0502020204030204" pitchFamily="34" charset="0"/>
              </a:rPr>
              <a:t>802.1Qdt - Amendment: Priority-based Flow Control Enhancements, </a:t>
            </a:r>
            <a:r>
              <a:rPr lang="en-GB" sz="2000" b="0" i="0" dirty="0">
                <a:solidFill>
                  <a:srgbClr val="000000"/>
                </a:solidFill>
                <a:effectLst/>
                <a:latin typeface="Calibri" panose="020F0502020204030204" pitchFamily="34" charset="0"/>
                <a:cs typeface="Calibri" panose="020F0502020204030204" pitchFamily="34" charset="0"/>
                <a:hlinkClick r:id="rId5"/>
              </a:rPr>
              <a:t>PAR modification</a:t>
            </a:r>
            <a:r>
              <a:rPr lang="en-GB" sz="2000" b="0" i="0" dirty="0">
                <a:solidFill>
                  <a:srgbClr val="000000"/>
                </a:solidFill>
                <a:effectLst/>
                <a:latin typeface="Calibri" panose="020F0502020204030204" pitchFamily="34" charset="0"/>
                <a:cs typeface="Calibri" panose="020F0502020204030204" pitchFamily="34" charset="0"/>
              </a:rPr>
              <a:t> and </a:t>
            </a:r>
            <a:r>
              <a:rPr lang="en-GB" sz="2000" b="0" i="0" dirty="0">
                <a:solidFill>
                  <a:srgbClr val="000000"/>
                </a:solidFill>
                <a:effectLst/>
                <a:latin typeface="Calibri" panose="020F0502020204030204" pitchFamily="34" charset="0"/>
                <a:cs typeface="Calibri" panose="020F0502020204030204" pitchFamily="34" charset="0"/>
                <a:hlinkClick r:id="rId6"/>
              </a:rPr>
              <a:t>CSD</a:t>
            </a:r>
            <a:endParaRPr lang="en-GB" sz="2000" b="0" i="0" dirty="0">
              <a:solidFill>
                <a:srgbClr val="000000"/>
              </a:solidFill>
              <a:effectLst/>
              <a:latin typeface="Calibri" panose="020F0502020204030204" pitchFamily="34" charset="0"/>
              <a:cs typeface="Calibri" panose="020F0502020204030204" pitchFamily="34" charset="0"/>
            </a:endParaRPr>
          </a:p>
          <a:p>
            <a:pPr algn="l">
              <a:buFont typeface="Arial" panose="020B0604020202020204" pitchFamily="34" charset="0"/>
              <a:buChar char="•"/>
            </a:pPr>
            <a:r>
              <a:rPr lang="en-GB" sz="2000" b="0" i="0" dirty="0">
                <a:solidFill>
                  <a:srgbClr val="000000"/>
                </a:solidFill>
                <a:effectLst/>
                <a:latin typeface="Calibri" panose="020F0502020204030204" pitchFamily="34" charset="0"/>
                <a:cs typeface="Calibri" panose="020F0502020204030204" pitchFamily="34" charset="0"/>
              </a:rPr>
              <a:t>802.1Qdx - Amendment: YANG Data Models for the Credit-Based Shaper, </a:t>
            </a:r>
            <a:r>
              <a:rPr lang="en-GB" sz="2000" b="0" i="0" dirty="0">
                <a:solidFill>
                  <a:srgbClr val="000000"/>
                </a:solidFill>
                <a:effectLst/>
                <a:latin typeface="Calibri" panose="020F0502020204030204" pitchFamily="34" charset="0"/>
                <a:cs typeface="Calibri" panose="020F0502020204030204" pitchFamily="34" charset="0"/>
                <a:hlinkClick r:id="rId7"/>
              </a:rPr>
              <a:t>PAR</a:t>
            </a:r>
            <a:r>
              <a:rPr lang="en-GB" sz="2000" b="0" i="0" dirty="0">
                <a:solidFill>
                  <a:srgbClr val="000000"/>
                </a:solidFill>
                <a:effectLst/>
                <a:latin typeface="Calibri" panose="020F0502020204030204" pitchFamily="34" charset="0"/>
                <a:cs typeface="Calibri" panose="020F0502020204030204" pitchFamily="34" charset="0"/>
              </a:rPr>
              <a:t> and </a:t>
            </a:r>
            <a:r>
              <a:rPr lang="en-GB" sz="2000" b="0" i="0" dirty="0">
                <a:solidFill>
                  <a:srgbClr val="000000"/>
                </a:solidFill>
                <a:effectLst/>
                <a:latin typeface="Calibri" panose="020F0502020204030204" pitchFamily="34" charset="0"/>
                <a:cs typeface="Calibri" panose="020F0502020204030204" pitchFamily="34" charset="0"/>
                <a:hlinkClick r:id="rId8"/>
              </a:rPr>
              <a:t>CSD</a:t>
            </a:r>
            <a:endParaRPr lang="en-GB" sz="2000" b="0" i="0" dirty="0">
              <a:solidFill>
                <a:srgbClr val="000000"/>
              </a:solidFill>
              <a:effectLst/>
              <a:latin typeface="Calibri" panose="020F0502020204030204" pitchFamily="34" charset="0"/>
              <a:cs typeface="Calibri" panose="020F0502020204030204" pitchFamily="34" charset="0"/>
            </a:endParaRPr>
          </a:p>
          <a:p>
            <a:pPr algn="l">
              <a:buFont typeface="Arial" panose="020B0604020202020204" pitchFamily="34" charset="0"/>
              <a:buChar char="•"/>
            </a:pPr>
            <a:r>
              <a:rPr lang="en-GB" sz="2000" b="0" i="0" dirty="0">
                <a:solidFill>
                  <a:srgbClr val="000000"/>
                </a:solidFill>
                <a:effectLst/>
                <a:latin typeface="Calibri" panose="020F0502020204030204" pitchFamily="34" charset="0"/>
                <a:cs typeface="Calibri" panose="020F0502020204030204" pitchFamily="34" charset="0"/>
              </a:rPr>
              <a:t>802.1DU - Standard: Cut-Through Forwarding Bridges and Bridged Networks, </a:t>
            </a:r>
            <a:r>
              <a:rPr lang="en-GB" sz="2000" b="0" i="0" dirty="0">
                <a:solidFill>
                  <a:srgbClr val="000000"/>
                </a:solidFill>
                <a:effectLst/>
                <a:latin typeface="Calibri" panose="020F0502020204030204" pitchFamily="34" charset="0"/>
                <a:cs typeface="Calibri" panose="020F0502020204030204" pitchFamily="34" charset="0"/>
                <a:hlinkClick r:id="rId9"/>
              </a:rPr>
              <a:t>PAR</a:t>
            </a:r>
            <a:r>
              <a:rPr lang="en-GB" sz="2000" b="0" i="0" dirty="0">
                <a:solidFill>
                  <a:srgbClr val="000000"/>
                </a:solidFill>
                <a:effectLst/>
                <a:latin typeface="Calibri" panose="020F0502020204030204" pitchFamily="34" charset="0"/>
                <a:cs typeface="Calibri" panose="020F0502020204030204" pitchFamily="34" charset="0"/>
              </a:rPr>
              <a:t> and </a:t>
            </a:r>
            <a:r>
              <a:rPr lang="en-GB" sz="2000" b="0" i="0" dirty="0">
                <a:solidFill>
                  <a:srgbClr val="000000"/>
                </a:solidFill>
                <a:effectLst/>
                <a:latin typeface="Calibri" panose="020F0502020204030204" pitchFamily="34" charset="0"/>
                <a:cs typeface="Calibri" panose="020F0502020204030204" pitchFamily="34" charset="0"/>
                <a:hlinkClick r:id="rId10"/>
              </a:rPr>
              <a:t>CSD</a:t>
            </a:r>
            <a:endParaRPr lang="en-GB" sz="2000" b="0" i="0" dirty="0">
              <a:solidFill>
                <a:srgbClr val="000000"/>
              </a:solidFill>
              <a:effectLst/>
              <a:latin typeface="Calibri" panose="020F0502020204030204" pitchFamily="34" charset="0"/>
              <a:cs typeface="Calibri" panose="020F0502020204030204" pitchFamily="34" charset="0"/>
            </a:endParaRPr>
          </a:p>
          <a:p>
            <a:pPr marL="0" indent="0" algn="l">
              <a:buNone/>
            </a:pPr>
            <a:endParaRPr lang="en-GB" sz="2000" b="0" i="0" dirty="0">
              <a:solidFill>
                <a:srgbClr val="000000"/>
              </a:solidFill>
              <a:effectLst/>
              <a:latin typeface="Calibri" panose="020F0502020204030204" pitchFamily="34" charset="0"/>
              <a:cs typeface="Calibri" panose="020F0502020204030204" pitchFamily="34" charset="0"/>
            </a:endParaRPr>
          </a:p>
          <a:p>
            <a:endParaRPr lang="en-US" altLang="en-US" sz="2000" dirty="0">
              <a:latin typeface="Calibri" panose="020F0502020204030204" pitchFamily="34" charset="0"/>
              <a:cs typeface="Calibri" panose="020F0502020204030204" pitchFamily="34" charset="0"/>
            </a:endParaRPr>
          </a:p>
          <a:p>
            <a:r>
              <a:rPr lang="en-US" altLang="en-US" sz="2000" dirty="0">
                <a:latin typeface="Calibri" panose="020F0502020204030204" pitchFamily="34" charset="0"/>
                <a:cs typeface="Calibri" panose="020F0502020204030204" pitchFamily="34" charset="0"/>
              </a:rPr>
              <a:t>Feedback to be reviewed on Thursday 16</a:t>
            </a:r>
            <a:r>
              <a:rPr lang="en-US" altLang="en-US" sz="2000" baseline="30000" dirty="0">
                <a:latin typeface="Calibri" panose="020F0502020204030204" pitchFamily="34" charset="0"/>
                <a:cs typeface="Calibri" panose="020F0502020204030204" pitchFamily="34" charset="0"/>
              </a:rPr>
              <a:t>th</a:t>
            </a:r>
            <a:r>
              <a:rPr lang="en-US" altLang="en-US" sz="2000" dirty="0">
                <a:latin typeface="Calibri" panose="020F0502020204030204" pitchFamily="34" charset="0"/>
                <a:cs typeface="Calibri" panose="020F0502020204030204" pitchFamily="34" charset="0"/>
              </a:rPr>
              <a:t> March</a:t>
            </a:r>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4" name="Footer Placeholder 2">
            <a:extLst>
              <a:ext uri="{FF2B5EF4-FFF2-40B4-BE49-F238E27FC236}">
                <a16:creationId xmlns:a16="http://schemas.microsoft.com/office/drawing/2014/main" id="{5C7CD5B4-AAEB-DB88-2130-1FFBA80E74DB}"/>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822775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3600" b="0" i="0" u="none" strike="noStrike" kern="1200" dirty="0">
                <a:solidFill>
                  <a:schemeClr val="tx1"/>
                </a:solidFill>
                <a:effectLst/>
                <a:latin typeface="Calibri" panose="020F0502020204030204" pitchFamily="34" charset="0"/>
                <a:ea typeface="+mj-ea"/>
                <a:cs typeface="Calibri" panose="020F0502020204030204" pitchFamily="34" charset="0"/>
              </a:rPr>
              <a:t>P802.1CS-2020/Cor1 - PAR modification</a:t>
            </a:r>
            <a:endParaRPr lang="en-US" sz="3600"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723337" y="1818851"/>
            <a:ext cx="10972800" cy="4047003"/>
          </a:xfrm>
        </p:spPr>
        <p:txBody>
          <a:bodyPr>
            <a:noAutofit/>
          </a:bodyPr>
          <a:lstStyle/>
          <a:p>
            <a:pPr marL="0" lvl="0" indent="0">
              <a:buFontTx/>
              <a:buNone/>
            </a:pPr>
            <a:r>
              <a:rPr lang="en-CA" sz="2800" b="0" i="0" u="none" strike="noStrike" kern="1200" dirty="0">
                <a:solidFill>
                  <a:schemeClr val="tx1"/>
                </a:solidFill>
                <a:effectLst/>
                <a:latin typeface="Calibri" panose="020F0502020204030204" pitchFamily="34" charset="0"/>
                <a:ea typeface="+mj-ea"/>
                <a:cs typeface="Calibri" panose="020F0502020204030204" pitchFamily="34" charset="0"/>
              </a:rPr>
              <a:t>PAR:  </a:t>
            </a:r>
            <a:r>
              <a:rPr lang="en-CA" sz="2800" b="0" i="0" u="none" strike="noStrike" kern="1200" dirty="0">
                <a:solidFill>
                  <a:schemeClr val="tx1"/>
                </a:solidFill>
                <a:effectLst/>
                <a:latin typeface="Calibri" panose="020F0502020204030204" pitchFamily="34" charset="0"/>
                <a:ea typeface="+mj-ea"/>
                <a:cs typeface="Calibri" panose="020F0502020204030204" pitchFamily="34" charset="0"/>
                <a:hlinkClick r:id="rId3"/>
              </a:rPr>
              <a:t>https://www.ieee802.org/1/files/public/docs2023/maint-draft-cs-2020-cor1-PAR-modification-0123-v02.pdf</a:t>
            </a:r>
            <a:endParaRPr lang="en-CA" sz="2800" b="0" i="0" u="none" strike="noStrike" kern="1200" dirty="0">
              <a:solidFill>
                <a:schemeClr val="tx1"/>
              </a:solidFill>
              <a:effectLst/>
              <a:latin typeface="Calibri" panose="020F0502020204030204" pitchFamily="34" charset="0"/>
              <a:ea typeface="+mj-ea"/>
              <a:cs typeface="Calibri" panose="020F0502020204030204" pitchFamily="34" charset="0"/>
            </a:endParaRPr>
          </a:p>
          <a:p>
            <a:pPr lvl="0"/>
            <a:r>
              <a:rPr lang="en-CA" sz="2800" b="0" i="0" u="none" strike="noStrike" kern="1200" dirty="0">
                <a:solidFill>
                  <a:schemeClr val="tx1"/>
                </a:solidFill>
                <a:effectLst/>
                <a:latin typeface="Calibri" panose="020F0502020204030204" pitchFamily="34" charset="0"/>
                <a:ea typeface="+mj-ea"/>
                <a:cs typeface="Calibri" panose="020F0502020204030204" pitchFamily="34" charset="0"/>
              </a:rPr>
              <a:t>No comments.</a:t>
            </a:r>
            <a:endParaRPr lang="en-US" sz="2800" b="0" baseline="0"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B6A0C061-10B3-E146-8A9E-6072EFD08081}" type="slidenum">
              <a:rPr lang="en-US" smtClean="0"/>
              <a:t>3</a:t>
            </a:fld>
            <a:endParaRPr lang="en-US"/>
          </a:p>
        </p:txBody>
      </p:sp>
      <p:sp>
        <p:nvSpPr>
          <p:cNvPr id="5" name="Footer Placeholder 4">
            <a:extLst>
              <a:ext uri="{FF2B5EF4-FFF2-40B4-BE49-F238E27FC236}">
                <a16:creationId xmlns:a16="http://schemas.microsoft.com/office/drawing/2014/main" id="{2764B90A-63E7-341C-581D-54AA0B32A78F}"/>
              </a:ext>
            </a:extLst>
          </p:cNvPr>
          <p:cNvSpPr>
            <a:spLocks noGrp="1"/>
          </p:cNvSpPr>
          <p:nvPr>
            <p:ph type="ftr" sz="quarter" idx="4294967295"/>
          </p:nvPr>
        </p:nvSpPr>
        <p:spPr>
          <a:xfrm>
            <a:off x="2464307" y="6541664"/>
            <a:ext cx="6880340" cy="365125"/>
          </a:xfrm>
          <a:prstGeom prst="rect">
            <a:avLst/>
          </a:prstGeom>
        </p:spPr>
        <p:txBody>
          <a:bodyPr vert="horz" lIns="91440" tIns="45720" rIns="91440" bIns="45720" rtlCol="0" anchor="ctr"/>
          <a:lstStyle>
            <a:lvl1pPr marL="0" marR="0" indent="0" algn="ctr" defTabSz="609585" rtl="0" eaLnBrk="1" fontAlgn="auto" latinLnBrk="0" hangingPunct="1">
              <a:lnSpc>
                <a:spcPct val="100000"/>
              </a:lnSpc>
              <a:spcBef>
                <a:spcPts val="0"/>
              </a:spcBef>
              <a:spcAft>
                <a:spcPts val="0"/>
              </a:spcAft>
              <a:buClrTx/>
              <a:buSzTx/>
              <a:buFontTx/>
              <a:buNone/>
              <a:tabLst/>
              <a:defRPr sz="1600" b="0" i="0">
                <a:solidFill>
                  <a:schemeClr val="bg1"/>
                </a:solidFill>
              </a:defRPr>
            </a:lvl1pPr>
          </a:lstStyle>
          <a:p>
            <a:r>
              <a:rPr lang="en-US" dirty="0">
                <a:latin typeface="Helvetica"/>
                <a:cs typeface="Helvetica"/>
              </a:rPr>
              <a:t>IEEE 802.3 comments on PARs, March 2023 plenary</a:t>
            </a:r>
            <a:endParaRPr lang="en-US" dirty="0"/>
          </a:p>
        </p:txBody>
      </p:sp>
    </p:spTree>
    <p:extLst>
      <p:ext uri="{BB962C8B-B14F-4D97-AF65-F5344CB8AC3E}">
        <p14:creationId xmlns:p14="http://schemas.microsoft.com/office/powerpoint/2010/main" val="687679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2E470-7979-0E32-D4B5-6105270E8529}"/>
              </a:ext>
            </a:extLst>
          </p:cNvPr>
          <p:cNvSpPr>
            <a:spLocks noGrp="1"/>
          </p:cNvSpPr>
          <p:nvPr>
            <p:ph type="title"/>
          </p:nvPr>
        </p:nvSpPr>
        <p:spPr/>
        <p:txBody>
          <a:bodyPr>
            <a:normAutofit/>
          </a:bodyPr>
          <a:lstStyle/>
          <a:p>
            <a:pPr lvl="0"/>
            <a:r>
              <a:rPr lang="en-CA" sz="3600" b="0" i="0" u="none" strike="noStrike" kern="1200" dirty="0">
                <a:solidFill>
                  <a:schemeClr val="tx1"/>
                </a:solidFill>
                <a:effectLst/>
                <a:latin typeface="Calibri" panose="020F0502020204030204" pitchFamily="34" charset="0"/>
                <a:ea typeface="+mj-ea"/>
                <a:cs typeface="Calibri" panose="020F0502020204030204" pitchFamily="34" charset="0"/>
              </a:rPr>
              <a:t>P802.1ASdm – PAR modification and CSD</a:t>
            </a:r>
            <a:endParaRPr lang="en-US" sz="3600"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DFB31695-C4E4-1323-ADF9-1799BBDC94C7}"/>
              </a:ext>
            </a:extLst>
          </p:cNvPr>
          <p:cNvSpPr>
            <a:spLocks noGrp="1"/>
          </p:cNvSpPr>
          <p:nvPr>
            <p:ph idx="1"/>
          </p:nvPr>
        </p:nvSpPr>
        <p:spPr/>
        <p:txBody>
          <a:bodyPr>
            <a:noAutofit/>
          </a:bodyPr>
          <a:lstStyle/>
          <a:p>
            <a:pPr marL="0" lvl="0" indent="0">
              <a:spcBef>
                <a:spcPts val="600"/>
              </a:spcBef>
              <a:buNone/>
            </a:pPr>
            <a:r>
              <a:rPr lang="en-CA" sz="2800" b="0" i="0" u="none" strike="noStrike" kern="1200" dirty="0">
                <a:solidFill>
                  <a:schemeClr val="tx1"/>
                </a:solidFill>
                <a:effectLst/>
                <a:latin typeface="Calibri" panose="020F0502020204030204" pitchFamily="34" charset="0"/>
                <a:ea typeface="+mj-ea"/>
                <a:cs typeface="Calibri" panose="020F0502020204030204" pitchFamily="34" charset="0"/>
              </a:rPr>
              <a:t>PAR: </a:t>
            </a:r>
            <a:r>
              <a:rPr lang="en-CA" sz="2800" b="0" i="0" u="none" strike="noStrike" kern="1200" dirty="0">
                <a:solidFill>
                  <a:schemeClr val="tx1"/>
                </a:solidFill>
                <a:effectLst/>
                <a:latin typeface="Calibri" panose="020F0502020204030204" pitchFamily="34" charset="0"/>
                <a:ea typeface="+mj-ea"/>
                <a:cs typeface="Calibri" panose="020F0502020204030204" pitchFamily="34" charset="0"/>
                <a:hlinkClick r:id="rId3"/>
              </a:rPr>
              <a:t>https://www.ieee802.org/1/files/public/docs2023/dm-draft-PAR-modification-0123-v01.pdf</a:t>
            </a:r>
            <a:endParaRPr lang="en-CA" sz="2800" b="0" i="0" u="none" strike="noStrike" kern="1200" dirty="0">
              <a:solidFill>
                <a:schemeClr val="tx1"/>
              </a:solidFill>
              <a:effectLst/>
              <a:latin typeface="Calibri" panose="020F0502020204030204" pitchFamily="34" charset="0"/>
              <a:ea typeface="+mj-ea"/>
              <a:cs typeface="Calibri" panose="020F0502020204030204" pitchFamily="34" charset="0"/>
            </a:endParaRPr>
          </a:p>
          <a:p>
            <a:pPr lvl="0">
              <a:spcBef>
                <a:spcPts val="600"/>
              </a:spcBef>
            </a:pPr>
            <a:r>
              <a:rPr lang="en-CA" sz="2800" b="0" i="0" u="none" strike="noStrike" kern="1200" dirty="0">
                <a:solidFill>
                  <a:schemeClr val="tx1"/>
                </a:solidFill>
                <a:effectLst/>
                <a:latin typeface="Calibri" panose="020F0502020204030204" pitchFamily="34" charset="0"/>
                <a:ea typeface="+mj-ea"/>
                <a:cs typeface="Calibri" panose="020F0502020204030204" pitchFamily="34" charset="0"/>
              </a:rPr>
              <a:t>No comments.</a:t>
            </a:r>
          </a:p>
          <a:p>
            <a:pPr marL="0" lvl="0" indent="0">
              <a:spcBef>
                <a:spcPts val="600"/>
              </a:spcBef>
              <a:buNone/>
            </a:pPr>
            <a:endParaRPr lang="en-CA" sz="2800" b="0" i="0" u="none" strike="noStrike" kern="1200" dirty="0">
              <a:solidFill>
                <a:schemeClr val="tx1"/>
              </a:solidFill>
              <a:effectLst/>
              <a:latin typeface="Calibri" panose="020F0502020204030204" pitchFamily="34" charset="0"/>
              <a:ea typeface="+mj-ea"/>
              <a:cs typeface="Calibri" panose="020F0502020204030204" pitchFamily="34" charset="0"/>
            </a:endParaRPr>
          </a:p>
          <a:p>
            <a:pPr marL="0" lvl="0" indent="0">
              <a:spcBef>
                <a:spcPts val="600"/>
              </a:spcBef>
              <a:buNone/>
            </a:pPr>
            <a:r>
              <a:rPr lang="en-CA" sz="2800" b="0" i="0" u="none" strike="noStrike" kern="1200" dirty="0">
                <a:solidFill>
                  <a:schemeClr val="tx1"/>
                </a:solidFill>
                <a:effectLst/>
                <a:latin typeface="Calibri" panose="020F0502020204030204" pitchFamily="34" charset="0"/>
                <a:ea typeface="+mj-ea"/>
                <a:cs typeface="Calibri" panose="020F0502020204030204" pitchFamily="34" charset="0"/>
              </a:rPr>
              <a:t>CSD: </a:t>
            </a:r>
            <a:r>
              <a:rPr lang="en-CA" sz="2800" b="0" i="0" u="none" strike="noStrike" kern="1200" dirty="0">
                <a:solidFill>
                  <a:schemeClr val="tx1"/>
                </a:solidFill>
                <a:effectLst/>
                <a:latin typeface="Calibri" panose="020F0502020204030204" pitchFamily="34" charset="0"/>
                <a:ea typeface="+mj-ea"/>
                <a:cs typeface="Calibri" panose="020F0502020204030204" pitchFamily="34" charset="0"/>
                <a:hlinkClick r:id="rId4"/>
              </a:rPr>
              <a:t>https://www.ieee802.org/1/files/public/docs2023/dm-draft-CSD-modification-0123-v01.pdf</a:t>
            </a:r>
            <a:endParaRPr lang="en-CA" sz="2800" b="0" i="0" u="none" strike="noStrike" kern="1200" dirty="0">
              <a:solidFill>
                <a:schemeClr val="tx1"/>
              </a:solidFill>
              <a:effectLst/>
              <a:latin typeface="Calibri" panose="020F0502020204030204" pitchFamily="34" charset="0"/>
              <a:ea typeface="+mj-ea"/>
              <a:cs typeface="Calibri" panose="020F0502020204030204" pitchFamily="34" charset="0"/>
            </a:endParaRPr>
          </a:p>
          <a:p>
            <a:pPr lvl="0">
              <a:spcBef>
                <a:spcPts val="600"/>
              </a:spcBef>
            </a:pPr>
            <a:r>
              <a:rPr lang="en-CA" sz="2800" b="0" i="0" u="none" strike="noStrike" kern="1200" dirty="0">
                <a:solidFill>
                  <a:schemeClr val="tx1"/>
                </a:solidFill>
                <a:effectLst/>
                <a:latin typeface="Calibri" panose="020F0502020204030204" pitchFamily="34" charset="0"/>
                <a:ea typeface="+mj-ea"/>
                <a:cs typeface="Calibri" panose="020F0502020204030204" pitchFamily="34" charset="0"/>
              </a:rPr>
              <a:t>No comments.</a:t>
            </a:r>
          </a:p>
        </p:txBody>
      </p:sp>
      <p:sp>
        <p:nvSpPr>
          <p:cNvPr id="4" name="Slide Number Placeholder 3">
            <a:extLst>
              <a:ext uri="{FF2B5EF4-FFF2-40B4-BE49-F238E27FC236}">
                <a16:creationId xmlns:a16="http://schemas.microsoft.com/office/drawing/2014/main" id="{D22CB027-0EFE-CD91-ED6A-56F6BEB08442}"/>
              </a:ext>
            </a:extLst>
          </p:cNvPr>
          <p:cNvSpPr>
            <a:spLocks noGrp="1"/>
          </p:cNvSpPr>
          <p:nvPr>
            <p:ph type="sldNum" sz="quarter" idx="12"/>
          </p:nvPr>
        </p:nvSpPr>
        <p:spPr/>
        <p:txBody>
          <a:bodyPr/>
          <a:lstStyle/>
          <a:p>
            <a:fld id="{B6A0C061-10B3-E146-8A9E-6072EFD08081}" type="slidenum">
              <a:rPr lang="en-US" smtClean="0"/>
              <a:t>4</a:t>
            </a:fld>
            <a:endParaRPr lang="en-US"/>
          </a:p>
        </p:txBody>
      </p:sp>
      <p:sp>
        <p:nvSpPr>
          <p:cNvPr id="6" name="Footer Placeholder 4">
            <a:extLst>
              <a:ext uri="{FF2B5EF4-FFF2-40B4-BE49-F238E27FC236}">
                <a16:creationId xmlns:a16="http://schemas.microsoft.com/office/drawing/2014/main" id="{068A5E8A-2DB2-DE06-6167-82A062350664}"/>
              </a:ext>
            </a:extLst>
          </p:cNvPr>
          <p:cNvSpPr>
            <a:spLocks noGrp="1"/>
          </p:cNvSpPr>
          <p:nvPr>
            <p:ph type="ftr" sz="quarter" idx="4294967295"/>
          </p:nvPr>
        </p:nvSpPr>
        <p:spPr>
          <a:xfrm>
            <a:off x="2464307" y="6541664"/>
            <a:ext cx="6880340" cy="365125"/>
          </a:xfrm>
          <a:prstGeom prst="rect">
            <a:avLst/>
          </a:prstGeom>
        </p:spPr>
        <p:txBody>
          <a:bodyPr vert="horz" lIns="91440" tIns="45720" rIns="91440" bIns="45720" rtlCol="0" anchor="ctr"/>
          <a:lstStyle>
            <a:lvl1pPr marL="0" marR="0" indent="0" algn="ctr" defTabSz="609585" rtl="0" eaLnBrk="1" fontAlgn="auto" latinLnBrk="0" hangingPunct="1">
              <a:lnSpc>
                <a:spcPct val="100000"/>
              </a:lnSpc>
              <a:spcBef>
                <a:spcPts val="0"/>
              </a:spcBef>
              <a:spcAft>
                <a:spcPts val="0"/>
              </a:spcAft>
              <a:buClrTx/>
              <a:buSzTx/>
              <a:buFontTx/>
              <a:buNone/>
              <a:tabLst/>
              <a:defRPr sz="1600" b="0" i="0">
                <a:solidFill>
                  <a:schemeClr val="bg1"/>
                </a:solidFill>
              </a:defRPr>
            </a:lvl1pPr>
          </a:lstStyle>
          <a:p>
            <a:r>
              <a:rPr lang="en-US" dirty="0">
                <a:latin typeface="Helvetica"/>
                <a:cs typeface="Helvetica"/>
              </a:rPr>
              <a:t>IEEE 802.3 comments on PARs, March 2023 plenary</a:t>
            </a:r>
            <a:endParaRPr lang="en-US" dirty="0"/>
          </a:p>
        </p:txBody>
      </p:sp>
    </p:spTree>
    <p:extLst>
      <p:ext uri="{BB962C8B-B14F-4D97-AF65-F5344CB8AC3E}">
        <p14:creationId xmlns:p14="http://schemas.microsoft.com/office/powerpoint/2010/main" val="4039307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1FAF6-9DA4-4BED-E71D-CFA7CFA29CBF}"/>
              </a:ext>
            </a:extLst>
          </p:cNvPr>
          <p:cNvSpPr>
            <a:spLocks noGrp="1"/>
          </p:cNvSpPr>
          <p:nvPr>
            <p:ph type="title"/>
          </p:nvPr>
        </p:nvSpPr>
        <p:spPr/>
        <p:txBody>
          <a:bodyPr>
            <a:normAutofit/>
          </a:bodyPr>
          <a:lstStyle/>
          <a:p>
            <a:pPr lvl="0"/>
            <a:r>
              <a:rPr lang="en-CA" sz="3600" b="0" i="0" u="none" strike="noStrike" kern="1200" dirty="0" err="1">
                <a:solidFill>
                  <a:schemeClr val="tx1"/>
                </a:solidFill>
                <a:effectLst/>
                <a:latin typeface="Calibri" panose="020F0502020204030204" pitchFamily="34" charset="0"/>
                <a:ea typeface="+mj-ea"/>
                <a:cs typeface="Calibri" panose="020F0502020204030204" pitchFamily="34" charset="0"/>
              </a:rPr>
              <a:t>P802.1Qdt</a:t>
            </a:r>
            <a:r>
              <a:rPr lang="en-CA" sz="3600" b="0" i="0" u="none" strike="noStrike" kern="1200" dirty="0">
                <a:solidFill>
                  <a:schemeClr val="tx1"/>
                </a:solidFill>
                <a:effectLst/>
                <a:latin typeface="Calibri" panose="020F0502020204030204" pitchFamily="34" charset="0"/>
                <a:ea typeface="+mj-ea"/>
                <a:cs typeface="Calibri" panose="020F0502020204030204" pitchFamily="34" charset="0"/>
              </a:rPr>
              <a:t> – PAR modification and CSD</a:t>
            </a:r>
            <a:endParaRPr lang="en-US" sz="3600"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B31DE984-C9F2-0371-AC2F-249548ABA392}"/>
              </a:ext>
            </a:extLst>
          </p:cNvPr>
          <p:cNvSpPr>
            <a:spLocks noGrp="1"/>
          </p:cNvSpPr>
          <p:nvPr>
            <p:ph idx="1"/>
          </p:nvPr>
        </p:nvSpPr>
        <p:spPr/>
        <p:txBody>
          <a:bodyPr>
            <a:normAutofit/>
          </a:bodyPr>
          <a:lstStyle/>
          <a:p>
            <a:pPr marL="0" lvl="0" indent="0">
              <a:spcBef>
                <a:spcPts val="600"/>
              </a:spcBef>
              <a:buNone/>
            </a:pPr>
            <a:r>
              <a:rPr lang="en-CA" sz="2800" b="0" i="0" u="none" strike="noStrike" kern="1200" dirty="0">
                <a:solidFill>
                  <a:schemeClr val="tx1"/>
                </a:solidFill>
                <a:effectLst/>
                <a:latin typeface="Calibri" panose="020F0502020204030204" pitchFamily="34" charset="0"/>
                <a:ea typeface="+mj-ea"/>
                <a:cs typeface="Calibri" panose="020F0502020204030204" pitchFamily="34" charset="0"/>
              </a:rPr>
              <a:t>PAR: </a:t>
            </a:r>
            <a:r>
              <a:rPr lang="en-CA" sz="2800" b="0" i="0" u="none" strike="noStrike" kern="1200" dirty="0">
                <a:solidFill>
                  <a:schemeClr val="tx1"/>
                </a:solidFill>
                <a:effectLst/>
                <a:latin typeface="Calibri" panose="020F0502020204030204" pitchFamily="34" charset="0"/>
                <a:ea typeface="+mj-ea"/>
                <a:cs typeface="Calibri" panose="020F0502020204030204" pitchFamily="34" charset="0"/>
                <a:hlinkClick r:id="rId3"/>
              </a:rPr>
              <a:t>https://www.ieee802.org/1/files/public/docs2023/dt-draft-PAR-modification-0123-v01.pdf</a:t>
            </a:r>
            <a:endParaRPr lang="en-CA" sz="2800" b="0" i="0" u="none" strike="noStrike" kern="1200" dirty="0">
              <a:solidFill>
                <a:schemeClr val="tx1"/>
              </a:solidFill>
              <a:effectLst/>
              <a:latin typeface="Calibri" panose="020F0502020204030204" pitchFamily="34" charset="0"/>
              <a:ea typeface="+mj-ea"/>
              <a:cs typeface="Calibri" panose="020F0502020204030204" pitchFamily="34" charset="0"/>
            </a:endParaRPr>
          </a:p>
          <a:p>
            <a:pPr lvl="0">
              <a:spcBef>
                <a:spcPts val="600"/>
              </a:spcBef>
            </a:pPr>
            <a:r>
              <a:rPr lang="en-CA" sz="2800" b="0" i="0" u="none" strike="noStrike" kern="1200" dirty="0">
                <a:solidFill>
                  <a:schemeClr val="tx1"/>
                </a:solidFill>
                <a:effectLst/>
                <a:latin typeface="Calibri" panose="020F0502020204030204" pitchFamily="34" charset="0"/>
                <a:ea typeface="+mj-ea"/>
                <a:cs typeface="Calibri" panose="020F0502020204030204" pitchFamily="34" charset="0"/>
              </a:rPr>
              <a:t>No comments.</a:t>
            </a:r>
          </a:p>
          <a:p>
            <a:pPr marL="0" lvl="0" indent="0">
              <a:spcBef>
                <a:spcPts val="600"/>
              </a:spcBef>
              <a:buNone/>
            </a:pPr>
            <a:endParaRPr lang="en-CA" sz="2800" b="0" i="0" u="none" strike="noStrike" kern="1200" dirty="0">
              <a:solidFill>
                <a:schemeClr val="tx1"/>
              </a:solidFill>
              <a:effectLst/>
              <a:latin typeface="Calibri" panose="020F0502020204030204" pitchFamily="34" charset="0"/>
              <a:ea typeface="+mj-ea"/>
              <a:cs typeface="Calibri" panose="020F0502020204030204" pitchFamily="34" charset="0"/>
            </a:endParaRPr>
          </a:p>
          <a:p>
            <a:pPr marL="0" lvl="0" indent="0">
              <a:spcBef>
                <a:spcPts val="600"/>
              </a:spcBef>
              <a:buNone/>
            </a:pPr>
            <a:r>
              <a:rPr lang="en-CA" sz="2800" b="0" i="0" u="none" strike="noStrike" kern="1200" dirty="0">
                <a:solidFill>
                  <a:schemeClr val="tx1"/>
                </a:solidFill>
                <a:effectLst/>
                <a:latin typeface="Calibri" panose="020F0502020204030204" pitchFamily="34" charset="0"/>
                <a:ea typeface="+mj-ea"/>
                <a:cs typeface="Calibri" panose="020F0502020204030204" pitchFamily="34" charset="0"/>
              </a:rPr>
              <a:t>CSD: </a:t>
            </a:r>
            <a:r>
              <a:rPr lang="en-CA" sz="2800" b="0" i="0" u="none" strike="noStrike" kern="1200" dirty="0">
                <a:solidFill>
                  <a:schemeClr val="tx1"/>
                </a:solidFill>
                <a:effectLst/>
                <a:latin typeface="Calibri" panose="020F0502020204030204" pitchFamily="34" charset="0"/>
                <a:ea typeface="+mj-ea"/>
                <a:cs typeface="Calibri" panose="020F0502020204030204" pitchFamily="34" charset="0"/>
                <a:hlinkClick r:id="rId4"/>
              </a:rPr>
              <a:t>https://www.ieee802.org/1/files/public/docs2023/dt-draft-CSD-modification-0123-v01.pdf</a:t>
            </a:r>
            <a:endParaRPr lang="en-CA" sz="2800" b="0" i="0" u="none" strike="noStrike" kern="1200" dirty="0">
              <a:solidFill>
                <a:schemeClr val="tx1"/>
              </a:solidFill>
              <a:effectLst/>
              <a:latin typeface="Calibri" panose="020F0502020204030204" pitchFamily="34" charset="0"/>
              <a:ea typeface="+mj-ea"/>
              <a:cs typeface="Calibri" panose="020F0502020204030204" pitchFamily="34" charset="0"/>
            </a:endParaRPr>
          </a:p>
          <a:p>
            <a:pPr lvl="0">
              <a:spcBef>
                <a:spcPts val="600"/>
              </a:spcBef>
            </a:pPr>
            <a:r>
              <a:rPr lang="en-CA" sz="2800" b="0" i="0" u="none" strike="noStrike" kern="1200" dirty="0">
                <a:solidFill>
                  <a:schemeClr val="tx1"/>
                </a:solidFill>
                <a:effectLst/>
                <a:latin typeface="Calibri" panose="020F0502020204030204" pitchFamily="34" charset="0"/>
                <a:ea typeface="+mj-ea"/>
                <a:cs typeface="Calibri" panose="020F0502020204030204" pitchFamily="34" charset="0"/>
              </a:rPr>
              <a:t>No comments.</a:t>
            </a:r>
          </a:p>
        </p:txBody>
      </p:sp>
      <p:sp>
        <p:nvSpPr>
          <p:cNvPr id="4" name="Slide Number Placeholder 3">
            <a:extLst>
              <a:ext uri="{FF2B5EF4-FFF2-40B4-BE49-F238E27FC236}">
                <a16:creationId xmlns:a16="http://schemas.microsoft.com/office/drawing/2014/main" id="{BDA3B6F8-FB9A-AE25-E103-B2107CC8FD16}"/>
              </a:ext>
            </a:extLst>
          </p:cNvPr>
          <p:cNvSpPr>
            <a:spLocks noGrp="1"/>
          </p:cNvSpPr>
          <p:nvPr>
            <p:ph type="sldNum" sz="quarter" idx="12"/>
          </p:nvPr>
        </p:nvSpPr>
        <p:spPr/>
        <p:txBody>
          <a:bodyPr/>
          <a:lstStyle/>
          <a:p>
            <a:fld id="{B6A0C061-10B3-E146-8A9E-6072EFD08081}" type="slidenum">
              <a:rPr lang="en-US" smtClean="0"/>
              <a:t>5</a:t>
            </a:fld>
            <a:endParaRPr lang="en-US"/>
          </a:p>
        </p:txBody>
      </p:sp>
      <p:sp>
        <p:nvSpPr>
          <p:cNvPr id="6" name="Footer Placeholder 4">
            <a:extLst>
              <a:ext uri="{FF2B5EF4-FFF2-40B4-BE49-F238E27FC236}">
                <a16:creationId xmlns:a16="http://schemas.microsoft.com/office/drawing/2014/main" id="{B0FBC24F-5906-8F87-F860-6E75B2003179}"/>
              </a:ext>
            </a:extLst>
          </p:cNvPr>
          <p:cNvSpPr>
            <a:spLocks noGrp="1"/>
          </p:cNvSpPr>
          <p:nvPr>
            <p:ph type="ftr" sz="quarter" idx="4294967295"/>
          </p:nvPr>
        </p:nvSpPr>
        <p:spPr>
          <a:xfrm>
            <a:off x="2464307" y="6541664"/>
            <a:ext cx="6880340" cy="365125"/>
          </a:xfrm>
          <a:prstGeom prst="rect">
            <a:avLst/>
          </a:prstGeom>
        </p:spPr>
        <p:txBody>
          <a:bodyPr vert="horz" lIns="91440" tIns="45720" rIns="91440" bIns="45720" rtlCol="0" anchor="ctr"/>
          <a:lstStyle>
            <a:lvl1pPr marL="0" marR="0" indent="0" algn="ctr" defTabSz="609585" rtl="0" eaLnBrk="1" fontAlgn="auto" latinLnBrk="0" hangingPunct="1">
              <a:lnSpc>
                <a:spcPct val="100000"/>
              </a:lnSpc>
              <a:spcBef>
                <a:spcPts val="0"/>
              </a:spcBef>
              <a:spcAft>
                <a:spcPts val="0"/>
              </a:spcAft>
              <a:buClrTx/>
              <a:buSzTx/>
              <a:buFontTx/>
              <a:buNone/>
              <a:tabLst/>
              <a:defRPr sz="1600" b="0" i="0">
                <a:solidFill>
                  <a:schemeClr val="bg1"/>
                </a:solidFill>
              </a:defRPr>
            </a:lvl1pPr>
          </a:lstStyle>
          <a:p>
            <a:r>
              <a:rPr lang="en-US" dirty="0">
                <a:latin typeface="Helvetica"/>
                <a:cs typeface="Helvetica"/>
              </a:rPr>
              <a:t>IEEE 802.3 comments on PARs, March 2023 plenary</a:t>
            </a:r>
            <a:endParaRPr lang="en-US" dirty="0"/>
          </a:p>
        </p:txBody>
      </p:sp>
    </p:spTree>
    <p:extLst>
      <p:ext uri="{BB962C8B-B14F-4D97-AF65-F5344CB8AC3E}">
        <p14:creationId xmlns:p14="http://schemas.microsoft.com/office/powerpoint/2010/main" val="136762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0FAC3-B523-67E8-4921-FCB0F9A35AC0}"/>
              </a:ext>
            </a:extLst>
          </p:cNvPr>
          <p:cNvSpPr>
            <a:spLocks noGrp="1"/>
          </p:cNvSpPr>
          <p:nvPr>
            <p:ph type="title"/>
          </p:nvPr>
        </p:nvSpPr>
        <p:spPr/>
        <p:txBody>
          <a:bodyPr>
            <a:normAutofit/>
          </a:bodyPr>
          <a:lstStyle/>
          <a:p>
            <a:pPr lvl="0"/>
            <a:r>
              <a:rPr lang="en-CA" sz="3600" b="0" i="0" u="none" strike="noStrike" kern="1200" dirty="0" err="1">
                <a:solidFill>
                  <a:schemeClr val="tx1"/>
                </a:solidFill>
                <a:effectLst/>
                <a:latin typeface="Calibri" panose="020F0502020204030204" pitchFamily="34" charset="0"/>
                <a:ea typeface="+mj-ea"/>
                <a:cs typeface="Calibri" panose="020F0502020204030204" pitchFamily="34" charset="0"/>
              </a:rPr>
              <a:t>P802.1Qdx</a:t>
            </a:r>
            <a:r>
              <a:rPr lang="en-CA" sz="3600" dirty="0">
                <a:latin typeface="Calibri" panose="020F0502020204030204" pitchFamily="34" charset="0"/>
                <a:cs typeface="Calibri" panose="020F0502020204030204" pitchFamily="34" charset="0"/>
              </a:rPr>
              <a:t> - </a:t>
            </a:r>
            <a:r>
              <a:rPr lang="en-CA" sz="3600" b="0" i="0" u="none" strike="noStrike" kern="1200" dirty="0">
                <a:solidFill>
                  <a:schemeClr val="tx1"/>
                </a:solidFill>
                <a:effectLst/>
                <a:latin typeface="Calibri" panose="020F0502020204030204" pitchFamily="34" charset="0"/>
                <a:ea typeface="+mj-ea"/>
                <a:cs typeface="Calibri" panose="020F0502020204030204" pitchFamily="34" charset="0"/>
              </a:rPr>
              <a:t>amendment PAR and CSD</a:t>
            </a:r>
            <a:endParaRPr lang="en-US" sz="3600"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EB4FAA4C-7BE8-06CC-FC02-BBCDC1464C0E}"/>
              </a:ext>
            </a:extLst>
          </p:cNvPr>
          <p:cNvSpPr>
            <a:spLocks noGrp="1"/>
          </p:cNvSpPr>
          <p:nvPr>
            <p:ph idx="1"/>
          </p:nvPr>
        </p:nvSpPr>
        <p:spPr/>
        <p:txBody>
          <a:bodyPr>
            <a:noAutofit/>
          </a:bodyPr>
          <a:lstStyle/>
          <a:p>
            <a:pPr marL="0" lvl="0" indent="0">
              <a:spcBef>
                <a:spcPts val="600"/>
              </a:spcBef>
              <a:buNone/>
            </a:pPr>
            <a:r>
              <a:rPr lang="en-CA" sz="2800" b="0" i="0" u="none" strike="noStrike" kern="1200" dirty="0">
                <a:solidFill>
                  <a:schemeClr val="tx1"/>
                </a:solidFill>
                <a:effectLst/>
                <a:latin typeface="Calibri" panose="020F0502020204030204" pitchFamily="34" charset="0"/>
                <a:ea typeface="+mj-ea"/>
                <a:cs typeface="Calibri" panose="020F0502020204030204" pitchFamily="34" charset="0"/>
              </a:rPr>
              <a:t>PAR: </a:t>
            </a:r>
            <a:r>
              <a:rPr lang="en-CA" sz="2800" b="0" i="0" u="none" strike="noStrike" kern="1200" dirty="0">
                <a:solidFill>
                  <a:schemeClr val="tx1"/>
                </a:solidFill>
                <a:effectLst/>
                <a:latin typeface="Calibri" panose="020F0502020204030204" pitchFamily="34" charset="0"/>
                <a:ea typeface="+mj-ea"/>
                <a:cs typeface="Calibri" panose="020F0502020204030204" pitchFamily="34" charset="0"/>
                <a:hlinkClick r:id="rId3"/>
              </a:rPr>
              <a:t>https://www.ieee802.org/1/files/public/docs2023/dx-draft-PAR-0123-v01.pdf</a:t>
            </a:r>
            <a:endParaRPr lang="en-CA" sz="2800" b="0" i="0" u="none" strike="noStrike" kern="1200" dirty="0">
              <a:solidFill>
                <a:schemeClr val="tx1"/>
              </a:solidFill>
              <a:effectLst/>
              <a:latin typeface="Calibri" panose="020F0502020204030204" pitchFamily="34" charset="0"/>
              <a:ea typeface="+mj-ea"/>
              <a:cs typeface="Calibri" panose="020F0502020204030204" pitchFamily="34" charset="0"/>
            </a:endParaRPr>
          </a:p>
          <a:p>
            <a:pPr lvl="0">
              <a:spcBef>
                <a:spcPts val="600"/>
              </a:spcBef>
            </a:pPr>
            <a:r>
              <a:rPr lang="en-CA" sz="2800" b="0" i="0" u="none" strike="noStrike" kern="1200" dirty="0">
                <a:solidFill>
                  <a:schemeClr val="tx1"/>
                </a:solidFill>
                <a:effectLst/>
                <a:latin typeface="Calibri" panose="020F0502020204030204" pitchFamily="34" charset="0"/>
                <a:ea typeface="+mj-ea"/>
                <a:cs typeface="Calibri" panose="020F0502020204030204" pitchFamily="34" charset="0"/>
              </a:rPr>
              <a:t>No comments. </a:t>
            </a:r>
          </a:p>
          <a:p>
            <a:pPr marL="0" lvl="0" indent="0">
              <a:spcBef>
                <a:spcPts val="600"/>
              </a:spcBef>
              <a:buNone/>
            </a:pPr>
            <a:endParaRPr lang="en-CA" sz="2800" b="0" i="0" u="none" strike="noStrike" kern="1200" dirty="0">
              <a:solidFill>
                <a:schemeClr val="tx1"/>
              </a:solidFill>
              <a:effectLst/>
              <a:latin typeface="Calibri" panose="020F0502020204030204" pitchFamily="34" charset="0"/>
              <a:ea typeface="+mj-ea"/>
              <a:cs typeface="Calibri" panose="020F0502020204030204" pitchFamily="34" charset="0"/>
            </a:endParaRPr>
          </a:p>
          <a:p>
            <a:pPr marL="0" lvl="0" indent="0">
              <a:spcBef>
                <a:spcPts val="600"/>
              </a:spcBef>
              <a:buNone/>
            </a:pPr>
            <a:r>
              <a:rPr lang="en-CA" sz="2800" b="0" i="0" u="none" strike="noStrike" kern="1200" dirty="0">
                <a:solidFill>
                  <a:schemeClr val="tx1"/>
                </a:solidFill>
                <a:effectLst/>
                <a:latin typeface="Calibri" panose="020F0502020204030204" pitchFamily="34" charset="0"/>
                <a:ea typeface="+mj-ea"/>
                <a:cs typeface="Calibri" panose="020F0502020204030204" pitchFamily="34" charset="0"/>
              </a:rPr>
              <a:t>CSD: </a:t>
            </a:r>
            <a:r>
              <a:rPr lang="en-CA" sz="2800" b="0" i="0" u="none" strike="noStrike" kern="1200" dirty="0">
                <a:solidFill>
                  <a:schemeClr val="tx1"/>
                </a:solidFill>
                <a:effectLst/>
                <a:latin typeface="Calibri" panose="020F0502020204030204" pitchFamily="34" charset="0"/>
                <a:ea typeface="+mj-ea"/>
                <a:cs typeface="Calibri" panose="020F0502020204030204" pitchFamily="34" charset="0"/>
                <a:hlinkClick r:id="rId4"/>
              </a:rPr>
              <a:t>https://www.ieee802.org/1/files/public/docs2023/dx-draft-CSD-0123-v01.pdf</a:t>
            </a:r>
            <a:endParaRPr lang="en-CA" sz="2800" b="0" i="0" u="none" strike="noStrike" kern="1200" dirty="0">
              <a:solidFill>
                <a:schemeClr val="tx1"/>
              </a:solidFill>
              <a:effectLst/>
              <a:latin typeface="Calibri" panose="020F0502020204030204" pitchFamily="34" charset="0"/>
              <a:ea typeface="+mj-ea"/>
              <a:cs typeface="Calibri" panose="020F0502020204030204" pitchFamily="34" charset="0"/>
            </a:endParaRPr>
          </a:p>
          <a:p>
            <a:pPr lvl="0">
              <a:spcBef>
                <a:spcPts val="600"/>
              </a:spcBef>
            </a:pPr>
            <a:r>
              <a:rPr lang="en-CA" sz="2800" b="0" i="0" u="none" strike="noStrike" kern="1200" dirty="0">
                <a:solidFill>
                  <a:schemeClr val="tx1"/>
                </a:solidFill>
                <a:effectLst/>
                <a:latin typeface="Calibri" panose="020F0502020204030204" pitchFamily="34" charset="0"/>
                <a:ea typeface="+mj-ea"/>
                <a:cs typeface="Calibri" panose="020F0502020204030204" pitchFamily="34" charset="0"/>
              </a:rPr>
              <a:t>No comments.  </a:t>
            </a:r>
          </a:p>
        </p:txBody>
      </p:sp>
      <p:sp>
        <p:nvSpPr>
          <p:cNvPr id="4" name="Slide Number Placeholder 3">
            <a:extLst>
              <a:ext uri="{FF2B5EF4-FFF2-40B4-BE49-F238E27FC236}">
                <a16:creationId xmlns:a16="http://schemas.microsoft.com/office/drawing/2014/main" id="{59A661E5-538B-6FE1-4521-1BC94AA48520}"/>
              </a:ext>
            </a:extLst>
          </p:cNvPr>
          <p:cNvSpPr>
            <a:spLocks noGrp="1"/>
          </p:cNvSpPr>
          <p:nvPr>
            <p:ph type="sldNum" sz="quarter" idx="12"/>
          </p:nvPr>
        </p:nvSpPr>
        <p:spPr/>
        <p:txBody>
          <a:bodyPr/>
          <a:lstStyle/>
          <a:p>
            <a:fld id="{B6A0C061-10B3-E146-8A9E-6072EFD08081}" type="slidenum">
              <a:rPr lang="en-US" smtClean="0"/>
              <a:t>6</a:t>
            </a:fld>
            <a:endParaRPr lang="en-US"/>
          </a:p>
        </p:txBody>
      </p:sp>
      <p:sp>
        <p:nvSpPr>
          <p:cNvPr id="7" name="Footer Placeholder 4">
            <a:extLst>
              <a:ext uri="{FF2B5EF4-FFF2-40B4-BE49-F238E27FC236}">
                <a16:creationId xmlns:a16="http://schemas.microsoft.com/office/drawing/2014/main" id="{8A082C2C-FAFC-4AC3-197B-D83E591DBC06}"/>
              </a:ext>
            </a:extLst>
          </p:cNvPr>
          <p:cNvSpPr>
            <a:spLocks noGrp="1"/>
          </p:cNvSpPr>
          <p:nvPr>
            <p:ph type="ftr" sz="quarter" idx="4294967295"/>
          </p:nvPr>
        </p:nvSpPr>
        <p:spPr>
          <a:xfrm>
            <a:off x="2464307" y="6541664"/>
            <a:ext cx="6880340" cy="365125"/>
          </a:xfrm>
          <a:prstGeom prst="rect">
            <a:avLst/>
          </a:prstGeom>
        </p:spPr>
        <p:txBody>
          <a:bodyPr vert="horz" lIns="91440" tIns="45720" rIns="91440" bIns="45720" rtlCol="0" anchor="ctr"/>
          <a:lstStyle>
            <a:lvl1pPr marL="0" marR="0" indent="0" algn="ctr" defTabSz="609585" rtl="0" eaLnBrk="1" fontAlgn="auto" latinLnBrk="0" hangingPunct="1">
              <a:lnSpc>
                <a:spcPct val="100000"/>
              </a:lnSpc>
              <a:spcBef>
                <a:spcPts val="0"/>
              </a:spcBef>
              <a:spcAft>
                <a:spcPts val="0"/>
              </a:spcAft>
              <a:buClrTx/>
              <a:buSzTx/>
              <a:buFontTx/>
              <a:buNone/>
              <a:tabLst/>
              <a:defRPr sz="1600" b="0" i="0">
                <a:solidFill>
                  <a:schemeClr val="bg1"/>
                </a:solidFill>
              </a:defRPr>
            </a:lvl1pPr>
          </a:lstStyle>
          <a:p>
            <a:r>
              <a:rPr lang="en-US" dirty="0">
                <a:latin typeface="Helvetica"/>
                <a:cs typeface="Helvetica"/>
              </a:rPr>
              <a:t>IEEE 802.3 comments on PARs, March 2023 plenary</a:t>
            </a:r>
            <a:endParaRPr lang="en-US" dirty="0"/>
          </a:p>
        </p:txBody>
      </p:sp>
    </p:spTree>
    <p:extLst>
      <p:ext uri="{BB962C8B-B14F-4D97-AF65-F5344CB8AC3E}">
        <p14:creationId xmlns:p14="http://schemas.microsoft.com/office/powerpoint/2010/main" val="1207024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FF797-7A5B-113A-764D-A8E203BFFA08}"/>
              </a:ext>
            </a:extLst>
          </p:cNvPr>
          <p:cNvSpPr>
            <a:spLocks noGrp="1"/>
          </p:cNvSpPr>
          <p:nvPr>
            <p:ph type="title"/>
          </p:nvPr>
        </p:nvSpPr>
        <p:spPr/>
        <p:txBody>
          <a:bodyPr>
            <a:normAutofit/>
          </a:bodyPr>
          <a:lstStyle/>
          <a:p>
            <a:pPr lvl="0"/>
            <a:r>
              <a:rPr lang="en-CA" sz="3600" b="0" i="0" u="none" strike="noStrike" kern="1200" dirty="0">
                <a:solidFill>
                  <a:schemeClr val="tx1"/>
                </a:solidFill>
                <a:effectLst/>
                <a:latin typeface="Calibri" panose="020F0502020204030204" pitchFamily="34" charset="0"/>
                <a:ea typeface="+mj-ea"/>
                <a:cs typeface="Calibri" panose="020F0502020204030204" pitchFamily="34" charset="0"/>
              </a:rPr>
              <a:t>P802.1DU – new standard PAR and CSD</a:t>
            </a:r>
            <a:endParaRPr lang="en-US" sz="3600"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9847A084-E625-84F5-FA8C-2C7C9B081A64}"/>
              </a:ext>
            </a:extLst>
          </p:cNvPr>
          <p:cNvSpPr>
            <a:spLocks noGrp="1"/>
          </p:cNvSpPr>
          <p:nvPr>
            <p:ph idx="1"/>
          </p:nvPr>
        </p:nvSpPr>
        <p:spPr/>
        <p:txBody>
          <a:bodyPr>
            <a:normAutofit/>
          </a:bodyPr>
          <a:lstStyle/>
          <a:p>
            <a:pPr marL="0" lvl="0" indent="0">
              <a:spcBef>
                <a:spcPts val="600"/>
              </a:spcBef>
              <a:buNone/>
            </a:pPr>
            <a:r>
              <a:rPr lang="en-CA" sz="2800" b="0" i="0" u="none" strike="noStrike" kern="1200" dirty="0">
                <a:solidFill>
                  <a:schemeClr val="tx1"/>
                </a:solidFill>
                <a:effectLst/>
                <a:latin typeface="Calibri" panose="020F0502020204030204" pitchFamily="34" charset="0"/>
                <a:ea typeface="+mj-ea"/>
                <a:cs typeface="Calibri" panose="020F0502020204030204" pitchFamily="34" charset="0"/>
              </a:rPr>
              <a:t>PAR: </a:t>
            </a:r>
            <a:r>
              <a:rPr lang="en-CA" sz="2800" b="0" i="0" u="none" strike="noStrike" kern="1200" dirty="0">
                <a:solidFill>
                  <a:schemeClr val="tx1"/>
                </a:solidFill>
                <a:effectLst/>
                <a:latin typeface="Calibri" panose="020F0502020204030204" pitchFamily="34" charset="0"/>
                <a:ea typeface="+mj-ea"/>
                <a:cs typeface="Calibri" panose="020F0502020204030204" pitchFamily="34" charset="0"/>
                <a:hlinkClick r:id="rId3"/>
              </a:rPr>
              <a:t>https://www.ieee802.org/1/files/public/docs2023/du-draft-PAR-0123-v01.pdf</a:t>
            </a:r>
            <a:endParaRPr lang="en-CA" sz="2800" b="0" i="0" u="none" strike="noStrike" kern="1200" dirty="0">
              <a:solidFill>
                <a:schemeClr val="tx1"/>
              </a:solidFill>
              <a:effectLst/>
              <a:latin typeface="Calibri" panose="020F0502020204030204" pitchFamily="34" charset="0"/>
              <a:ea typeface="+mj-ea"/>
              <a:cs typeface="Calibri" panose="020F0502020204030204" pitchFamily="34" charset="0"/>
            </a:endParaRPr>
          </a:p>
          <a:p>
            <a:pPr lvl="0">
              <a:spcBef>
                <a:spcPts val="600"/>
              </a:spcBef>
            </a:pPr>
            <a:r>
              <a:rPr lang="en-CA" sz="2800" b="0" i="0" u="none" strike="noStrike" kern="1200" dirty="0">
                <a:solidFill>
                  <a:schemeClr val="tx1"/>
                </a:solidFill>
                <a:effectLst/>
                <a:latin typeface="Calibri" panose="020F0502020204030204" pitchFamily="34" charset="0"/>
                <a:ea typeface="+mj-ea"/>
                <a:cs typeface="Calibri" panose="020F0502020204030204" pitchFamily="34" charset="0"/>
              </a:rPr>
              <a:t>No comments.</a:t>
            </a:r>
          </a:p>
          <a:p>
            <a:pPr lvl="0">
              <a:spcBef>
                <a:spcPts val="600"/>
              </a:spcBef>
            </a:pPr>
            <a:endParaRPr lang="en-CA" sz="2800" kern="1200" dirty="0">
              <a:latin typeface="Calibri" panose="020F0502020204030204" pitchFamily="34" charset="0"/>
              <a:ea typeface="+mj-ea"/>
              <a:cs typeface="Calibri" panose="020F0502020204030204" pitchFamily="34" charset="0"/>
            </a:endParaRPr>
          </a:p>
          <a:p>
            <a:pPr marL="0" lvl="0" indent="0">
              <a:spcBef>
                <a:spcPts val="600"/>
              </a:spcBef>
              <a:buNone/>
            </a:pPr>
            <a:r>
              <a:rPr lang="en-CA" sz="2800" b="0" i="0" u="none" strike="noStrike" kern="1200" dirty="0">
                <a:solidFill>
                  <a:schemeClr val="tx1"/>
                </a:solidFill>
                <a:effectLst/>
                <a:latin typeface="Calibri" panose="020F0502020204030204" pitchFamily="34" charset="0"/>
                <a:ea typeface="+mj-ea"/>
                <a:cs typeface="Calibri" panose="020F0502020204030204" pitchFamily="34" charset="0"/>
              </a:rPr>
              <a:t>CSD: </a:t>
            </a:r>
            <a:r>
              <a:rPr lang="en-CA" sz="2800" b="0" i="0" u="none" strike="noStrike" kern="1200" dirty="0">
                <a:solidFill>
                  <a:schemeClr val="tx1"/>
                </a:solidFill>
                <a:effectLst/>
                <a:latin typeface="Calibri" panose="020F0502020204030204" pitchFamily="34" charset="0"/>
                <a:ea typeface="+mj-ea"/>
                <a:cs typeface="Calibri" panose="020F0502020204030204" pitchFamily="34" charset="0"/>
                <a:hlinkClick r:id="rId4"/>
              </a:rPr>
              <a:t>https://www.ieee802.org/1/files/public/docs2023/du-draft-CSD-0123-v01.pdf</a:t>
            </a:r>
            <a:endParaRPr lang="en-CA" sz="2800" b="0" i="0" u="none" strike="noStrike" kern="1200" dirty="0">
              <a:solidFill>
                <a:schemeClr val="tx1"/>
              </a:solidFill>
              <a:effectLst/>
              <a:latin typeface="Calibri" panose="020F0502020204030204" pitchFamily="34" charset="0"/>
              <a:ea typeface="+mj-ea"/>
              <a:cs typeface="Calibri" panose="020F0502020204030204" pitchFamily="34" charset="0"/>
            </a:endParaRPr>
          </a:p>
          <a:p>
            <a:pPr lvl="0">
              <a:spcBef>
                <a:spcPts val="600"/>
              </a:spcBef>
            </a:pPr>
            <a:r>
              <a:rPr lang="en-CA" sz="2800" b="0" i="0" u="none" strike="noStrike" kern="1200" dirty="0">
                <a:solidFill>
                  <a:schemeClr val="tx1"/>
                </a:solidFill>
                <a:effectLst/>
                <a:latin typeface="Calibri" panose="020F0502020204030204" pitchFamily="34" charset="0"/>
                <a:ea typeface="+mj-ea"/>
                <a:cs typeface="Calibri" panose="020F0502020204030204" pitchFamily="34" charset="0"/>
              </a:rPr>
              <a:t>No comments.</a:t>
            </a:r>
            <a:endParaRPr lang="en-CA" sz="2800" dirty="0">
              <a:latin typeface="Calibri" panose="020F0502020204030204" pitchFamily="34" charset="0"/>
              <a:ea typeface="+mj-ea"/>
              <a:cs typeface="Calibri" panose="020F0502020204030204" pitchFamily="34" charset="0"/>
            </a:endParaRPr>
          </a:p>
        </p:txBody>
      </p:sp>
      <p:sp>
        <p:nvSpPr>
          <p:cNvPr id="4" name="Slide Number Placeholder 3">
            <a:extLst>
              <a:ext uri="{FF2B5EF4-FFF2-40B4-BE49-F238E27FC236}">
                <a16:creationId xmlns:a16="http://schemas.microsoft.com/office/drawing/2014/main" id="{D78A8AA9-507F-2FE0-2568-DC4BA35BAAE5}"/>
              </a:ext>
            </a:extLst>
          </p:cNvPr>
          <p:cNvSpPr>
            <a:spLocks noGrp="1"/>
          </p:cNvSpPr>
          <p:nvPr>
            <p:ph type="sldNum" sz="quarter" idx="12"/>
          </p:nvPr>
        </p:nvSpPr>
        <p:spPr/>
        <p:txBody>
          <a:bodyPr/>
          <a:lstStyle/>
          <a:p>
            <a:fld id="{B6A0C061-10B3-E146-8A9E-6072EFD08081}" type="slidenum">
              <a:rPr lang="en-US" smtClean="0"/>
              <a:t>7</a:t>
            </a:fld>
            <a:endParaRPr lang="en-US"/>
          </a:p>
        </p:txBody>
      </p:sp>
      <p:sp>
        <p:nvSpPr>
          <p:cNvPr id="6" name="Footer Placeholder 4">
            <a:extLst>
              <a:ext uri="{FF2B5EF4-FFF2-40B4-BE49-F238E27FC236}">
                <a16:creationId xmlns:a16="http://schemas.microsoft.com/office/drawing/2014/main" id="{58401A6A-60AD-8E97-A902-905F89F4ED28}"/>
              </a:ext>
            </a:extLst>
          </p:cNvPr>
          <p:cNvSpPr>
            <a:spLocks noGrp="1"/>
          </p:cNvSpPr>
          <p:nvPr>
            <p:ph type="ftr" sz="quarter" idx="4294967295"/>
          </p:nvPr>
        </p:nvSpPr>
        <p:spPr>
          <a:xfrm>
            <a:off x="2464307" y="6541664"/>
            <a:ext cx="6880340" cy="365125"/>
          </a:xfrm>
          <a:prstGeom prst="rect">
            <a:avLst/>
          </a:prstGeom>
        </p:spPr>
        <p:txBody>
          <a:bodyPr vert="horz" lIns="91440" tIns="45720" rIns="91440" bIns="45720" rtlCol="0" anchor="ctr"/>
          <a:lstStyle>
            <a:lvl1pPr marL="0" marR="0" indent="0" algn="ctr" defTabSz="609585" rtl="0" eaLnBrk="1" fontAlgn="auto" latinLnBrk="0" hangingPunct="1">
              <a:lnSpc>
                <a:spcPct val="100000"/>
              </a:lnSpc>
              <a:spcBef>
                <a:spcPts val="0"/>
              </a:spcBef>
              <a:spcAft>
                <a:spcPts val="0"/>
              </a:spcAft>
              <a:buClrTx/>
              <a:buSzTx/>
              <a:buFontTx/>
              <a:buNone/>
              <a:tabLst/>
              <a:defRPr sz="1600" b="0" i="0">
                <a:solidFill>
                  <a:schemeClr val="bg1"/>
                </a:solidFill>
              </a:defRPr>
            </a:lvl1pPr>
          </a:lstStyle>
          <a:p>
            <a:r>
              <a:rPr lang="en-US" dirty="0">
                <a:latin typeface="Helvetica"/>
                <a:cs typeface="Helvetica"/>
              </a:rPr>
              <a:t>IEEE 802.3 comments on PARs, March 2023 plenary</a:t>
            </a:r>
            <a:endParaRPr lang="en-US" dirty="0"/>
          </a:p>
        </p:txBody>
      </p:sp>
    </p:spTree>
    <p:extLst>
      <p:ext uri="{BB962C8B-B14F-4D97-AF65-F5344CB8AC3E}">
        <p14:creationId xmlns:p14="http://schemas.microsoft.com/office/powerpoint/2010/main" val="2397413559"/>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64062</TotalTime>
  <Words>632</Words>
  <Application>Microsoft Office PowerPoint</Application>
  <PresentationFormat>Widescreen</PresentationFormat>
  <Paragraphs>72</Paragraphs>
  <Slides>7</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Helvetica</vt:lpstr>
      <vt:lpstr>Times New Roman</vt:lpstr>
      <vt:lpstr>Default Design</vt:lpstr>
      <vt:lpstr>PowerPoint Presentation</vt:lpstr>
      <vt:lpstr>PAR Review SCM</vt:lpstr>
      <vt:lpstr>P802.1CS-2020/Cor1 - PAR modification</vt:lpstr>
      <vt:lpstr>P802.1ASdm – PAR modification and CSD</vt:lpstr>
      <vt:lpstr>P802.1Qdt – PAR modification and CSD</vt:lpstr>
      <vt:lpstr>P802.1Qdx - amendment PAR and CSD</vt:lpstr>
      <vt:lpstr>P802.1DU – new standard PAR and CSD</vt:lpstr>
    </vt:vector>
  </TitlesOfParts>
  <Manager/>
  <Company>Wi-SUN Alliance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Maintenance Opening/Closing Report</dc:title>
  <dc:subject>IEEE 802.15 &lt;SCM Report&gt;</dc:subject>
  <dc:creator>Phil Beecher</dc:creator>
  <cp:keywords/>
  <dc:description>15-21-0456-nn</dc:description>
  <cp:lastModifiedBy>Phil Beecher</cp:lastModifiedBy>
  <cp:revision>1126</cp:revision>
  <cp:lastPrinted>2016-07-25T16:00:41Z</cp:lastPrinted>
  <dcterms:created xsi:type="dcterms:W3CDTF">2009-07-12T16:25:16Z</dcterms:created>
  <dcterms:modified xsi:type="dcterms:W3CDTF">2023-03-13T20:58:10Z</dcterms:modified>
  <cp:category/>
</cp:coreProperties>
</file>