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1"/>
  </p:notesMasterIdLst>
  <p:handoutMasterIdLst>
    <p:handoutMasterId r:id="rId12"/>
  </p:handoutMasterIdLst>
  <p:sldIdLst>
    <p:sldId id="259" r:id="rId2"/>
    <p:sldId id="258" r:id="rId3"/>
    <p:sldId id="378" r:id="rId4"/>
    <p:sldId id="391" r:id="rId5"/>
    <p:sldId id="393" r:id="rId6"/>
    <p:sldId id="395" r:id="rId7"/>
    <p:sldId id="394" r:id="rId8"/>
    <p:sldId id="397" r:id="rId9"/>
    <p:sldId id="373"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默认节" id="{717B8C1F-7F54-4607-B599-198C5E563B2A}">
          <p14:sldIdLst>
            <p14:sldId id="259"/>
            <p14:sldId id="258"/>
            <p14:sldId id="378"/>
            <p14:sldId id="391"/>
            <p14:sldId id="393"/>
            <p14:sldId id="395"/>
            <p14:sldId id="394"/>
            <p14:sldId id="397"/>
            <p14:sldId id="37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Author" initials="A" lastIdx="0"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7C80"/>
    <a:srgbClr val="59595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02" autoAdjust="0"/>
    <p:restoredTop sz="96424" autoAdjust="0"/>
  </p:normalViewPr>
  <p:slideViewPr>
    <p:cSldViewPr>
      <p:cViewPr varScale="1">
        <p:scale>
          <a:sx n="71" d="100"/>
          <a:sy n="71" d="100"/>
        </p:scale>
        <p:origin x="1264" y="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1" d="100"/>
          <a:sy n="81" d="100"/>
        </p:scale>
        <p:origin x="2794" y="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dirty="0"/>
              <a:t>Page </a:t>
            </a:r>
            <a:fld id="{CCBA9A43-F75F-447A-8B31-62323A831A83}" type="slidenum">
              <a:rPr lang="en-US" altLang="en-US"/>
              <a:pPr/>
              <a:t>‹#›</a:t>
            </a:fld>
            <a:endParaRPr lang="en-US" alt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dirty="0"/>
              <a:t>Page </a:t>
            </a:r>
            <a:fld id="{954B88C7-B19C-4B0E-BE72-ED637AA66BF1}" type="slidenum">
              <a:rPr lang="en-US" altLang="en-US"/>
              <a:pPr/>
              <a:t>‹#›</a:t>
            </a:fld>
            <a:endParaRPr lang="en-US" altLang="en-US" dirty="0"/>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1</a:t>
            </a:fld>
            <a:endParaRPr lang="en-US" altLang="en-US" dirty="0"/>
          </a:p>
        </p:txBody>
      </p:sp>
    </p:spTree>
    <p:extLst>
      <p:ext uri="{BB962C8B-B14F-4D97-AF65-F5344CB8AC3E}">
        <p14:creationId xmlns:p14="http://schemas.microsoft.com/office/powerpoint/2010/main" val="2852595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2</a:t>
            </a:fld>
            <a:endParaRPr lang="en-US" altLang="en-US" dirty="0"/>
          </a:p>
        </p:txBody>
      </p:sp>
    </p:spTree>
    <p:extLst>
      <p:ext uri="{BB962C8B-B14F-4D97-AF65-F5344CB8AC3E}">
        <p14:creationId xmlns:p14="http://schemas.microsoft.com/office/powerpoint/2010/main" val="371518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3</a:t>
            </a:fld>
            <a:endParaRPr lang="en-US" altLang="en-US" dirty="0"/>
          </a:p>
        </p:txBody>
      </p:sp>
    </p:spTree>
    <p:extLst>
      <p:ext uri="{BB962C8B-B14F-4D97-AF65-F5344CB8AC3E}">
        <p14:creationId xmlns:p14="http://schemas.microsoft.com/office/powerpoint/2010/main" val="177120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a:t>March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Rojan Chitrakar,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4EF2733A-7873-4D87-9B81-5F5F3E4A4D35}" type="slidenum">
              <a:rPr lang="en-US" altLang="en-US"/>
              <a:pPr/>
              <a:t>‹#›</a:t>
            </a:fld>
            <a:endParaRPr lang="en-US" altLang="en-US" dirty="0"/>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March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Rojan Chitrakar,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FF325E13-D3B1-41EE-AB0C-BDEADE89260B}" type="slidenum">
              <a:rPr lang="en-US" altLang="en-US"/>
              <a:pPr/>
              <a:t>‹#›</a:t>
            </a:fld>
            <a:endParaRPr lang="en-US" altLang="en-US" dirty="0"/>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March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Rojan Chitrakar,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7248A51-4F7C-4153-9699-F6BF9FC30F5C}" type="slidenum">
              <a:rPr lang="en-US" altLang="en-US"/>
              <a:pPr/>
              <a:t>‹#›</a:t>
            </a:fld>
            <a:endParaRPr lang="en-US" altLang="en-US" dirty="0"/>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March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Rojan Chitrakar,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a:t>March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Rojan Chitrakar,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8076CA46-368E-45B2-88E4-FE21628E599F}" type="slidenum">
              <a:rPr lang="en-US" altLang="en-US"/>
              <a:pPr/>
              <a:t>‹#›</a:t>
            </a:fld>
            <a:endParaRPr lang="en-US" altLang="en-US" dirty="0"/>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dirty="0"/>
              <a:t>March 2023</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Rojan Chitrakar,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FE76D7C-B58F-4F71-803D-2003B07B78A2}" type="slidenum">
              <a:rPr lang="en-US" altLang="en-US"/>
              <a:pPr/>
              <a:t>‹#›</a:t>
            </a:fld>
            <a:endParaRPr lang="en-US" altLang="en-US" dirty="0"/>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dirty="0"/>
              <a:t>March 2023</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dirty="0"/>
              <a:t>Rojan Chitrakar, et al</a:t>
            </a:r>
          </a:p>
        </p:txBody>
      </p:sp>
      <p:sp>
        <p:nvSpPr>
          <p:cNvPr id="9" name="Slide Number Placeholder 8"/>
          <p:cNvSpPr>
            <a:spLocks noGrp="1"/>
          </p:cNvSpPr>
          <p:nvPr>
            <p:ph type="sldNum" sz="quarter" idx="12"/>
          </p:nvPr>
        </p:nvSpPr>
        <p:spPr/>
        <p:txBody>
          <a:bodyPr/>
          <a:lstStyle>
            <a:lvl1pPr>
              <a:defRPr/>
            </a:lvl1pPr>
          </a:lstStyle>
          <a:p>
            <a:r>
              <a:rPr lang="en-US" altLang="en-US" dirty="0"/>
              <a:t>Slide </a:t>
            </a:r>
            <a:fld id="{3681BF77-6EB1-47C7-B002-47253239B1AA}" type="slidenum">
              <a:rPr lang="en-US" altLang="en-US"/>
              <a:pPr/>
              <a:t>‹#›</a:t>
            </a:fld>
            <a:endParaRPr lang="en-US" altLang="en-US" dirty="0"/>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dirty="0"/>
              <a:t>March 2023</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dirty="0"/>
              <a:t>Rojan Chitrakar, et al</a:t>
            </a:r>
          </a:p>
        </p:txBody>
      </p:sp>
      <p:sp>
        <p:nvSpPr>
          <p:cNvPr id="5" name="Slide Number Placeholder 4"/>
          <p:cNvSpPr>
            <a:spLocks noGrp="1"/>
          </p:cNvSpPr>
          <p:nvPr>
            <p:ph type="sldNum" sz="quarter" idx="12"/>
          </p:nvPr>
        </p:nvSpPr>
        <p:spPr/>
        <p:txBody>
          <a:bodyPr/>
          <a:lstStyle>
            <a:lvl1pPr>
              <a:defRPr/>
            </a:lvl1pPr>
          </a:lstStyle>
          <a:p>
            <a:r>
              <a:rPr lang="en-US" altLang="en-US" dirty="0"/>
              <a:t>Slide </a:t>
            </a:r>
            <a:fld id="{CA3A8BFF-9C7C-44C4-9364-A9BB01D83082}" type="slidenum">
              <a:rPr lang="en-US" altLang="en-US"/>
              <a:pPr/>
              <a:t>‹#›</a:t>
            </a:fld>
            <a:endParaRPr lang="en-US" altLang="en-US" dirty="0"/>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a:t>March 2023</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a:t>Rojan Chitrakar, et al</a:t>
            </a:r>
          </a:p>
        </p:txBody>
      </p:sp>
      <p:sp>
        <p:nvSpPr>
          <p:cNvPr id="4" name="Slide Number Placeholder 3"/>
          <p:cNvSpPr>
            <a:spLocks noGrp="1"/>
          </p:cNvSpPr>
          <p:nvPr>
            <p:ph type="sldNum" sz="quarter" idx="12"/>
          </p:nvPr>
        </p:nvSpPr>
        <p:spPr/>
        <p:txBody>
          <a:bodyPr/>
          <a:lstStyle>
            <a:lvl1pPr>
              <a:defRPr/>
            </a:lvl1pPr>
          </a:lstStyle>
          <a:p>
            <a:r>
              <a:rPr lang="en-US" altLang="en-US" dirty="0"/>
              <a:t>Slide </a:t>
            </a:r>
            <a:fld id="{77849D27-6DDF-4CEA-A842-3715DABEA1B1}" type="slidenum">
              <a:rPr lang="en-US" altLang="en-US"/>
              <a:pPr/>
              <a:t>‹#›</a:t>
            </a:fld>
            <a:endParaRPr lang="en-US" altLang="en-US" dirty="0"/>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a:t>March 2023</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Rojan Chitrakar,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E334093B-6B9D-4C48-B075-5513B2B936EC}" type="slidenum">
              <a:rPr lang="en-US" altLang="en-US"/>
              <a:pPr/>
              <a:t>‹#›</a:t>
            </a:fld>
            <a:endParaRPr lang="en-US" altLang="en-US" dirty="0"/>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a:t>March 2023</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Rojan Chitrakar,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8FF09C1-D547-44F6-8A3A-D3BD0F4915B0}" type="slidenum">
              <a:rPr lang="en-US" altLang="en-US"/>
              <a:pPr/>
              <a:t>‹#›</a:t>
            </a:fld>
            <a:endParaRPr lang="en-US" altLang="en-US" dirty="0"/>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a:t>March 2023</a:t>
            </a:r>
            <a:endParaRPr lang="en-US" altLang="en-US" dirty="0"/>
          </a:p>
        </p:txBody>
      </p:sp>
      <p:sp>
        <p:nvSpPr>
          <p:cNvPr id="1029" name="Rectangle 5"/>
          <p:cNvSpPr>
            <a:spLocks noGrp="1" noChangeArrowheads="1"/>
          </p:cNvSpPr>
          <p:nvPr>
            <p:ph type="ftr" sz="quarter" idx="3"/>
          </p:nvPr>
        </p:nvSpPr>
        <p:spPr bwMode="auto">
          <a:xfrm>
            <a:off x="4716016" y="6475413"/>
            <a:ext cx="389458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Rojan Chitrakar,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dirty="0"/>
              <a:t>Slide </a:t>
            </a:r>
            <a:fld id="{43A0C1D6-706E-4838-95A6-0943C43B1ADD}" type="slidenum">
              <a:rPr lang="en-US" altLang="en-US"/>
              <a:pPr/>
              <a:t>‹#›</a:t>
            </a:fld>
            <a:endParaRPr lang="en-US" altLang="en-US" dirty="0"/>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altLang="zh-CN" sz="1200" b="1" i="0" kern="1200" dirty="0">
                <a:solidFill>
                  <a:schemeClr val="tx1"/>
                </a:solidFill>
                <a:effectLst/>
                <a:latin typeface="Times New Roman" pitchFamily="18" charset="0"/>
                <a:ea typeface="+mn-ea"/>
                <a:cs typeface="+mn-cs"/>
              </a:rPr>
              <a:t> 15-23-0</a:t>
            </a:r>
            <a:r>
              <a:rPr lang="en-SG" sz="1200" b="1" i="0" kern="1200" dirty="0">
                <a:solidFill>
                  <a:schemeClr val="tx1"/>
                </a:solidFill>
                <a:effectLst/>
                <a:latin typeface="Times New Roman" pitchFamily="18" charset="0"/>
                <a:ea typeface="+mn-ea"/>
                <a:cs typeface="+mn-cs"/>
              </a:rPr>
              <a:t>129</a:t>
            </a:r>
            <a:r>
              <a:rPr lang="en-US" altLang="zh-CN" sz="1200" b="1" i="0" kern="1200" dirty="0">
                <a:solidFill>
                  <a:schemeClr val="tx1"/>
                </a:solidFill>
                <a:effectLst/>
                <a:latin typeface="Times New Roman" pitchFamily="18" charset="0"/>
                <a:ea typeface="+mn-ea"/>
                <a:cs typeface="+mn-cs"/>
              </a:rPr>
              <a:t>-00-04ab </a:t>
            </a:r>
            <a:r>
              <a:rPr lang="en-US" alt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ojan.chitrakar@huawei.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zh-CN" dirty="0"/>
              <a:t>March 2023</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a:t>Rojan Chitrakar, et al</a:t>
            </a:r>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114300" y="623779"/>
            <a:ext cx="8991600" cy="4185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0"/>
              </a:spcBef>
              <a:spcAft>
                <a:spcPts val="600"/>
              </a:spcAft>
            </a:pPr>
            <a:r>
              <a:rPr lang="en-US" altLang="en-US" sz="1600" b="1" dirty="0">
                <a:solidFill>
                  <a:schemeClr val="tx2"/>
                </a:solidFill>
              </a:rPr>
              <a:t>Submission Title:</a:t>
            </a:r>
            <a:r>
              <a:rPr lang="en-US" altLang="en-US" sz="1600" dirty="0">
                <a:solidFill>
                  <a:schemeClr val="tx2"/>
                </a:solidFill>
              </a:rPr>
              <a:t> Round hopping and block assignment in hyper blocks</a:t>
            </a:r>
          </a:p>
          <a:p>
            <a:pPr>
              <a:spcBef>
                <a:spcPts val="0"/>
              </a:spcBef>
              <a:spcAft>
                <a:spcPts val="600"/>
              </a:spcAft>
            </a:pPr>
            <a:r>
              <a:rPr lang="en-US" altLang="en-US" sz="1600" b="1" dirty="0">
                <a:solidFill>
                  <a:schemeClr val="tx2"/>
                </a:solidFill>
              </a:rPr>
              <a:t>Date Submitted: </a:t>
            </a:r>
            <a:r>
              <a:rPr lang="en-US" altLang="zh-CN" sz="1600" dirty="0">
                <a:solidFill>
                  <a:schemeClr val="tx2"/>
                </a:solidFill>
              </a:rPr>
              <a:t>March, </a:t>
            </a:r>
            <a:r>
              <a:rPr lang="en-US" altLang="en-US" sz="1600" dirty="0">
                <a:solidFill>
                  <a:schemeClr val="tx2"/>
                </a:solidFill>
              </a:rPr>
              <a:t>2023</a:t>
            </a:r>
          </a:p>
          <a:p>
            <a:pPr>
              <a:spcBef>
                <a:spcPts val="0"/>
              </a:spcBef>
              <a:spcAft>
                <a:spcPts val="600"/>
              </a:spcAft>
            </a:pPr>
            <a:r>
              <a:rPr lang="en-US" altLang="en-US" sz="1600" b="1" dirty="0">
                <a:solidFill>
                  <a:schemeClr val="tx2"/>
                </a:solidFill>
              </a:rPr>
              <a:t>Source: </a:t>
            </a:r>
            <a:r>
              <a:rPr lang="en-US" altLang="zh-CN" sz="1600" dirty="0">
                <a:solidFill>
                  <a:schemeClr val="tx2"/>
                </a:solidFill>
              </a:rPr>
              <a:t>Rojan Chitrakar, Lei Huang, Kuan Wu, David Xun Yang </a:t>
            </a:r>
            <a:r>
              <a:rPr lang="en-US" altLang="en-US" sz="1600" dirty="0">
                <a:solidFill>
                  <a:schemeClr val="tx2"/>
                </a:solidFill>
              </a:rPr>
              <a:t>(</a:t>
            </a:r>
            <a:r>
              <a:rPr lang="en-US" altLang="en-US" sz="1600" dirty="0"/>
              <a:t>Huawei Technologies)</a:t>
            </a:r>
          </a:p>
          <a:p>
            <a:pPr>
              <a:spcBef>
                <a:spcPts val="0"/>
              </a:spcBef>
              <a:spcAft>
                <a:spcPts val="600"/>
              </a:spcAft>
            </a:pPr>
            <a:r>
              <a:rPr lang="en-US" altLang="en-US" sz="1600" b="1" dirty="0">
                <a:solidFill>
                  <a:schemeClr val="tx2"/>
                </a:solidFill>
              </a:rPr>
              <a:t>Email:</a:t>
            </a:r>
            <a:r>
              <a:rPr lang="en-US" altLang="en-US" sz="1600" dirty="0">
                <a:solidFill>
                  <a:schemeClr val="tx2"/>
                </a:solidFill>
              </a:rPr>
              <a:t> </a:t>
            </a:r>
            <a:r>
              <a:rPr lang="en-US" altLang="en-US" sz="1600" dirty="0">
                <a:solidFill>
                  <a:schemeClr val="tx2"/>
                </a:solidFill>
                <a:hlinkClick r:id="rId3"/>
              </a:rPr>
              <a:t>rojan.chitrakar@huawei.com</a:t>
            </a:r>
            <a:endParaRPr lang="en-US" altLang="en-US" sz="1600" dirty="0">
              <a:solidFill>
                <a:schemeClr val="tx2"/>
              </a:solidFill>
            </a:endParaRPr>
          </a:p>
          <a:p>
            <a:pPr>
              <a:spcBef>
                <a:spcPts val="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t>Considerations for round hopping </a:t>
            </a:r>
            <a:r>
              <a:rPr lang="en-US" altLang="en-US" sz="1600" dirty="0">
                <a:solidFill>
                  <a:schemeClr val="tx2"/>
                </a:solidFill>
              </a:rPr>
              <a:t>and block assignment </a:t>
            </a:r>
            <a:r>
              <a:rPr lang="en-US" altLang="en-US" sz="1600" dirty="0"/>
              <a:t>in hyper blocks</a:t>
            </a:r>
          </a:p>
          <a:p>
            <a:pPr>
              <a:spcBef>
                <a:spcPts val="0"/>
              </a:spcBef>
              <a:spcAft>
                <a:spcPts val="600"/>
              </a:spcAft>
            </a:pPr>
            <a:r>
              <a:rPr lang="en-US" altLang="en-US" sz="1600" b="1" dirty="0">
                <a:solidFill>
                  <a:schemeClr val="tx2"/>
                </a:solidFill>
              </a:rPr>
              <a:t>Purpose:</a:t>
            </a:r>
            <a:r>
              <a:rPr lang="en-US" altLang="en-US" sz="1600" dirty="0">
                <a:solidFill>
                  <a:schemeClr val="tx2"/>
                </a:solidFill>
              </a:rPr>
              <a:t> Resolve issues with round hopping and block assignment in hyper blocks.</a:t>
            </a:r>
            <a:endParaRPr lang="en-US" altLang="en-US" sz="1600" dirty="0"/>
          </a:p>
          <a:p>
            <a:pPr>
              <a:spcBef>
                <a:spcPts val="0"/>
              </a:spcBef>
              <a:spcAft>
                <a:spcPts val="600"/>
              </a:spcAft>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600"/>
              </a:spcBef>
              <a:spcAft>
                <a:spcPts val="600"/>
              </a:spcAft>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latin typeface="+mj-lt"/>
              </a:rPr>
              <a:t>Slide </a:t>
            </a:r>
            <a:fld id="{CEC4BC45-39E3-4AF4-A985-1621094AE46F}" type="slidenum">
              <a:rPr lang="en-US" altLang="en-US">
                <a:latin typeface="+mj-lt"/>
              </a:rPr>
              <a:pPr/>
              <a:t>2</a:t>
            </a:fld>
            <a:endParaRPr lang="en-US" altLang="en-US" dirty="0">
              <a:latin typeface="+mj-lt"/>
            </a:endParaRP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1194505662"/>
              </p:ext>
            </p:extLst>
          </p:nvPr>
        </p:nvGraphicFramePr>
        <p:xfrm>
          <a:off x="469640" y="1632762"/>
          <a:ext cx="8280920" cy="5225238"/>
        </p:xfrm>
        <a:graphic>
          <a:graphicData uri="http://schemas.openxmlformats.org/drawingml/2006/table">
            <a:tbl>
              <a:tblPr firstRow="1" bandRow="1">
                <a:tableStyleId>{5940675A-B579-460E-94D1-54222C63F5DA}</a:tableStyleId>
              </a:tblPr>
              <a:tblGrid>
                <a:gridCol w="4215968">
                  <a:extLst>
                    <a:ext uri="{9D8B030D-6E8A-4147-A177-3AD203B41FA5}">
                      <a16:colId xmlns:a16="http://schemas.microsoft.com/office/drawing/2014/main" val="1745747388"/>
                    </a:ext>
                  </a:extLst>
                </a:gridCol>
                <a:gridCol w="4064952">
                  <a:extLst>
                    <a:ext uri="{9D8B030D-6E8A-4147-A177-3AD203B41FA5}">
                      <a16:colId xmlns:a16="http://schemas.microsoft.com/office/drawing/2014/main" val="1336621721"/>
                    </a:ext>
                  </a:extLst>
                </a:gridCol>
              </a:tblGrid>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PAR Objective</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Proposed Solution (how addressed)</a:t>
                      </a:r>
                    </a:p>
                  </a:txBody>
                  <a:tcPr marL="62197" marR="62197" marT="0" marB="0"/>
                </a:tc>
                <a:extLst>
                  <a:ext uri="{0D108BD9-81ED-4DB2-BD59-A6C34878D82A}">
                    <a16:rowId xmlns:a16="http://schemas.microsoft.com/office/drawing/2014/main" val="3516017004"/>
                  </a:ext>
                </a:extLst>
              </a:tr>
              <a:tr h="458676">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Safeguards so that the high throughput data use cases will not cause significant disruption to low duty-cycle ranging use cases</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Interference mitigation techniques to support higher density and higher traffic use cases</a:t>
                      </a:r>
                    </a:p>
                  </a:txBody>
                  <a:tcPr marL="62197" marR="62197" marT="0" marB="0"/>
                </a:tc>
                <a:tc>
                  <a:txBody>
                    <a:bodyPr/>
                    <a:lstStyle/>
                    <a:p>
                      <a:pPr>
                        <a:lnSpc>
                          <a:spcPct val="107000"/>
                        </a:lnSpc>
                        <a:spcAft>
                          <a:spcPts val="800"/>
                        </a:spcAft>
                      </a:pPr>
                      <a:endParaRPr lang="en-US" altLang="zh-CN"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Other coexistence improvement</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Backward compatibility with enhanced ranging capable devices (ERDEVs)</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kern="1200" dirty="0">
                        <a:solidFill>
                          <a:schemeClr val="tx1"/>
                        </a:solidFill>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181798">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Improved link budget and/or reduced air-time</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kern="1200" dirty="0">
                        <a:solidFill>
                          <a:schemeClr val="tx1"/>
                        </a:solidFill>
                        <a:effectLst/>
                        <a:latin typeface="+mj-lt"/>
                        <a:ea typeface="+mn-ea"/>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Additional channels and operating frequencies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770140464"/>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Improvements to accuracy / precision / reliability and interoperability for high-integrity ranging</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313926360"/>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Reduced complexity and power consumption</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Hybrid operation with narrowband signaling to assist UWB</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dirty="0">
                        <a:effectLst/>
                        <a:latin typeface="+mj-lt"/>
                        <a:ea typeface="+mn-ea"/>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Enhanced native discovery and connection setup mechanisms</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Sensing capabilities to support presence detection and environment mapping</a:t>
                      </a:r>
                    </a:p>
                  </a:txBody>
                  <a:tcPr marL="62197" marR="62197" marT="0" marB="0"/>
                </a:tc>
                <a:tc>
                  <a:txBody>
                    <a:bodyPr/>
                    <a:lstStyle/>
                    <a:p>
                      <a:pPr>
                        <a:lnSpc>
                          <a:spcPct val="107000"/>
                        </a:lnSpc>
                        <a:spcAft>
                          <a:spcPts val="800"/>
                        </a:spcAft>
                      </a:pPr>
                      <a:endParaRPr lang="en-US" sz="1200" dirty="0">
                        <a:solidFill>
                          <a:schemeClr val="tx1"/>
                        </a:solidFill>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Low-power low-latency streaming </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76344013"/>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Higher data-rate streaming allowing at least 50 Mbit/s of throughput</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863466228"/>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Support for peer-to-peer, peer-to-multi-peer, and station-to-infrastructure protocols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Round hopping and block assignment issues in hyper block-based mode are resolved.</a:t>
                      </a:r>
                    </a:p>
                  </a:txBody>
                  <a:tcPr marL="62197" marR="62197" marT="0" marB="0"/>
                </a:tc>
                <a:extLst>
                  <a:ext uri="{0D108BD9-81ED-4DB2-BD59-A6C34878D82A}">
                    <a16:rowId xmlns:a16="http://schemas.microsoft.com/office/drawing/2014/main" val="3794586688"/>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Infrastructure synchronization mechanisms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41787244"/>
                  </a:ext>
                </a:extLst>
              </a:tr>
            </a:tbl>
          </a:graphicData>
        </a:graphic>
      </p:graphicFrame>
      <p:sp>
        <p:nvSpPr>
          <p:cNvPr id="8" name="Footer Placeholder 2"/>
          <p:cNvSpPr>
            <a:spLocks noGrp="1"/>
          </p:cNvSpPr>
          <p:nvPr>
            <p:ph type="ftr" sz="quarter" idx="11"/>
          </p:nvPr>
        </p:nvSpPr>
        <p:spPr>
          <a:xfrm>
            <a:off x="5004048" y="6475413"/>
            <a:ext cx="3606552" cy="184666"/>
          </a:xfrm>
        </p:spPr>
        <p:txBody>
          <a:bodyPr/>
          <a:lstStyle/>
          <a:p>
            <a:r>
              <a:rPr lang="en-US" altLang="en-US" dirty="0"/>
              <a:t>Rojan Chitrakar, et al</a:t>
            </a:r>
          </a:p>
        </p:txBody>
      </p:sp>
      <p:sp>
        <p:nvSpPr>
          <p:cNvPr id="2" name="日期占位符 1"/>
          <p:cNvSpPr>
            <a:spLocks noGrp="1"/>
          </p:cNvSpPr>
          <p:nvPr>
            <p:ph type="dt" sz="half" idx="10"/>
          </p:nvPr>
        </p:nvSpPr>
        <p:spPr/>
        <p:txBody>
          <a:bodyPr/>
          <a:lstStyle/>
          <a:p>
            <a:r>
              <a:rPr lang="en-US" altLang="zh-CN" dirty="0"/>
              <a:t>March 2023</a:t>
            </a: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latin typeface="+mj-lt"/>
              </a:rPr>
              <a:t>Slide </a:t>
            </a:r>
            <a:fld id="{CEC4BC45-39E3-4AF4-A985-1621094AE46F}" type="slidenum">
              <a:rPr lang="en-US" altLang="en-US">
                <a:latin typeface="+mj-lt"/>
              </a:rPr>
              <a:pPr/>
              <a:t>3</a:t>
            </a:fld>
            <a:endParaRPr lang="en-US" altLang="en-US" dirty="0">
              <a:latin typeface="+mj-lt"/>
            </a:endParaRPr>
          </a:p>
        </p:txBody>
      </p:sp>
      <p:sp>
        <p:nvSpPr>
          <p:cNvPr id="8" name="Footer Placeholder 2"/>
          <p:cNvSpPr>
            <a:spLocks noGrp="1"/>
          </p:cNvSpPr>
          <p:nvPr>
            <p:ph type="ftr" sz="quarter" idx="11"/>
          </p:nvPr>
        </p:nvSpPr>
        <p:spPr>
          <a:xfrm>
            <a:off x="5004048" y="6475413"/>
            <a:ext cx="3606552" cy="184666"/>
          </a:xfrm>
        </p:spPr>
        <p:txBody>
          <a:bodyPr/>
          <a:lstStyle/>
          <a:p>
            <a:r>
              <a:rPr lang="en-US" altLang="en-US" dirty="0"/>
              <a:t>Rojan Chitrakar, et al</a:t>
            </a:r>
          </a:p>
        </p:txBody>
      </p:sp>
      <p:sp>
        <p:nvSpPr>
          <p:cNvPr id="2" name="日期占位符 1"/>
          <p:cNvSpPr>
            <a:spLocks noGrp="1"/>
          </p:cNvSpPr>
          <p:nvPr>
            <p:ph type="dt" sz="half" idx="10"/>
          </p:nvPr>
        </p:nvSpPr>
        <p:spPr/>
        <p:txBody>
          <a:bodyPr/>
          <a:lstStyle/>
          <a:p>
            <a:r>
              <a:rPr lang="en-US" altLang="zh-CN" dirty="0"/>
              <a:t>March 2023</a:t>
            </a:r>
            <a:endParaRPr lang="en-US" altLang="en-US" dirty="0"/>
          </a:p>
        </p:txBody>
      </p:sp>
      <p:sp>
        <p:nvSpPr>
          <p:cNvPr id="7" name="Title 1">
            <a:extLst>
              <a:ext uri="{FF2B5EF4-FFF2-40B4-BE49-F238E27FC236}">
                <a16:creationId xmlns:a16="http://schemas.microsoft.com/office/drawing/2014/main" id="{C92E4F61-56E8-46F4-8220-56911F31CDB2}"/>
              </a:ext>
            </a:extLst>
          </p:cNvPr>
          <p:cNvSpPr txBox="1">
            <a:spLocks/>
          </p:cNvSpPr>
          <p:nvPr/>
        </p:nvSpPr>
        <p:spPr bwMode="auto">
          <a:xfrm>
            <a:off x="1530145" y="519336"/>
            <a:ext cx="6264696" cy="607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sz="2400" b="1" kern="0" dirty="0"/>
              <a:t>Background: Hyper block  </a:t>
            </a:r>
          </a:p>
        </p:txBody>
      </p:sp>
      <p:sp>
        <p:nvSpPr>
          <p:cNvPr id="10" name="Content Placeholder 2">
            <a:extLst>
              <a:ext uri="{FF2B5EF4-FFF2-40B4-BE49-F238E27FC236}">
                <a16:creationId xmlns:a16="http://schemas.microsoft.com/office/drawing/2014/main" id="{2AAA7226-96B6-4953-A32A-098EE81334A8}"/>
              </a:ext>
            </a:extLst>
          </p:cNvPr>
          <p:cNvSpPr txBox="1">
            <a:spLocks/>
          </p:cNvSpPr>
          <p:nvPr/>
        </p:nvSpPr>
        <p:spPr bwMode="auto">
          <a:xfrm>
            <a:off x="71500" y="1127126"/>
            <a:ext cx="9001000" cy="1631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3200">
                <a:solidFill>
                  <a:schemeClr val="tx1"/>
                </a:solidFill>
                <a:latin typeface="+mn-lt"/>
                <a:ea typeface="+mn-ea"/>
                <a:cs typeface="+mn-cs"/>
              </a:defRPr>
            </a:lvl1pPr>
            <a:lvl2pPr marL="457200" indent="0" algn="ctr" rtl="0" eaLnBrk="1" fontAlgn="base" hangingPunct="1">
              <a:spcBef>
                <a:spcPct val="20000"/>
              </a:spcBef>
              <a:spcAft>
                <a:spcPct val="0"/>
              </a:spcAft>
              <a:buNone/>
              <a:defRPr sz="2800">
                <a:solidFill>
                  <a:schemeClr val="tx1"/>
                </a:solidFill>
                <a:latin typeface="+mn-lt"/>
              </a:defRPr>
            </a:lvl2pPr>
            <a:lvl3pPr marL="914400" indent="0" algn="ctr" rtl="0" eaLnBrk="1" fontAlgn="base" hangingPunct="1">
              <a:spcBef>
                <a:spcPct val="20000"/>
              </a:spcBef>
              <a:spcAft>
                <a:spcPct val="0"/>
              </a:spcAft>
              <a:buNone/>
              <a:defRPr sz="2400">
                <a:solidFill>
                  <a:schemeClr val="tx1"/>
                </a:solidFill>
                <a:latin typeface="+mn-lt"/>
              </a:defRPr>
            </a:lvl3pPr>
            <a:lvl4pPr marL="1371600" indent="0" algn="ctr" rtl="0" eaLnBrk="1" fontAlgn="base" hangingPunct="1">
              <a:spcBef>
                <a:spcPct val="20000"/>
              </a:spcBef>
              <a:spcAft>
                <a:spcPct val="0"/>
              </a:spcAft>
              <a:buNone/>
              <a:defRPr sz="2000">
                <a:solidFill>
                  <a:schemeClr val="tx1"/>
                </a:solidFill>
                <a:latin typeface="+mn-lt"/>
              </a:defRPr>
            </a:lvl4pPr>
            <a:lvl5pPr marL="1828800" indent="0" algn="ctr" rtl="0" eaLnBrk="1" fontAlgn="base" hangingPunct="1">
              <a:spcBef>
                <a:spcPct val="20000"/>
              </a:spcBef>
              <a:spcAft>
                <a:spcPct val="0"/>
              </a:spcAft>
              <a:buNone/>
              <a:defRPr sz="2000">
                <a:solidFill>
                  <a:schemeClr val="tx1"/>
                </a:solidFill>
                <a:latin typeface="+mn-lt"/>
              </a:defRPr>
            </a:lvl5pPr>
            <a:lvl6pPr marL="2286000" indent="0" algn="ctr" rtl="0" eaLnBrk="1" fontAlgn="base" hangingPunct="1">
              <a:spcBef>
                <a:spcPct val="20000"/>
              </a:spcBef>
              <a:spcAft>
                <a:spcPct val="0"/>
              </a:spcAft>
              <a:buNone/>
              <a:defRPr sz="2000">
                <a:solidFill>
                  <a:schemeClr val="tx1"/>
                </a:solidFill>
                <a:latin typeface="+mn-lt"/>
              </a:defRPr>
            </a:lvl6pPr>
            <a:lvl7pPr marL="2743200" indent="0" algn="ctr" rtl="0" eaLnBrk="1" fontAlgn="base" hangingPunct="1">
              <a:spcBef>
                <a:spcPct val="20000"/>
              </a:spcBef>
              <a:spcAft>
                <a:spcPct val="0"/>
              </a:spcAft>
              <a:buNone/>
              <a:defRPr sz="2000">
                <a:solidFill>
                  <a:schemeClr val="tx1"/>
                </a:solidFill>
                <a:latin typeface="+mn-lt"/>
              </a:defRPr>
            </a:lvl7pPr>
            <a:lvl8pPr marL="3200400" indent="0" algn="ctr" rtl="0" eaLnBrk="1" fontAlgn="base" hangingPunct="1">
              <a:spcBef>
                <a:spcPct val="20000"/>
              </a:spcBef>
              <a:spcAft>
                <a:spcPct val="0"/>
              </a:spcAft>
              <a:buNone/>
              <a:defRPr sz="2000">
                <a:solidFill>
                  <a:schemeClr val="tx1"/>
                </a:solidFill>
                <a:latin typeface="+mn-lt"/>
              </a:defRPr>
            </a:lvl8pPr>
            <a:lvl9pPr marL="3657600" indent="0" algn="ctr" rtl="0" eaLnBrk="1" fontAlgn="base" hangingPunct="1">
              <a:spcBef>
                <a:spcPct val="20000"/>
              </a:spcBef>
              <a:spcAft>
                <a:spcPct val="0"/>
              </a:spcAft>
              <a:buNone/>
              <a:defRPr sz="2000">
                <a:solidFill>
                  <a:schemeClr val="tx1"/>
                </a:solidFill>
                <a:latin typeface="+mn-lt"/>
              </a:defRPr>
            </a:lvl9pPr>
          </a:lstStyle>
          <a:p>
            <a:pPr algn="l"/>
            <a:r>
              <a:rPr lang="en-US" altLang="en-US" sz="1600" kern="0" dirty="0"/>
              <a:t>Hyper block concept that supports NBA-MMS-UWB ranging is introduced in [1].</a:t>
            </a:r>
          </a:p>
          <a:p>
            <a:pPr marL="342900" lvl="0" indent="-342900" algn="l" defTabSz="457200" eaLnBrk="0" hangingPunct="0">
              <a:spcBef>
                <a:spcPts val="800"/>
              </a:spcBef>
              <a:buClr>
                <a:srgbClr val="000000"/>
              </a:buClr>
              <a:buSzPct val="100000"/>
              <a:buFont typeface="Arial" panose="020B0604020202020204" pitchFamily="34" charset="0"/>
              <a:buChar char="•"/>
            </a:pPr>
            <a:r>
              <a:rPr lang="en-US" altLang="ko-KR" sz="1400" kern="0" dirty="0">
                <a:solidFill>
                  <a:srgbClr val="000000"/>
                </a:solidFill>
                <a:ea typeface="굴림" pitchFamily="50" charset="-127"/>
                <a:cs typeface="Arial" panose="020B0604020202020204" pitchFamily="34" charset="0"/>
              </a:rPr>
              <a:t>A hyper block is a group of blocks. </a:t>
            </a:r>
          </a:p>
          <a:p>
            <a:pPr marL="342900" lvl="0" indent="-342900" algn="l" defTabSz="457200" eaLnBrk="0" hangingPunct="0">
              <a:spcBef>
                <a:spcPts val="800"/>
              </a:spcBef>
              <a:buClr>
                <a:srgbClr val="000000"/>
              </a:buClr>
              <a:buSzPct val="100000"/>
              <a:buFont typeface="Arial" panose="020B0604020202020204" pitchFamily="34" charset="0"/>
              <a:buChar char="•"/>
            </a:pPr>
            <a:r>
              <a:rPr lang="en-US" altLang="ko-KR" sz="1400" kern="0" dirty="0">
                <a:solidFill>
                  <a:srgbClr val="000000"/>
                </a:solidFill>
                <a:ea typeface="굴림" pitchFamily="50" charset="-127"/>
                <a:cs typeface="Arial" panose="020B0604020202020204" pitchFamily="34" charset="0"/>
              </a:rPr>
              <a:t>Hyper block mode uses the time structure that is periodic</a:t>
            </a:r>
          </a:p>
          <a:p>
            <a:pPr marL="742950" lvl="1" indent="-285750" algn="l" defTabSz="457200" eaLnBrk="0" hangingPunct="0">
              <a:spcBef>
                <a:spcPts val="700"/>
              </a:spcBef>
              <a:buClr>
                <a:srgbClr val="000000"/>
              </a:buClr>
              <a:buSzPct val="100000"/>
              <a:buFont typeface="Wingdings" panose="05000000000000000000" pitchFamily="2" charset="2"/>
              <a:buChar char="ü"/>
            </a:pPr>
            <a:r>
              <a:rPr lang="en-US" altLang="ko-KR" sz="1200" kern="0" dirty="0">
                <a:ea typeface="굴림" pitchFamily="50" charset="-127"/>
              </a:rPr>
              <a:t>Each hyper block consists of a whole number of blocks. </a:t>
            </a:r>
          </a:p>
          <a:p>
            <a:pPr marL="742950" lvl="1" indent="-285750" algn="l" defTabSz="457200" eaLnBrk="0" hangingPunct="0">
              <a:spcBef>
                <a:spcPts val="700"/>
              </a:spcBef>
              <a:buClr>
                <a:srgbClr val="000000"/>
              </a:buClr>
              <a:buSzPct val="100000"/>
              <a:buFont typeface="Wingdings" panose="05000000000000000000" pitchFamily="2" charset="2"/>
              <a:buChar char="ü"/>
            </a:pPr>
            <a:r>
              <a:rPr lang="en-US" altLang="ko-KR" sz="1200" kern="0" dirty="0">
                <a:ea typeface="굴림" pitchFamily="50" charset="-127"/>
              </a:rPr>
              <a:t>different blocks may have different configuration for block duration, Round duration, and slot duration</a:t>
            </a:r>
            <a:endParaRPr lang="en-US" altLang="en-US" sz="1200" kern="0" dirty="0"/>
          </a:p>
        </p:txBody>
      </p:sp>
      <p:sp>
        <p:nvSpPr>
          <p:cNvPr id="9" name="Content Placeholder 2">
            <a:extLst>
              <a:ext uri="{FF2B5EF4-FFF2-40B4-BE49-F238E27FC236}">
                <a16:creationId xmlns:a16="http://schemas.microsoft.com/office/drawing/2014/main" id="{F235BF33-D589-482B-A2E7-E5A16A3372CF}"/>
              </a:ext>
            </a:extLst>
          </p:cNvPr>
          <p:cNvSpPr txBox="1">
            <a:spLocks/>
          </p:cNvSpPr>
          <p:nvPr/>
        </p:nvSpPr>
        <p:spPr bwMode="auto">
          <a:xfrm>
            <a:off x="251520" y="6167755"/>
            <a:ext cx="9001000" cy="3269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3200">
                <a:solidFill>
                  <a:schemeClr val="tx1"/>
                </a:solidFill>
                <a:latin typeface="+mn-lt"/>
                <a:ea typeface="+mn-ea"/>
                <a:cs typeface="+mn-cs"/>
              </a:defRPr>
            </a:lvl1pPr>
            <a:lvl2pPr marL="457200" indent="0" algn="ctr" rtl="0" eaLnBrk="1" fontAlgn="base" hangingPunct="1">
              <a:spcBef>
                <a:spcPct val="20000"/>
              </a:spcBef>
              <a:spcAft>
                <a:spcPct val="0"/>
              </a:spcAft>
              <a:buNone/>
              <a:defRPr sz="2800">
                <a:solidFill>
                  <a:schemeClr val="tx1"/>
                </a:solidFill>
                <a:latin typeface="+mn-lt"/>
              </a:defRPr>
            </a:lvl2pPr>
            <a:lvl3pPr marL="914400" indent="0" algn="ctr" rtl="0" eaLnBrk="1" fontAlgn="base" hangingPunct="1">
              <a:spcBef>
                <a:spcPct val="20000"/>
              </a:spcBef>
              <a:spcAft>
                <a:spcPct val="0"/>
              </a:spcAft>
              <a:buNone/>
              <a:defRPr sz="2400">
                <a:solidFill>
                  <a:schemeClr val="tx1"/>
                </a:solidFill>
                <a:latin typeface="+mn-lt"/>
              </a:defRPr>
            </a:lvl3pPr>
            <a:lvl4pPr marL="1371600" indent="0" algn="ctr" rtl="0" eaLnBrk="1" fontAlgn="base" hangingPunct="1">
              <a:spcBef>
                <a:spcPct val="20000"/>
              </a:spcBef>
              <a:spcAft>
                <a:spcPct val="0"/>
              </a:spcAft>
              <a:buNone/>
              <a:defRPr sz="2000">
                <a:solidFill>
                  <a:schemeClr val="tx1"/>
                </a:solidFill>
                <a:latin typeface="+mn-lt"/>
              </a:defRPr>
            </a:lvl4pPr>
            <a:lvl5pPr marL="1828800" indent="0" algn="ctr" rtl="0" eaLnBrk="1" fontAlgn="base" hangingPunct="1">
              <a:spcBef>
                <a:spcPct val="20000"/>
              </a:spcBef>
              <a:spcAft>
                <a:spcPct val="0"/>
              </a:spcAft>
              <a:buNone/>
              <a:defRPr sz="2000">
                <a:solidFill>
                  <a:schemeClr val="tx1"/>
                </a:solidFill>
                <a:latin typeface="+mn-lt"/>
              </a:defRPr>
            </a:lvl5pPr>
            <a:lvl6pPr marL="2286000" indent="0" algn="ctr" rtl="0" eaLnBrk="1" fontAlgn="base" hangingPunct="1">
              <a:spcBef>
                <a:spcPct val="20000"/>
              </a:spcBef>
              <a:spcAft>
                <a:spcPct val="0"/>
              </a:spcAft>
              <a:buNone/>
              <a:defRPr sz="2000">
                <a:solidFill>
                  <a:schemeClr val="tx1"/>
                </a:solidFill>
                <a:latin typeface="+mn-lt"/>
              </a:defRPr>
            </a:lvl6pPr>
            <a:lvl7pPr marL="2743200" indent="0" algn="ctr" rtl="0" eaLnBrk="1" fontAlgn="base" hangingPunct="1">
              <a:spcBef>
                <a:spcPct val="20000"/>
              </a:spcBef>
              <a:spcAft>
                <a:spcPct val="0"/>
              </a:spcAft>
              <a:buNone/>
              <a:defRPr sz="2000">
                <a:solidFill>
                  <a:schemeClr val="tx1"/>
                </a:solidFill>
                <a:latin typeface="+mn-lt"/>
              </a:defRPr>
            </a:lvl7pPr>
            <a:lvl8pPr marL="3200400" indent="0" algn="ctr" rtl="0" eaLnBrk="1" fontAlgn="base" hangingPunct="1">
              <a:spcBef>
                <a:spcPct val="20000"/>
              </a:spcBef>
              <a:spcAft>
                <a:spcPct val="0"/>
              </a:spcAft>
              <a:buNone/>
              <a:defRPr sz="2000">
                <a:solidFill>
                  <a:schemeClr val="tx1"/>
                </a:solidFill>
                <a:latin typeface="+mn-lt"/>
              </a:defRPr>
            </a:lvl8pPr>
            <a:lvl9pPr marL="3657600" indent="0" algn="ctr" rtl="0" eaLnBrk="1" fontAlgn="base" hangingPunct="1">
              <a:spcBef>
                <a:spcPct val="20000"/>
              </a:spcBef>
              <a:spcAft>
                <a:spcPct val="0"/>
              </a:spcAft>
              <a:buNone/>
              <a:defRPr sz="2000">
                <a:solidFill>
                  <a:schemeClr val="tx1"/>
                </a:solidFill>
                <a:latin typeface="+mn-lt"/>
              </a:defRPr>
            </a:lvl9pPr>
          </a:lstStyle>
          <a:p>
            <a:pPr algn="l"/>
            <a:r>
              <a:rPr lang="en-US" altLang="en-US" sz="1400" kern="0" dirty="0"/>
              <a:t>[1] DCN 23-0059r0 (J</a:t>
            </a:r>
            <a:r>
              <a:rPr lang="en-US" altLang="zh-CN" sz="1400" kern="0" dirty="0"/>
              <a:t>an</a:t>
            </a:r>
            <a:r>
              <a:rPr lang="en-US" altLang="en-US" sz="1400" kern="0" dirty="0"/>
              <a:t> 2023) “Hyper block concept for use of NBA-MMS”</a:t>
            </a:r>
          </a:p>
          <a:p>
            <a:pPr algn="l"/>
            <a:endParaRPr lang="en-US" altLang="en-US" sz="1400" kern="0" dirty="0"/>
          </a:p>
        </p:txBody>
      </p:sp>
      <p:grpSp>
        <p:nvGrpSpPr>
          <p:cNvPr id="211" name="Group 210">
            <a:extLst>
              <a:ext uri="{FF2B5EF4-FFF2-40B4-BE49-F238E27FC236}">
                <a16:creationId xmlns:a16="http://schemas.microsoft.com/office/drawing/2014/main" id="{81E0F782-A787-465C-9CD9-7C6F93B00577}"/>
              </a:ext>
            </a:extLst>
          </p:cNvPr>
          <p:cNvGrpSpPr/>
          <p:nvPr/>
        </p:nvGrpSpPr>
        <p:grpSpPr>
          <a:xfrm>
            <a:off x="457200" y="2701175"/>
            <a:ext cx="8229600" cy="3392121"/>
            <a:chOff x="457200" y="1624256"/>
            <a:chExt cx="8229600" cy="3392121"/>
          </a:xfrm>
        </p:grpSpPr>
        <p:cxnSp>
          <p:nvCxnSpPr>
            <p:cNvPr id="11" name="직선 화살표 연결선 346">
              <a:extLst>
                <a:ext uri="{FF2B5EF4-FFF2-40B4-BE49-F238E27FC236}">
                  <a16:creationId xmlns:a16="http://schemas.microsoft.com/office/drawing/2014/main" id="{F6EF6F0F-032D-41D8-A0AA-D9A3E2C5B3EB}"/>
                </a:ext>
              </a:extLst>
            </p:cNvPr>
            <p:cNvCxnSpPr/>
            <p:nvPr/>
          </p:nvCxnSpPr>
          <p:spPr>
            <a:xfrm>
              <a:off x="2187575" y="2731641"/>
              <a:ext cx="4229100" cy="0"/>
            </a:xfrm>
            <a:prstGeom prst="straightConnector1">
              <a:avLst/>
            </a:prstGeom>
            <a:noFill/>
            <a:ln w="28575" cap="flat" cmpd="sng" algn="ctr">
              <a:solidFill>
                <a:srgbClr val="000000"/>
              </a:solidFill>
              <a:prstDash val="solid"/>
              <a:miter lim="800000"/>
              <a:headEnd type="triangle" w="med" len="med"/>
              <a:tailEnd type="triangle" w="med" len="med"/>
            </a:ln>
            <a:effectLst/>
          </p:spPr>
        </p:cxnSp>
        <p:grpSp>
          <p:nvGrpSpPr>
            <p:cNvPr id="12" name="그룹 347">
              <a:extLst>
                <a:ext uri="{FF2B5EF4-FFF2-40B4-BE49-F238E27FC236}">
                  <a16:creationId xmlns:a16="http://schemas.microsoft.com/office/drawing/2014/main" id="{527369A6-8607-45C0-947A-C3D143FA638E}"/>
                </a:ext>
              </a:extLst>
            </p:cNvPr>
            <p:cNvGrpSpPr/>
            <p:nvPr/>
          </p:nvGrpSpPr>
          <p:grpSpPr>
            <a:xfrm>
              <a:off x="2171700" y="3193604"/>
              <a:ext cx="1231902" cy="320674"/>
              <a:chOff x="323850" y="5397319"/>
              <a:chExt cx="827088" cy="325438"/>
            </a:xfrm>
            <a:solidFill>
              <a:srgbClr val="FFFFFF">
                <a:lumMod val="85000"/>
              </a:srgbClr>
            </a:solidFill>
          </p:grpSpPr>
          <p:sp>
            <p:nvSpPr>
              <p:cNvPr id="13" name="직사각형 348">
                <a:extLst>
                  <a:ext uri="{FF2B5EF4-FFF2-40B4-BE49-F238E27FC236}">
                    <a16:creationId xmlns:a16="http://schemas.microsoft.com/office/drawing/2014/main" id="{8601DCA0-79FD-41E8-8538-99263D043B06}"/>
                  </a:ext>
                </a:extLst>
              </p:cNvPr>
              <p:cNvSpPr/>
              <p:nvPr/>
            </p:nvSpPr>
            <p:spPr>
              <a:xfrm>
                <a:off x="323850" y="5397319"/>
                <a:ext cx="407988" cy="325438"/>
              </a:xfrm>
              <a:prstGeom prst="rect">
                <a:avLst/>
              </a:prstGeom>
              <a:grpFill/>
              <a:ln w="12700" cap="flat" cmpd="sng" algn="ctr">
                <a:solidFill>
                  <a:srgbClr val="000000"/>
                </a:solidFill>
                <a:prstDash val="solid"/>
                <a:miter lim="800000"/>
              </a:ln>
              <a:effec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Round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0</a:t>
                </a:r>
                <a:endParaRPr kumimoji="0" lang="ko-KR" altLang="en-US"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4" name="직사각형 349">
                <a:extLst>
                  <a:ext uri="{FF2B5EF4-FFF2-40B4-BE49-F238E27FC236}">
                    <a16:creationId xmlns:a16="http://schemas.microsoft.com/office/drawing/2014/main" id="{5A2275FA-AB15-46CB-B3D9-4B67E29B04AD}"/>
                  </a:ext>
                </a:extLst>
              </p:cNvPr>
              <p:cNvSpPr/>
              <p:nvPr/>
            </p:nvSpPr>
            <p:spPr>
              <a:xfrm>
                <a:off x="742950" y="5397319"/>
                <a:ext cx="407988" cy="325438"/>
              </a:xfrm>
              <a:prstGeom prst="rect">
                <a:avLst/>
              </a:prstGeom>
              <a:grpFill/>
              <a:ln w="12700" cap="flat" cmpd="sng" algn="ctr">
                <a:solidFill>
                  <a:srgbClr val="000000"/>
                </a:solidFill>
                <a:prstDash val="solid"/>
                <a:miter lim="800000"/>
              </a:ln>
              <a:effec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Round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1</a:t>
                </a:r>
                <a:endParaRPr kumimoji="0" lang="ko-KR" altLang="en-US"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grpSp>
        <p:sp>
          <p:nvSpPr>
            <p:cNvPr id="15" name="직사각형 350">
              <a:extLst>
                <a:ext uri="{FF2B5EF4-FFF2-40B4-BE49-F238E27FC236}">
                  <a16:creationId xmlns:a16="http://schemas.microsoft.com/office/drawing/2014/main" id="{98FA8719-8A07-49A7-8007-56BB5BA05D0F}"/>
                </a:ext>
              </a:extLst>
            </p:cNvPr>
            <p:cNvSpPr/>
            <p:nvPr/>
          </p:nvSpPr>
          <p:spPr>
            <a:xfrm>
              <a:off x="3421063" y="3192017"/>
              <a:ext cx="406400" cy="322262"/>
            </a:xfrm>
            <a:prstGeom prst="rect">
              <a:avLst/>
            </a:prstGeom>
            <a:solidFill>
              <a:srgbClr val="00CC99">
                <a:lumMod val="20000"/>
                <a:lumOff val="80000"/>
              </a:srgbClr>
            </a:solidFill>
            <a:ln w="12700" cap="flat" cmpd="sng" algn="ctr">
              <a:solidFill>
                <a:srgbClr val="000000"/>
              </a:solidFill>
              <a:prstDash val="solid"/>
              <a:miter lim="800000"/>
            </a:ln>
            <a:effec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Round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0</a:t>
              </a:r>
              <a:endParaRPr kumimoji="0" lang="ko-KR" altLang="en-US"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6" name="직사각형 351">
              <a:extLst>
                <a:ext uri="{FF2B5EF4-FFF2-40B4-BE49-F238E27FC236}">
                  <a16:creationId xmlns:a16="http://schemas.microsoft.com/office/drawing/2014/main" id="{49A30572-1362-45BE-A56E-52A80B9CF9D4}"/>
                </a:ext>
              </a:extLst>
            </p:cNvPr>
            <p:cNvSpPr/>
            <p:nvPr/>
          </p:nvSpPr>
          <p:spPr>
            <a:xfrm>
              <a:off x="3827463" y="3192016"/>
              <a:ext cx="406400" cy="325437"/>
            </a:xfrm>
            <a:prstGeom prst="rect">
              <a:avLst/>
            </a:prstGeom>
            <a:solidFill>
              <a:srgbClr val="00CC99">
                <a:lumMod val="20000"/>
                <a:lumOff val="80000"/>
              </a:srgbClr>
            </a:solidFill>
            <a:ln w="12700" cap="flat" cmpd="sng" algn="ctr">
              <a:solidFill>
                <a:srgbClr val="000000"/>
              </a:solidFill>
              <a:prstDash val="solid"/>
              <a:miter lim="800000"/>
            </a:ln>
            <a:effec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Round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1</a:t>
              </a:r>
              <a:endParaRPr kumimoji="0" lang="ko-KR" altLang="en-US"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7" name="직사각형 352">
              <a:extLst>
                <a:ext uri="{FF2B5EF4-FFF2-40B4-BE49-F238E27FC236}">
                  <a16:creationId xmlns:a16="http://schemas.microsoft.com/office/drawing/2014/main" id="{10C79F9B-FF5D-455D-B569-26C666DA30C0}"/>
                </a:ext>
              </a:extLst>
            </p:cNvPr>
            <p:cNvSpPr/>
            <p:nvPr/>
          </p:nvSpPr>
          <p:spPr>
            <a:xfrm>
              <a:off x="4227513" y="3192017"/>
              <a:ext cx="409575" cy="322262"/>
            </a:xfrm>
            <a:prstGeom prst="rect">
              <a:avLst/>
            </a:prstGeom>
            <a:solidFill>
              <a:srgbClr val="00CC99">
                <a:lumMod val="20000"/>
                <a:lumOff val="80000"/>
              </a:srgbClr>
            </a:solidFill>
            <a:ln w="12700" cap="flat" cmpd="sng" algn="ctr">
              <a:solidFill>
                <a:srgbClr val="000000"/>
              </a:solidFill>
              <a:prstDash val="solid"/>
              <a:miter lim="800000"/>
            </a:ln>
            <a:effec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Round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2</a:t>
              </a:r>
              <a:endParaRPr kumimoji="0" lang="ko-KR" altLang="en-US"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8" name="직사각형 353">
              <a:extLst>
                <a:ext uri="{FF2B5EF4-FFF2-40B4-BE49-F238E27FC236}">
                  <a16:creationId xmlns:a16="http://schemas.microsoft.com/office/drawing/2014/main" id="{994921BF-0973-42FA-BD13-BF8156B23BEB}"/>
                </a:ext>
              </a:extLst>
            </p:cNvPr>
            <p:cNvSpPr/>
            <p:nvPr/>
          </p:nvSpPr>
          <p:spPr>
            <a:xfrm>
              <a:off x="5045075" y="3188841"/>
              <a:ext cx="368300" cy="325437"/>
            </a:xfrm>
            <a:prstGeom prst="rect">
              <a:avLst/>
            </a:prstGeom>
            <a:solidFill>
              <a:srgbClr val="00CC99">
                <a:lumMod val="20000"/>
                <a:lumOff val="80000"/>
              </a:srgbClr>
            </a:solidFill>
            <a:ln w="12700" cap="flat" cmpd="sng" algn="ctr">
              <a:solidFill>
                <a:srgbClr val="000000"/>
              </a:solidFill>
              <a:prstDash val="solid"/>
              <a:miter lim="800000"/>
            </a:ln>
            <a:effec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Round 5</a:t>
              </a:r>
              <a:endParaRPr kumimoji="0" lang="ko-KR" altLang="en-US"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cxnSp>
          <p:nvCxnSpPr>
            <p:cNvPr id="19" name="직선 화살표 연결선 354">
              <a:extLst>
                <a:ext uri="{FF2B5EF4-FFF2-40B4-BE49-F238E27FC236}">
                  <a16:creationId xmlns:a16="http://schemas.microsoft.com/office/drawing/2014/main" id="{20203702-6858-4075-AE3C-2E5B2EE9072B}"/>
                </a:ext>
              </a:extLst>
            </p:cNvPr>
            <p:cNvCxnSpPr/>
            <p:nvPr/>
          </p:nvCxnSpPr>
          <p:spPr>
            <a:xfrm>
              <a:off x="2171700" y="3074541"/>
              <a:ext cx="1249363" cy="0"/>
            </a:xfrm>
            <a:prstGeom prst="straightConnector1">
              <a:avLst/>
            </a:prstGeom>
            <a:noFill/>
            <a:ln w="9525" cap="flat" cmpd="sng" algn="ctr">
              <a:solidFill>
                <a:srgbClr val="000000"/>
              </a:solidFill>
              <a:prstDash val="solid"/>
              <a:miter lim="800000"/>
              <a:headEnd type="triangle" w="med" len="med"/>
              <a:tailEnd type="triangle" w="med" len="med"/>
            </a:ln>
            <a:effectLst/>
          </p:spPr>
        </p:cxnSp>
        <p:cxnSp>
          <p:nvCxnSpPr>
            <p:cNvPr id="20" name="직선 화살표 연결선 355">
              <a:extLst>
                <a:ext uri="{FF2B5EF4-FFF2-40B4-BE49-F238E27FC236}">
                  <a16:creationId xmlns:a16="http://schemas.microsoft.com/office/drawing/2014/main" id="{56124DC0-5710-4EFB-A73B-BA644CA97C4F}"/>
                </a:ext>
              </a:extLst>
            </p:cNvPr>
            <p:cNvCxnSpPr/>
            <p:nvPr/>
          </p:nvCxnSpPr>
          <p:spPr>
            <a:xfrm>
              <a:off x="3421063" y="3074541"/>
              <a:ext cx="1987550" cy="7938"/>
            </a:xfrm>
            <a:prstGeom prst="straightConnector1">
              <a:avLst/>
            </a:prstGeom>
            <a:noFill/>
            <a:ln w="9525" cap="flat" cmpd="sng" algn="ctr">
              <a:solidFill>
                <a:srgbClr val="000000"/>
              </a:solidFill>
              <a:prstDash val="solid"/>
              <a:miter lim="800000"/>
              <a:headEnd type="triangle" w="med" len="med"/>
              <a:tailEnd type="triangle" w="med" len="med"/>
            </a:ln>
            <a:effectLst/>
          </p:spPr>
        </p:cxnSp>
        <p:cxnSp>
          <p:nvCxnSpPr>
            <p:cNvPr id="21" name="직선 화살표 연결선 356">
              <a:extLst>
                <a:ext uri="{FF2B5EF4-FFF2-40B4-BE49-F238E27FC236}">
                  <a16:creationId xmlns:a16="http://schemas.microsoft.com/office/drawing/2014/main" id="{639B25F4-7964-4B1B-BD61-4AD1E458A03D}"/>
                </a:ext>
              </a:extLst>
            </p:cNvPr>
            <p:cNvCxnSpPr/>
            <p:nvPr/>
          </p:nvCxnSpPr>
          <p:spPr>
            <a:xfrm>
              <a:off x="5408613" y="3074541"/>
              <a:ext cx="1008062" cy="0"/>
            </a:xfrm>
            <a:prstGeom prst="straightConnector1">
              <a:avLst/>
            </a:prstGeom>
            <a:noFill/>
            <a:ln w="9525" cap="flat" cmpd="sng" algn="ctr">
              <a:solidFill>
                <a:srgbClr val="000000"/>
              </a:solidFill>
              <a:prstDash val="solid"/>
              <a:miter lim="800000"/>
              <a:headEnd type="triangle" w="med" len="med"/>
              <a:tailEnd type="triangle" w="med" len="med"/>
            </a:ln>
            <a:effectLst/>
          </p:spPr>
        </p:cxnSp>
        <p:sp>
          <p:nvSpPr>
            <p:cNvPr id="22" name="TextBox 99">
              <a:extLst>
                <a:ext uri="{FF2B5EF4-FFF2-40B4-BE49-F238E27FC236}">
                  <a16:creationId xmlns:a16="http://schemas.microsoft.com/office/drawing/2014/main" id="{C95884E3-7CD4-48C6-83D1-22C82D392B38}"/>
                </a:ext>
              </a:extLst>
            </p:cNvPr>
            <p:cNvSpPr txBox="1">
              <a:spLocks noChangeArrowheads="1"/>
            </p:cNvSpPr>
            <p:nvPr/>
          </p:nvSpPr>
          <p:spPr bwMode="auto">
            <a:xfrm>
              <a:off x="2287587" y="2839591"/>
              <a:ext cx="1065213" cy="273050"/>
            </a:xfrm>
            <a:prstGeom prst="rect">
              <a:avLst/>
            </a:prstGeom>
            <a:noFill/>
            <a:ln>
              <a:noFill/>
            </a:ln>
          </p:spPr>
          <p:txBody>
            <a:bodyPr lIns="36000" tIns="36000" rIns="36000" bIns="36000" anchor="ctr"/>
            <a:lstStyle/>
            <a:p>
              <a:pPr algn="ctr"/>
              <a:r>
                <a:rPr lang="en-US" altLang="ko-KR" sz="900" dirty="0">
                  <a:solidFill>
                    <a:srgbClr val="000000"/>
                  </a:solidFill>
                  <a:ea typeface="굴림" panose="020B0600000101010101" pitchFamily="50" charset="-127"/>
                </a:rPr>
                <a:t>Block 0</a:t>
              </a:r>
            </a:p>
          </p:txBody>
        </p:sp>
        <p:sp>
          <p:nvSpPr>
            <p:cNvPr id="23" name="TextBox 100">
              <a:extLst>
                <a:ext uri="{FF2B5EF4-FFF2-40B4-BE49-F238E27FC236}">
                  <a16:creationId xmlns:a16="http://schemas.microsoft.com/office/drawing/2014/main" id="{DE8AE111-59CA-484C-97FA-6166DF3CDA13}"/>
                </a:ext>
              </a:extLst>
            </p:cNvPr>
            <p:cNvSpPr txBox="1">
              <a:spLocks noChangeArrowheads="1"/>
            </p:cNvSpPr>
            <p:nvPr/>
          </p:nvSpPr>
          <p:spPr bwMode="auto">
            <a:xfrm>
              <a:off x="3870325" y="2904678"/>
              <a:ext cx="1250950" cy="207963"/>
            </a:xfrm>
            <a:prstGeom prst="rect">
              <a:avLst/>
            </a:prstGeom>
            <a:noFill/>
            <a:ln>
              <a:noFill/>
            </a:ln>
          </p:spPr>
          <p:txBody>
            <a:bodyPr lIns="36000" tIns="36000" rIns="36000" bIns="36000" anchor="ctr"/>
            <a:lstStyle/>
            <a:p>
              <a:pPr algn="ctr"/>
              <a:r>
                <a:rPr lang="en-US" altLang="ko-KR" sz="900" dirty="0">
                  <a:solidFill>
                    <a:srgbClr val="000000"/>
                  </a:solidFill>
                  <a:ea typeface="굴림" panose="020B0600000101010101" pitchFamily="50" charset="-127"/>
                </a:rPr>
                <a:t>Block 1</a:t>
              </a:r>
              <a:endParaRPr lang="ko-KR" altLang="en-US" sz="900" dirty="0">
                <a:solidFill>
                  <a:srgbClr val="000000"/>
                </a:solidFill>
                <a:ea typeface="굴림" panose="020B0600000101010101" pitchFamily="50" charset="-127"/>
              </a:endParaRPr>
            </a:p>
          </p:txBody>
        </p:sp>
        <p:sp>
          <p:nvSpPr>
            <p:cNvPr id="24" name="TextBox 109">
              <a:extLst>
                <a:ext uri="{FF2B5EF4-FFF2-40B4-BE49-F238E27FC236}">
                  <a16:creationId xmlns:a16="http://schemas.microsoft.com/office/drawing/2014/main" id="{346C1DCF-3A58-4853-B52B-3EF650D69698}"/>
                </a:ext>
              </a:extLst>
            </p:cNvPr>
            <p:cNvSpPr txBox="1">
              <a:spLocks noChangeArrowheads="1"/>
            </p:cNvSpPr>
            <p:nvPr/>
          </p:nvSpPr>
          <p:spPr bwMode="auto">
            <a:xfrm>
              <a:off x="5411788" y="2872928"/>
              <a:ext cx="1033462" cy="239713"/>
            </a:xfrm>
            <a:prstGeom prst="rect">
              <a:avLst/>
            </a:prstGeom>
            <a:noFill/>
            <a:ln>
              <a:noFill/>
            </a:ln>
          </p:spPr>
          <p:txBody>
            <a:bodyPr lIns="36000" tIns="36000" rIns="36000" bIns="36000" anchor="ctr"/>
            <a:lstStyle/>
            <a:p>
              <a:pPr algn="ctr"/>
              <a:r>
                <a:rPr lang="en-US" altLang="ko-KR" sz="900" dirty="0">
                  <a:solidFill>
                    <a:srgbClr val="000000"/>
                  </a:solidFill>
                  <a:ea typeface="굴림" panose="020B0600000101010101" pitchFamily="50" charset="-127"/>
                </a:rPr>
                <a:t>Block 2</a:t>
              </a:r>
              <a:endParaRPr lang="ko-KR" altLang="en-US" sz="900" dirty="0">
                <a:solidFill>
                  <a:srgbClr val="000000"/>
                </a:solidFill>
                <a:ea typeface="굴림" panose="020B0600000101010101" pitchFamily="50" charset="-127"/>
              </a:endParaRPr>
            </a:p>
          </p:txBody>
        </p:sp>
        <p:sp>
          <p:nvSpPr>
            <p:cNvPr id="25" name="TextBox 114">
              <a:extLst>
                <a:ext uri="{FF2B5EF4-FFF2-40B4-BE49-F238E27FC236}">
                  <a16:creationId xmlns:a16="http://schemas.microsoft.com/office/drawing/2014/main" id="{77303A4D-9FDD-4A2F-BC6C-6B756EA9F267}"/>
                </a:ext>
              </a:extLst>
            </p:cNvPr>
            <p:cNvSpPr txBox="1">
              <a:spLocks noChangeArrowheads="1"/>
            </p:cNvSpPr>
            <p:nvPr/>
          </p:nvSpPr>
          <p:spPr bwMode="auto">
            <a:xfrm>
              <a:off x="3827463" y="2468116"/>
              <a:ext cx="920749" cy="339725"/>
            </a:xfrm>
            <a:prstGeom prst="rect">
              <a:avLst/>
            </a:prstGeom>
            <a:noFill/>
            <a:ln>
              <a:noFill/>
            </a:ln>
          </p:spPr>
          <p:txBody>
            <a:bodyPr anchor="ctr"/>
            <a:lstStyle/>
            <a:p>
              <a:pPr algn="ctr"/>
              <a:r>
                <a:rPr lang="en-US" altLang="ko-KR" sz="900" dirty="0">
                  <a:solidFill>
                    <a:srgbClr val="000000"/>
                  </a:solidFill>
                  <a:ea typeface="굴림" panose="020B0600000101010101" pitchFamily="50" charset="-127"/>
                </a:rPr>
                <a:t>Hyper Block K</a:t>
              </a:r>
              <a:endParaRPr lang="ko-KR" altLang="en-US" sz="900" dirty="0">
                <a:solidFill>
                  <a:srgbClr val="000000"/>
                </a:solidFill>
                <a:ea typeface="굴림" panose="020B0600000101010101" pitchFamily="50" charset="-127"/>
              </a:endParaRPr>
            </a:p>
          </p:txBody>
        </p:sp>
        <p:sp>
          <p:nvSpPr>
            <p:cNvPr id="26" name="직사각형 361">
              <a:extLst>
                <a:ext uri="{FF2B5EF4-FFF2-40B4-BE49-F238E27FC236}">
                  <a16:creationId xmlns:a16="http://schemas.microsoft.com/office/drawing/2014/main" id="{62445376-7030-4D77-A5F2-9F383EECC06C}"/>
                </a:ext>
              </a:extLst>
            </p:cNvPr>
            <p:cNvSpPr/>
            <p:nvPr/>
          </p:nvSpPr>
          <p:spPr>
            <a:xfrm>
              <a:off x="3827463" y="3192017"/>
              <a:ext cx="406400" cy="322262"/>
            </a:xfrm>
            <a:prstGeom prst="rect">
              <a:avLst/>
            </a:prstGeom>
            <a:noFill/>
            <a:ln w="12700" cap="flat" cmpd="sng" algn="ctr">
              <a:solidFill>
                <a:srgbClr val="000000"/>
              </a:solidFill>
              <a:prstDash val="solid"/>
              <a:miter lim="800000"/>
            </a:ln>
            <a:effec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ko-KR" altLang="en-US"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27" name="직사각형 362">
              <a:extLst>
                <a:ext uri="{FF2B5EF4-FFF2-40B4-BE49-F238E27FC236}">
                  <a16:creationId xmlns:a16="http://schemas.microsoft.com/office/drawing/2014/main" id="{EE316F0E-7350-461A-B62D-E1523CB41C26}"/>
                </a:ext>
              </a:extLst>
            </p:cNvPr>
            <p:cNvSpPr/>
            <p:nvPr/>
          </p:nvSpPr>
          <p:spPr>
            <a:xfrm>
              <a:off x="5410200" y="3188841"/>
              <a:ext cx="1009650" cy="325437"/>
            </a:xfrm>
            <a:prstGeom prst="rect">
              <a:avLst/>
            </a:prstGeom>
            <a:solidFill>
              <a:srgbClr val="2D2DB9">
                <a:lumMod val="20000"/>
                <a:lumOff val="80000"/>
              </a:srgbClr>
            </a:solidFill>
            <a:ln w="12700" cap="flat" cmpd="sng" algn="ctr">
              <a:solidFill>
                <a:srgbClr val="000000"/>
              </a:solidFill>
              <a:prstDash val="solid"/>
              <a:miter lim="800000"/>
            </a:ln>
            <a:effec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Round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0</a:t>
              </a:r>
              <a:endParaRPr kumimoji="0" lang="ko-KR" altLang="en-US"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cxnSp>
          <p:nvCxnSpPr>
            <p:cNvPr id="28" name="직선 연결선 363">
              <a:extLst>
                <a:ext uri="{FF2B5EF4-FFF2-40B4-BE49-F238E27FC236}">
                  <a16:creationId xmlns:a16="http://schemas.microsoft.com/office/drawing/2014/main" id="{84F5B276-32BD-4CA0-A332-3E72742F1E84}"/>
                </a:ext>
              </a:extLst>
            </p:cNvPr>
            <p:cNvCxnSpPr/>
            <p:nvPr/>
          </p:nvCxnSpPr>
          <p:spPr>
            <a:xfrm>
              <a:off x="2171700" y="2571035"/>
              <a:ext cx="0" cy="1001981"/>
            </a:xfrm>
            <a:prstGeom prst="line">
              <a:avLst/>
            </a:prstGeom>
            <a:noFill/>
            <a:ln w="38100" cap="flat" cmpd="sng" algn="ctr">
              <a:solidFill>
                <a:srgbClr val="000000"/>
              </a:solidFill>
              <a:prstDash val="solid"/>
              <a:miter lim="800000"/>
            </a:ln>
            <a:effectLst/>
          </p:spPr>
        </p:cxnSp>
        <p:cxnSp>
          <p:nvCxnSpPr>
            <p:cNvPr id="29" name="직선 연결선 364">
              <a:extLst>
                <a:ext uri="{FF2B5EF4-FFF2-40B4-BE49-F238E27FC236}">
                  <a16:creationId xmlns:a16="http://schemas.microsoft.com/office/drawing/2014/main" id="{FAFEDE24-7A4E-4583-A85E-54305014763E}"/>
                </a:ext>
              </a:extLst>
            </p:cNvPr>
            <p:cNvCxnSpPr/>
            <p:nvPr/>
          </p:nvCxnSpPr>
          <p:spPr>
            <a:xfrm>
              <a:off x="3421063" y="2758488"/>
              <a:ext cx="0" cy="774359"/>
            </a:xfrm>
            <a:prstGeom prst="line">
              <a:avLst/>
            </a:prstGeom>
            <a:noFill/>
            <a:ln w="6350" cap="flat" cmpd="sng" algn="ctr">
              <a:solidFill>
                <a:srgbClr val="000000"/>
              </a:solidFill>
              <a:prstDash val="dash"/>
              <a:miter lim="800000"/>
            </a:ln>
            <a:effectLst/>
          </p:spPr>
        </p:cxnSp>
        <p:cxnSp>
          <p:nvCxnSpPr>
            <p:cNvPr id="30" name="직선 연결선 365">
              <a:extLst>
                <a:ext uri="{FF2B5EF4-FFF2-40B4-BE49-F238E27FC236}">
                  <a16:creationId xmlns:a16="http://schemas.microsoft.com/office/drawing/2014/main" id="{0EC1A67E-ADA1-4E99-A3F8-9C9FBE7E4E66}"/>
                </a:ext>
              </a:extLst>
            </p:cNvPr>
            <p:cNvCxnSpPr/>
            <p:nvPr/>
          </p:nvCxnSpPr>
          <p:spPr>
            <a:xfrm>
              <a:off x="5410200" y="2761835"/>
              <a:ext cx="0" cy="774359"/>
            </a:xfrm>
            <a:prstGeom prst="line">
              <a:avLst/>
            </a:prstGeom>
            <a:noFill/>
            <a:ln w="6350" cap="flat" cmpd="sng" algn="ctr">
              <a:solidFill>
                <a:srgbClr val="000000"/>
              </a:solidFill>
              <a:prstDash val="dash"/>
              <a:miter lim="800000"/>
            </a:ln>
            <a:effectLst/>
          </p:spPr>
        </p:cxnSp>
        <p:cxnSp>
          <p:nvCxnSpPr>
            <p:cNvPr id="31" name="직선 연결선 366">
              <a:extLst>
                <a:ext uri="{FF2B5EF4-FFF2-40B4-BE49-F238E27FC236}">
                  <a16:creationId xmlns:a16="http://schemas.microsoft.com/office/drawing/2014/main" id="{0D8FE3B3-D813-414B-9943-B021C19D73D7}"/>
                </a:ext>
              </a:extLst>
            </p:cNvPr>
            <p:cNvCxnSpPr/>
            <p:nvPr/>
          </p:nvCxnSpPr>
          <p:spPr>
            <a:xfrm>
              <a:off x="6427788" y="2571035"/>
              <a:ext cx="0" cy="1001981"/>
            </a:xfrm>
            <a:prstGeom prst="line">
              <a:avLst/>
            </a:prstGeom>
            <a:noFill/>
            <a:ln w="38100" cap="flat" cmpd="sng" algn="ctr">
              <a:solidFill>
                <a:srgbClr val="000000"/>
              </a:solidFill>
              <a:prstDash val="solid"/>
              <a:miter lim="800000"/>
            </a:ln>
            <a:effectLst/>
          </p:spPr>
        </p:cxnSp>
        <p:sp>
          <p:nvSpPr>
            <p:cNvPr id="32" name="TextBox 99">
              <a:extLst>
                <a:ext uri="{FF2B5EF4-FFF2-40B4-BE49-F238E27FC236}">
                  <a16:creationId xmlns:a16="http://schemas.microsoft.com/office/drawing/2014/main" id="{A58DDBC9-48C8-4473-9E70-6A533F6E6010}"/>
                </a:ext>
              </a:extLst>
            </p:cNvPr>
            <p:cNvSpPr txBox="1">
              <a:spLocks noChangeArrowheads="1"/>
            </p:cNvSpPr>
            <p:nvPr/>
          </p:nvSpPr>
          <p:spPr bwMode="auto">
            <a:xfrm>
              <a:off x="4600181" y="3226941"/>
              <a:ext cx="375046" cy="273050"/>
            </a:xfrm>
            <a:prstGeom prst="rect">
              <a:avLst/>
            </a:prstGeom>
            <a:noFill/>
            <a:ln w="9525">
              <a:noFill/>
              <a:miter lim="800000"/>
              <a:headEnd/>
              <a:tailEnd/>
            </a:ln>
          </p:spPr>
          <p:txBody>
            <a:bodyPr lIns="0" tIns="0" rIns="0" bIns="0"/>
            <a:lstStyle/>
            <a:p>
              <a:pPr algn="r"/>
              <a:r>
                <a:rPr lang="en-US" altLang="ko-KR" sz="1000" b="1" dirty="0">
                  <a:solidFill>
                    <a:srgbClr val="000000"/>
                  </a:solidFill>
                  <a:ea typeface="굴림" panose="020B0600000101010101" pitchFamily="50" charset="-127"/>
                </a:rPr>
                <a:t>……</a:t>
              </a:r>
              <a:endParaRPr lang="ko-KR" altLang="en-US" sz="1000" b="1" dirty="0">
                <a:solidFill>
                  <a:srgbClr val="000000"/>
                </a:solidFill>
                <a:ea typeface="굴림" panose="020B0600000101010101" pitchFamily="50" charset="-127"/>
              </a:endParaRPr>
            </a:p>
          </p:txBody>
        </p:sp>
        <p:cxnSp>
          <p:nvCxnSpPr>
            <p:cNvPr id="33" name="직선 화살표 연결선 368">
              <a:extLst>
                <a:ext uri="{FF2B5EF4-FFF2-40B4-BE49-F238E27FC236}">
                  <a16:creationId xmlns:a16="http://schemas.microsoft.com/office/drawing/2014/main" id="{9F4B2FFF-0E1B-4530-8765-AB2D23B9F11E}"/>
                </a:ext>
              </a:extLst>
            </p:cNvPr>
            <p:cNvCxnSpPr/>
            <p:nvPr/>
          </p:nvCxnSpPr>
          <p:spPr>
            <a:xfrm flipV="1">
              <a:off x="1474469" y="1814478"/>
              <a:ext cx="1911350" cy="16510"/>
            </a:xfrm>
            <a:prstGeom prst="straightConnector1">
              <a:avLst/>
            </a:prstGeom>
            <a:noFill/>
            <a:ln w="28575" cap="flat" cmpd="sng" algn="ctr">
              <a:solidFill>
                <a:srgbClr val="000000"/>
              </a:solidFill>
              <a:prstDash val="solid"/>
              <a:miter lim="800000"/>
              <a:headEnd type="triangle" w="med" len="med"/>
              <a:tailEnd type="triangle" w="med" len="med"/>
            </a:ln>
            <a:effectLst/>
          </p:spPr>
        </p:cxnSp>
        <p:sp>
          <p:nvSpPr>
            <p:cNvPr id="34" name="직사각형 369">
              <a:extLst>
                <a:ext uri="{FF2B5EF4-FFF2-40B4-BE49-F238E27FC236}">
                  <a16:creationId xmlns:a16="http://schemas.microsoft.com/office/drawing/2014/main" id="{2D78DBEB-9F4B-4374-B810-B35AC2B76B35}"/>
                </a:ext>
              </a:extLst>
            </p:cNvPr>
            <p:cNvSpPr/>
            <p:nvPr/>
          </p:nvSpPr>
          <p:spPr>
            <a:xfrm>
              <a:off x="1453831" y="2005980"/>
              <a:ext cx="607676" cy="320674"/>
            </a:xfrm>
            <a:prstGeom prst="rect">
              <a:avLst/>
            </a:prstGeom>
            <a:solidFill>
              <a:srgbClr val="FFFFFF">
                <a:lumMod val="95000"/>
              </a:srgbClr>
            </a:solidFill>
            <a:ln w="12700" cap="flat" cmpd="sng" algn="ctr">
              <a:solidFill>
                <a:srgbClr val="000000"/>
              </a:solidFill>
              <a:prstDash val="solid"/>
              <a:miter lim="800000"/>
            </a:ln>
            <a:effec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Block 0</a:t>
              </a:r>
              <a:endParaRPr kumimoji="0" lang="ko-KR" altLang="en-US"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35" name="직사각형 370">
              <a:extLst>
                <a:ext uri="{FF2B5EF4-FFF2-40B4-BE49-F238E27FC236}">
                  <a16:creationId xmlns:a16="http://schemas.microsoft.com/office/drawing/2014/main" id="{E7FD0E83-9F3B-47CC-856A-87E67CF829C9}"/>
                </a:ext>
              </a:extLst>
            </p:cNvPr>
            <p:cNvSpPr/>
            <p:nvPr/>
          </p:nvSpPr>
          <p:spPr>
            <a:xfrm>
              <a:off x="2063430" y="2005980"/>
              <a:ext cx="915195" cy="320674"/>
            </a:xfrm>
            <a:prstGeom prst="rect">
              <a:avLst/>
            </a:prstGeom>
            <a:solidFill>
              <a:srgbClr val="00CC99">
                <a:lumMod val="20000"/>
                <a:lumOff val="80000"/>
              </a:srgbClr>
            </a:solidFill>
            <a:ln w="12700" cap="flat" cmpd="sng" algn="ctr">
              <a:solidFill>
                <a:srgbClr val="000000"/>
              </a:solidFill>
              <a:prstDash val="solid"/>
              <a:miter lim="800000"/>
            </a:ln>
            <a:effec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Block 1</a:t>
              </a:r>
              <a:endParaRPr kumimoji="0" lang="ko-KR" altLang="en-US"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36" name="TextBox 114">
              <a:extLst>
                <a:ext uri="{FF2B5EF4-FFF2-40B4-BE49-F238E27FC236}">
                  <a16:creationId xmlns:a16="http://schemas.microsoft.com/office/drawing/2014/main" id="{013B4881-86DD-41B7-8B09-4BD278B8CA38}"/>
                </a:ext>
              </a:extLst>
            </p:cNvPr>
            <p:cNvSpPr txBox="1">
              <a:spLocks noChangeArrowheads="1"/>
            </p:cNvSpPr>
            <p:nvPr/>
          </p:nvSpPr>
          <p:spPr bwMode="auto">
            <a:xfrm>
              <a:off x="1881663" y="1643981"/>
              <a:ext cx="1096962" cy="3397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srgbClr val="000000"/>
                  </a:solidFill>
                  <a:effectLst/>
                  <a:uLnTx/>
                  <a:uFillTx/>
                  <a:ea typeface="굴림" panose="020B0600000101010101" pitchFamily="50" charset="-127"/>
                </a:rPr>
                <a:t>Hyper Block K-1</a:t>
              </a:r>
              <a:endParaRPr kumimoji="0" lang="ko-KR" altLang="en-US" sz="900" b="0" i="0" u="none" strike="noStrike" kern="0" cap="none" spc="0" normalizeH="0" baseline="0" noProof="0" dirty="0">
                <a:ln>
                  <a:noFill/>
                </a:ln>
                <a:solidFill>
                  <a:srgbClr val="000000"/>
                </a:solidFill>
                <a:effectLst/>
                <a:uLnTx/>
                <a:uFillTx/>
                <a:ea typeface="굴림" panose="020B0600000101010101" pitchFamily="50" charset="-127"/>
              </a:endParaRPr>
            </a:p>
          </p:txBody>
        </p:sp>
        <p:sp>
          <p:nvSpPr>
            <p:cNvPr id="37" name="직사각형 372">
              <a:extLst>
                <a:ext uri="{FF2B5EF4-FFF2-40B4-BE49-F238E27FC236}">
                  <a16:creationId xmlns:a16="http://schemas.microsoft.com/office/drawing/2014/main" id="{76CD08D4-4C19-4E4A-80AC-6F703C30A055}"/>
                </a:ext>
              </a:extLst>
            </p:cNvPr>
            <p:cNvSpPr/>
            <p:nvPr/>
          </p:nvSpPr>
          <p:spPr>
            <a:xfrm>
              <a:off x="2978625" y="2006094"/>
              <a:ext cx="400846" cy="320674"/>
            </a:xfrm>
            <a:prstGeom prst="rect">
              <a:avLst/>
            </a:prstGeom>
            <a:solidFill>
              <a:srgbClr val="2D2DB9">
                <a:lumMod val="20000"/>
                <a:lumOff val="80000"/>
              </a:srgbClr>
            </a:solidFill>
            <a:ln w="12700" cap="flat" cmpd="sng" algn="ctr">
              <a:solidFill>
                <a:srgbClr val="000000"/>
              </a:solidFill>
              <a:prstDash val="solid"/>
              <a:miter lim="800000"/>
            </a:ln>
            <a:effec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Block 2</a:t>
              </a:r>
              <a:endParaRPr kumimoji="0" lang="ko-KR" altLang="en-US"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cxnSp>
          <p:nvCxnSpPr>
            <p:cNvPr id="38" name="직선 화살표 연결선 373">
              <a:extLst>
                <a:ext uri="{FF2B5EF4-FFF2-40B4-BE49-F238E27FC236}">
                  <a16:creationId xmlns:a16="http://schemas.microsoft.com/office/drawing/2014/main" id="{06DD686A-259F-4FB7-9F6D-8585080EF4F9}"/>
                </a:ext>
              </a:extLst>
            </p:cNvPr>
            <p:cNvCxnSpPr/>
            <p:nvPr/>
          </p:nvCxnSpPr>
          <p:spPr>
            <a:xfrm flipV="1">
              <a:off x="3399471" y="1807007"/>
              <a:ext cx="1911350" cy="16510"/>
            </a:xfrm>
            <a:prstGeom prst="straightConnector1">
              <a:avLst/>
            </a:prstGeom>
            <a:noFill/>
            <a:ln w="28575" cap="flat" cmpd="sng" algn="ctr">
              <a:solidFill>
                <a:srgbClr val="000000"/>
              </a:solidFill>
              <a:prstDash val="solid"/>
              <a:miter lim="800000"/>
              <a:headEnd type="triangle" w="med" len="med"/>
              <a:tailEnd type="triangle" w="med" len="med"/>
            </a:ln>
            <a:effectLst/>
          </p:spPr>
        </p:cxnSp>
        <p:sp>
          <p:nvSpPr>
            <p:cNvPr id="39" name="직사각형 374">
              <a:extLst>
                <a:ext uri="{FF2B5EF4-FFF2-40B4-BE49-F238E27FC236}">
                  <a16:creationId xmlns:a16="http://schemas.microsoft.com/office/drawing/2014/main" id="{DF654CEC-09A4-44C1-A778-84F86D0CC42A}"/>
                </a:ext>
              </a:extLst>
            </p:cNvPr>
            <p:cNvSpPr/>
            <p:nvPr/>
          </p:nvSpPr>
          <p:spPr>
            <a:xfrm>
              <a:off x="3378833" y="2006129"/>
              <a:ext cx="607676" cy="320674"/>
            </a:xfrm>
            <a:prstGeom prst="rect">
              <a:avLst/>
            </a:prstGeom>
            <a:solidFill>
              <a:srgbClr val="FFFFFF">
                <a:lumMod val="95000"/>
              </a:srgbClr>
            </a:solidFill>
            <a:ln w="12700" cap="flat" cmpd="sng" algn="ctr">
              <a:solidFill>
                <a:srgbClr val="000000"/>
              </a:solidFill>
              <a:prstDash val="solid"/>
              <a:miter lim="800000"/>
            </a:ln>
            <a:effec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Block 0</a:t>
              </a:r>
              <a:endParaRPr kumimoji="0" lang="ko-KR" altLang="en-US"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40" name="직사각형 375">
              <a:extLst>
                <a:ext uri="{FF2B5EF4-FFF2-40B4-BE49-F238E27FC236}">
                  <a16:creationId xmlns:a16="http://schemas.microsoft.com/office/drawing/2014/main" id="{9B3865DB-CBDA-4AEA-8E95-1C38F06D12E6}"/>
                </a:ext>
              </a:extLst>
            </p:cNvPr>
            <p:cNvSpPr/>
            <p:nvPr/>
          </p:nvSpPr>
          <p:spPr>
            <a:xfrm>
              <a:off x="3988432" y="2006129"/>
              <a:ext cx="915195" cy="320674"/>
            </a:xfrm>
            <a:prstGeom prst="rect">
              <a:avLst/>
            </a:prstGeom>
            <a:solidFill>
              <a:srgbClr val="00CC99">
                <a:lumMod val="20000"/>
                <a:lumOff val="80000"/>
              </a:srgbClr>
            </a:solidFill>
            <a:ln w="12700" cap="flat" cmpd="sng" algn="ctr">
              <a:solidFill>
                <a:srgbClr val="000000"/>
              </a:solidFill>
              <a:prstDash val="solid"/>
              <a:miter lim="800000"/>
            </a:ln>
            <a:effec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Block 1</a:t>
              </a:r>
              <a:endParaRPr kumimoji="0" lang="ko-KR" altLang="en-US"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41" name="TextBox 114">
              <a:extLst>
                <a:ext uri="{FF2B5EF4-FFF2-40B4-BE49-F238E27FC236}">
                  <a16:creationId xmlns:a16="http://schemas.microsoft.com/office/drawing/2014/main" id="{0B405E45-1CBA-448A-B201-78534D528FF5}"/>
                </a:ext>
              </a:extLst>
            </p:cNvPr>
            <p:cNvSpPr txBox="1">
              <a:spLocks noChangeArrowheads="1"/>
            </p:cNvSpPr>
            <p:nvPr/>
          </p:nvSpPr>
          <p:spPr bwMode="auto">
            <a:xfrm>
              <a:off x="3806665" y="1636510"/>
              <a:ext cx="1096962" cy="3397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srgbClr val="000000"/>
                  </a:solidFill>
                  <a:effectLst/>
                  <a:uLnTx/>
                  <a:uFillTx/>
                  <a:ea typeface="굴림" panose="020B0600000101010101" pitchFamily="50" charset="-127"/>
                </a:rPr>
                <a:t>Hyper Block K</a:t>
              </a:r>
              <a:endParaRPr kumimoji="0" lang="ko-KR" altLang="en-US" sz="900" b="0" i="0" u="none" strike="noStrike" kern="0" cap="none" spc="0" normalizeH="0" baseline="0" noProof="0" dirty="0">
                <a:ln>
                  <a:noFill/>
                </a:ln>
                <a:solidFill>
                  <a:srgbClr val="000000"/>
                </a:solidFill>
                <a:effectLst/>
                <a:uLnTx/>
                <a:uFillTx/>
                <a:ea typeface="굴림" panose="020B0600000101010101" pitchFamily="50" charset="-127"/>
              </a:endParaRPr>
            </a:p>
          </p:txBody>
        </p:sp>
        <p:sp>
          <p:nvSpPr>
            <p:cNvPr id="42" name="직사각형 377">
              <a:extLst>
                <a:ext uri="{FF2B5EF4-FFF2-40B4-BE49-F238E27FC236}">
                  <a16:creationId xmlns:a16="http://schemas.microsoft.com/office/drawing/2014/main" id="{68C6D04E-1A56-427C-8666-04D57DAFAAA4}"/>
                </a:ext>
              </a:extLst>
            </p:cNvPr>
            <p:cNvSpPr/>
            <p:nvPr/>
          </p:nvSpPr>
          <p:spPr>
            <a:xfrm>
              <a:off x="4903627" y="2006243"/>
              <a:ext cx="400846" cy="320674"/>
            </a:xfrm>
            <a:prstGeom prst="rect">
              <a:avLst/>
            </a:prstGeom>
            <a:solidFill>
              <a:srgbClr val="2D2DB9">
                <a:lumMod val="20000"/>
                <a:lumOff val="80000"/>
              </a:srgbClr>
            </a:solidFill>
            <a:ln w="12700" cap="flat" cmpd="sng" algn="ctr">
              <a:solidFill>
                <a:srgbClr val="000000"/>
              </a:solidFill>
              <a:prstDash val="solid"/>
              <a:miter lim="800000"/>
            </a:ln>
            <a:effec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Block 2</a:t>
              </a:r>
              <a:endParaRPr kumimoji="0" lang="ko-KR" altLang="en-US"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cxnSp>
          <p:nvCxnSpPr>
            <p:cNvPr id="43" name="직선 화살표 연결선 378">
              <a:extLst>
                <a:ext uri="{FF2B5EF4-FFF2-40B4-BE49-F238E27FC236}">
                  <a16:creationId xmlns:a16="http://schemas.microsoft.com/office/drawing/2014/main" id="{F3E5587A-4370-424D-B4BA-296A175BE968}"/>
                </a:ext>
              </a:extLst>
            </p:cNvPr>
            <p:cNvCxnSpPr/>
            <p:nvPr/>
          </p:nvCxnSpPr>
          <p:spPr>
            <a:xfrm flipV="1">
              <a:off x="5320347" y="1794753"/>
              <a:ext cx="1911350" cy="16510"/>
            </a:xfrm>
            <a:prstGeom prst="straightConnector1">
              <a:avLst/>
            </a:prstGeom>
            <a:noFill/>
            <a:ln w="28575" cap="flat" cmpd="sng" algn="ctr">
              <a:solidFill>
                <a:srgbClr val="000000"/>
              </a:solidFill>
              <a:prstDash val="solid"/>
              <a:miter lim="800000"/>
              <a:headEnd type="triangle" w="med" len="med"/>
              <a:tailEnd type="triangle" w="med" len="med"/>
            </a:ln>
            <a:effectLst/>
          </p:spPr>
        </p:cxnSp>
        <p:sp>
          <p:nvSpPr>
            <p:cNvPr id="44" name="직사각형 379">
              <a:extLst>
                <a:ext uri="{FF2B5EF4-FFF2-40B4-BE49-F238E27FC236}">
                  <a16:creationId xmlns:a16="http://schemas.microsoft.com/office/drawing/2014/main" id="{633AE02B-3B99-4521-98F7-FBCE069E36C4}"/>
                </a:ext>
              </a:extLst>
            </p:cNvPr>
            <p:cNvSpPr/>
            <p:nvPr/>
          </p:nvSpPr>
          <p:spPr>
            <a:xfrm>
              <a:off x="5299709" y="2001495"/>
              <a:ext cx="607676" cy="320674"/>
            </a:xfrm>
            <a:prstGeom prst="rect">
              <a:avLst/>
            </a:prstGeom>
            <a:solidFill>
              <a:srgbClr val="FFFFFF">
                <a:lumMod val="95000"/>
              </a:srgbClr>
            </a:solidFill>
            <a:ln w="12700" cap="flat" cmpd="sng" algn="ctr">
              <a:solidFill>
                <a:srgbClr val="000000"/>
              </a:solidFill>
              <a:prstDash val="solid"/>
              <a:miter lim="800000"/>
            </a:ln>
            <a:effec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Block 0</a:t>
              </a:r>
              <a:endParaRPr kumimoji="0" lang="ko-KR" altLang="en-US"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45" name="직사각형 380">
              <a:extLst>
                <a:ext uri="{FF2B5EF4-FFF2-40B4-BE49-F238E27FC236}">
                  <a16:creationId xmlns:a16="http://schemas.microsoft.com/office/drawing/2014/main" id="{4747807B-42B7-4ACA-89D6-AD79A11B8F4B}"/>
                </a:ext>
              </a:extLst>
            </p:cNvPr>
            <p:cNvSpPr/>
            <p:nvPr/>
          </p:nvSpPr>
          <p:spPr>
            <a:xfrm>
              <a:off x="5909308" y="2001495"/>
              <a:ext cx="915195" cy="320674"/>
            </a:xfrm>
            <a:prstGeom prst="rect">
              <a:avLst/>
            </a:prstGeom>
            <a:solidFill>
              <a:srgbClr val="00CC99">
                <a:lumMod val="20000"/>
                <a:lumOff val="80000"/>
              </a:srgbClr>
            </a:solidFill>
            <a:ln w="12700" cap="flat" cmpd="sng" algn="ctr">
              <a:solidFill>
                <a:srgbClr val="000000"/>
              </a:solidFill>
              <a:prstDash val="solid"/>
              <a:miter lim="800000"/>
            </a:ln>
            <a:effec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Block 1</a:t>
              </a:r>
              <a:endParaRPr kumimoji="0" lang="ko-KR" altLang="en-US"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46" name="TextBox 114">
              <a:extLst>
                <a:ext uri="{FF2B5EF4-FFF2-40B4-BE49-F238E27FC236}">
                  <a16:creationId xmlns:a16="http://schemas.microsoft.com/office/drawing/2014/main" id="{83167C2B-A59D-4250-9FFA-34F3942805D6}"/>
                </a:ext>
              </a:extLst>
            </p:cNvPr>
            <p:cNvSpPr txBox="1">
              <a:spLocks noChangeArrowheads="1"/>
            </p:cNvSpPr>
            <p:nvPr/>
          </p:nvSpPr>
          <p:spPr bwMode="auto">
            <a:xfrm>
              <a:off x="5727541" y="1624256"/>
              <a:ext cx="1096962" cy="3397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900" b="0" i="0" u="none" strike="noStrike" kern="0" cap="none" spc="0" normalizeH="0" baseline="0" noProof="0" dirty="0">
                  <a:ln>
                    <a:noFill/>
                  </a:ln>
                  <a:solidFill>
                    <a:srgbClr val="000000"/>
                  </a:solidFill>
                  <a:effectLst/>
                  <a:uLnTx/>
                  <a:uFillTx/>
                  <a:ea typeface="굴림" panose="020B0600000101010101" pitchFamily="50" charset="-127"/>
                </a:rPr>
                <a:t>Hyper Block K+1</a:t>
              </a:r>
              <a:endParaRPr kumimoji="0" lang="ko-KR" altLang="en-US" sz="900" b="0" i="0" u="none" strike="noStrike" kern="0" cap="none" spc="0" normalizeH="0" baseline="0" noProof="0" dirty="0">
                <a:ln>
                  <a:noFill/>
                </a:ln>
                <a:solidFill>
                  <a:srgbClr val="000000"/>
                </a:solidFill>
                <a:effectLst/>
                <a:uLnTx/>
                <a:uFillTx/>
                <a:ea typeface="굴림" panose="020B0600000101010101" pitchFamily="50" charset="-127"/>
              </a:endParaRPr>
            </a:p>
          </p:txBody>
        </p:sp>
        <p:grpSp>
          <p:nvGrpSpPr>
            <p:cNvPr id="47" name="그룹 382">
              <a:extLst>
                <a:ext uri="{FF2B5EF4-FFF2-40B4-BE49-F238E27FC236}">
                  <a16:creationId xmlns:a16="http://schemas.microsoft.com/office/drawing/2014/main" id="{CFA91519-1F17-48FC-B44C-837429B4D094}"/>
                </a:ext>
              </a:extLst>
            </p:cNvPr>
            <p:cNvGrpSpPr/>
            <p:nvPr/>
          </p:nvGrpSpPr>
          <p:grpSpPr>
            <a:xfrm>
              <a:off x="1458594" y="1624256"/>
              <a:ext cx="5766754" cy="724624"/>
              <a:chOff x="1534794" y="955724"/>
              <a:chExt cx="5766754" cy="873800"/>
            </a:xfrm>
          </p:grpSpPr>
          <p:cxnSp>
            <p:nvCxnSpPr>
              <p:cNvPr id="48" name="직선 연결선 383">
                <a:extLst>
                  <a:ext uri="{FF2B5EF4-FFF2-40B4-BE49-F238E27FC236}">
                    <a16:creationId xmlns:a16="http://schemas.microsoft.com/office/drawing/2014/main" id="{B4FE42C5-E868-44A5-B504-450A0AFAEA21}"/>
                  </a:ext>
                </a:extLst>
              </p:cNvPr>
              <p:cNvCxnSpPr/>
              <p:nvPr/>
            </p:nvCxnSpPr>
            <p:spPr>
              <a:xfrm>
                <a:off x="1534794" y="1013549"/>
                <a:ext cx="0" cy="815975"/>
              </a:xfrm>
              <a:prstGeom prst="line">
                <a:avLst/>
              </a:prstGeom>
              <a:noFill/>
              <a:ln w="38100" cap="flat" cmpd="sng" algn="ctr">
                <a:solidFill>
                  <a:srgbClr val="000000"/>
                </a:solidFill>
                <a:prstDash val="solid"/>
                <a:miter lim="800000"/>
              </a:ln>
              <a:effectLst/>
            </p:spPr>
          </p:cxnSp>
          <p:cxnSp>
            <p:nvCxnSpPr>
              <p:cNvPr id="49" name="직선 연결선 384">
                <a:extLst>
                  <a:ext uri="{FF2B5EF4-FFF2-40B4-BE49-F238E27FC236}">
                    <a16:creationId xmlns:a16="http://schemas.microsoft.com/office/drawing/2014/main" id="{6236ED01-D9DA-41F9-BFBD-4D02F2DABEC0}"/>
                  </a:ext>
                </a:extLst>
              </p:cNvPr>
              <p:cNvCxnSpPr/>
              <p:nvPr/>
            </p:nvCxnSpPr>
            <p:spPr>
              <a:xfrm>
                <a:off x="3459796" y="1006078"/>
                <a:ext cx="0" cy="815975"/>
              </a:xfrm>
              <a:prstGeom prst="line">
                <a:avLst/>
              </a:prstGeom>
              <a:noFill/>
              <a:ln w="38100" cap="flat" cmpd="sng" algn="ctr">
                <a:solidFill>
                  <a:srgbClr val="000000"/>
                </a:solidFill>
                <a:prstDash val="solid"/>
                <a:miter lim="800000"/>
              </a:ln>
              <a:effectLst/>
            </p:spPr>
          </p:cxnSp>
          <p:cxnSp>
            <p:nvCxnSpPr>
              <p:cNvPr id="50" name="직선 연결선 385">
                <a:extLst>
                  <a:ext uri="{FF2B5EF4-FFF2-40B4-BE49-F238E27FC236}">
                    <a16:creationId xmlns:a16="http://schemas.microsoft.com/office/drawing/2014/main" id="{ACE25DBA-0D68-40E6-826F-D07F6FF9D460}"/>
                  </a:ext>
                </a:extLst>
              </p:cNvPr>
              <p:cNvCxnSpPr/>
              <p:nvPr/>
            </p:nvCxnSpPr>
            <p:spPr>
              <a:xfrm>
                <a:off x="5380672" y="993824"/>
                <a:ext cx="0" cy="815975"/>
              </a:xfrm>
              <a:prstGeom prst="line">
                <a:avLst/>
              </a:prstGeom>
              <a:noFill/>
              <a:ln w="38100" cap="flat" cmpd="sng" algn="ctr">
                <a:solidFill>
                  <a:srgbClr val="000000"/>
                </a:solidFill>
                <a:prstDash val="solid"/>
                <a:miter lim="800000"/>
              </a:ln>
              <a:effectLst/>
            </p:spPr>
          </p:cxnSp>
          <p:cxnSp>
            <p:nvCxnSpPr>
              <p:cNvPr id="51" name="직선 연결선 386">
                <a:extLst>
                  <a:ext uri="{FF2B5EF4-FFF2-40B4-BE49-F238E27FC236}">
                    <a16:creationId xmlns:a16="http://schemas.microsoft.com/office/drawing/2014/main" id="{D618C44F-D6F9-429F-A02C-4814756ED5B4}"/>
                  </a:ext>
                </a:extLst>
              </p:cNvPr>
              <p:cNvCxnSpPr/>
              <p:nvPr/>
            </p:nvCxnSpPr>
            <p:spPr>
              <a:xfrm>
                <a:off x="7301548" y="955724"/>
                <a:ext cx="0" cy="854075"/>
              </a:xfrm>
              <a:prstGeom prst="line">
                <a:avLst/>
              </a:prstGeom>
              <a:noFill/>
              <a:ln w="38100" cap="flat" cmpd="sng" algn="ctr">
                <a:solidFill>
                  <a:srgbClr val="000000"/>
                </a:solidFill>
                <a:prstDash val="solid"/>
                <a:miter lim="800000"/>
              </a:ln>
              <a:effectLst/>
            </p:spPr>
          </p:cxnSp>
        </p:grpSp>
        <p:sp>
          <p:nvSpPr>
            <p:cNvPr id="52" name="직사각형 387">
              <a:extLst>
                <a:ext uri="{FF2B5EF4-FFF2-40B4-BE49-F238E27FC236}">
                  <a16:creationId xmlns:a16="http://schemas.microsoft.com/office/drawing/2014/main" id="{22C9593E-E7D0-4A90-A6B9-97B3688464A1}"/>
                </a:ext>
              </a:extLst>
            </p:cNvPr>
            <p:cNvSpPr/>
            <p:nvPr/>
          </p:nvSpPr>
          <p:spPr>
            <a:xfrm>
              <a:off x="6824503" y="2001609"/>
              <a:ext cx="400846" cy="320674"/>
            </a:xfrm>
            <a:prstGeom prst="rect">
              <a:avLst/>
            </a:prstGeom>
            <a:solidFill>
              <a:srgbClr val="2D2DB9">
                <a:lumMod val="20000"/>
                <a:lumOff val="80000"/>
              </a:srgbClr>
            </a:solidFill>
            <a:ln w="12700" cap="flat" cmpd="sng" algn="ctr">
              <a:solidFill>
                <a:srgbClr val="000000"/>
              </a:solidFill>
              <a:prstDash val="solid"/>
              <a:miter lim="800000"/>
            </a:ln>
            <a:effectLst/>
          </p:spPr>
          <p:txBody>
            <a:bodyPr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Block 2</a:t>
              </a:r>
              <a:endParaRPr kumimoji="0" lang="ko-KR" altLang="en-US" sz="8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cxnSp>
          <p:nvCxnSpPr>
            <p:cNvPr id="53" name="직선 연결선 388">
              <a:extLst>
                <a:ext uri="{FF2B5EF4-FFF2-40B4-BE49-F238E27FC236}">
                  <a16:creationId xmlns:a16="http://schemas.microsoft.com/office/drawing/2014/main" id="{FE2DB8A3-D655-4D41-8DC9-BD805B59C881}"/>
                </a:ext>
              </a:extLst>
            </p:cNvPr>
            <p:cNvCxnSpPr>
              <a:cxnSpLocks/>
            </p:cNvCxnSpPr>
            <p:nvPr/>
          </p:nvCxnSpPr>
          <p:spPr>
            <a:xfrm flipH="1">
              <a:off x="2152789" y="2354419"/>
              <a:ext cx="1242295" cy="214115"/>
            </a:xfrm>
            <a:prstGeom prst="line">
              <a:avLst/>
            </a:prstGeom>
            <a:noFill/>
            <a:ln w="12700" cap="flat" cmpd="sng" algn="ctr">
              <a:solidFill>
                <a:srgbClr val="000000"/>
              </a:solidFill>
              <a:prstDash val="dash"/>
              <a:miter lim="800000"/>
            </a:ln>
            <a:effectLst/>
          </p:spPr>
        </p:cxnSp>
        <p:cxnSp>
          <p:nvCxnSpPr>
            <p:cNvPr id="54" name="직선 연결선 389">
              <a:extLst>
                <a:ext uri="{FF2B5EF4-FFF2-40B4-BE49-F238E27FC236}">
                  <a16:creationId xmlns:a16="http://schemas.microsoft.com/office/drawing/2014/main" id="{3B74230D-AFAB-438C-907F-89DD14AD99A7}"/>
                </a:ext>
              </a:extLst>
            </p:cNvPr>
            <p:cNvCxnSpPr>
              <a:cxnSpLocks/>
            </p:cNvCxnSpPr>
            <p:nvPr/>
          </p:nvCxnSpPr>
          <p:spPr>
            <a:xfrm>
              <a:off x="5299709" y="2342907"/>
              <a:ext cx="1145541" cy="239713"/>
            </a:xfrm>
            <a:prstGeom prst="line">
              <a:avLst/>
            </a:prstGeom>
            <a:noFill/>
            <a:ln w="12700" cap="flat" cmpd="sng" algn="ctr">
              <a:solidFill>
                <a:srgbClr val="000000"/>
              </a:solidFill>
              <a:prstDash val="dash"/>
              <a:miter lim="800000"/>
            </a:ln>
            <a:effectLst/>
          </p:spPr>
        </p:cxnSp>
        <p:sp>
          <p:nvSpPr>
            <p:cNvPr id="55" name="TextBox 99">
              <a:extLst>
                <a:ext uri="{FF2B5EF4-FFF2-40B4-BE49-F238E27FC236}">
                  <a16:creationId xmlns:a16="http://schemas.microsoft.com/office/drawing/2014/main" id="{668C1770-37BD-4A4E-844E-D7D59000188D}"/>
                </a:ext>
              </a:extLst>
            </p:cNvPr>
            <p:cNvSpPr txBox="1">
              <a:spLocks noChangeArrowheads="1"/>
            </p:cNvSpPr>
            <p:nvPr/>
          </p:nvSpPr>
          <p:spPr bwMode="auto">
            <a:xfrm>
              <a:off x="4517537" y="4123564"/>
              <a:ext cx="520064" cy="245852"/>
            </a:xfrm>
            <a:prstGeom prst="rect">
              <a:avLst/>
            </a:prstGeom>
            <a:noFill/>
            <a:ln w="9525">
              <a:noFill/>
              <a:miter lim="800000"/>
              <a:headEnd/>
              <a:tailEnd/>
            </a:ln>
          </p:spPr>
          <p:txBody>
            <a:bodyPr lIns="36000" tIns="36000" rIns="36000" bIns="36000"/>
            <a:lstStyle/>
            <a:p>
              <a:r>
                <a:rPr lang="en-US" altLang="ko-KR" sz="1000" b="1" dirty="0">
                  <a:solidFill>
                    <a:srgbClr val="000000"/>
                  </a:solidFill>
                  <a:ea typeface="굴림" panose="020B0600000101010101" pitchFamily="50" charset="-127"/>
                </a:rPr>
                <a:t>……</a:t>
              </a:r>
              <a:endParaRPr lang="ko-KR" altLang="en-US" sz="1000" b="1" dirty="0">
                <a:solidFill>
                  <a:srgbClr val="000000"/>
                </a:solidFill>
                <a:ea typeface="굴림" panose="020B0600000101010101" pitchFamily="50" charset="-127"/>
              </a:endParaRPr>
            </a:p>
          </p:txBody>
        </p:sp>
        <p:sp>
          <p:nvSpPr>
            <p:cNvPr id="56" name="직사각형 391">
              <a:extLst>
                <a:ext uri="{FF2B5EF4-FFF2-40B4-BE49-F238E27FC236}">
                  <a16:creationId xmlns:a16="http://schemas.microsoft.com/office/drawing/2014/main" id="{B2F8D194-81FB-4AAB-A1AE-2CF8FE59BBCD}"/>
                </a:ext>
              </a:extLst>
            </p:cNvPr>
            <p:cNvSpPr/>
            <p:nvPr/>
          </p:nvSpPr>
          <p:spPr>
            <a:xfrm>
              <a:off x="5149148" y="3918267"/>
              <a:ext cx="77249" cy="457890"/>
            </a:xfrm>
            <a:prstGeom prst="rect">
              <a:avLst/>
            </a:prstGeom>
            <a:solidFill>
              <a:srgbClr val="3333CC">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POLL</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57" name="직사각형 392">
              <a:extLst>
                <a:ext uri="{FF2B5EF4-FFF2-40B4-BE49-F238E27FC236}">
                  <a16:creationId xmlns:a16="http://schemas.microsoft.com/office/drawing/2014/main" id="{485D2628-E6E4-4072-AD51-7D10E8F7AC91}"/>
                </a:ext>
              </a:extLst>
            </p:cNvPr>
            <p:cNvSpPr/>
            <p:nvPr/>
          </p:nvSpPr>
          <p:spPr>
            <a:xfrm>
              <a:off x="5258402" y="3919207"/>
              <a:ext cx="77249" cy="457890"/>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RESPONSE</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58" name="직사각형 393">
              <a:extLst>
                <a:ext uri="{FF2B5EF4-FFF2-40B4-BE49-F238E27FC236}">
                  <a16:creationId xmlns:a16="http://schemas.microsoft.com/office/drawing/2014/main" id="{416F361B-B64B-492F-8DB5-6EF5DA53B597}"/>
                </a:ext>
              </a:extLst>
            </p:cNvPr>
            <p:cNvSpPr/>
            <p:nvPr/>
          </p:nvSpPr>
          <p:spPr>
            <a:xfrm>
              <a:off x="5368383" y="4384239"/>
              <a:ext cx="45719" cy="308933"/>
            </a:xfrm>
            <a:prstGeom prst="rect">
              <a:avLst/>
            </a:prstGeom>
            <a:solidFill>
              <a:srgbClr val="2D2DB9">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1</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59" name="직사각형 394">
              <a:extLst>
                <a:ext uri="{FF2B5EF4-FFF2-40B4-BE49-F238E27FC236}">
                  <a16:creationId xmlns:a16="http://schemas.microsoft.com/office/drawing/2014/main" id="{80E4211F-F64F-4389-9E78-6184B0D677AF}"/>
                </a:ext>
              </a:extLst>
            </p:cNvPr>
            <p:cNvSpPr/>
            <p:nvPr/>
          </p:nvSpPr>
          <p:spPr>
            <a:xfrm>
              <a:off x="5433392" y="4384239"/>
              <a:ext cx="45719" cy="308933"/>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1</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60" name="직사각형 395">
              <a:extLst>
                <a:ext uri="{FF2B5EF4-FFF2-40B4-BE49-F238E27FC236}">
                  <a16:creationId xmlns:a16="http://schemas.microsoft.com/office/drawing/2014/main" id="{CAF788E6-44E3-4A61-B5BF-D1AE317F2E41}"/>
                </a:ext>
              </a:extLst>
            </p:cNvPr>
            <p:cNvSpPr/>
            <p:nvPr/>
          </p:nvSpPr>
          <p:spPr>
            <a:xfrm>
              <a:off x="5554886" y="3931078"/>
              <a:ext cx="77249" cy="457890"/>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REPORT</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61" name="TextBox 99">
              <a:extLst>
                <a:ext uri="{FF2B5EF4-FFF2-40B4-BE49-F238E27FC236}">
                  <a16:creationId xmlns:a16="http://schemas.microsoft.com/office/drawing/2014/main" id="{21C1AABC-2F72-474F-BADA-D03E7DD88E9E}"/>
                </a:ext>
              </a:extLst>
            </p:cNvPr>
            <p:cNvSpPr txBox="1">
              <a:spLocks noChangeArrowheads="1"/>
            </p:cNvSpPr>
            <p:nvPr/>
          </p:nvSpPr>
          <p:spPr bwMode="auto">
            <a:xfrm>
              <a:off x="660169" y="4144807"/>
              <a:ext cx="384346" cy="138214"/>
            </a:xfrm>
            <a:prstGeom prst="rect">
              <a:avLst/>
            </a:prstGeom>
            <a:noFill/>
            <a:ln>
              <a:noFill/>
            </a:ln>
          </p:spPr>
          <p:txBody>
            <a:bodyPr lIns="0" tIns="0" rIns="0" bIns="0" anchor="ctr" anchorCtr="0"/>
            <a:lstStyle/>
            <a:p>
              <a:pPr algn="ctr"/>
              <a:r>
                <a:rPr lang="en-US" altLang="ko-KR" sz="800" b="1" dirty="0">
                  <a:solidFill>
                    <a:srgbClr val="000000"/>
                  </a:solidFill>
                  <a:latin typeface="Arial"/>
                  <a:ea typeface="굴림" panose="020B0600000101010101" pitchFamily="50" charset="-127"/>
                </a:rPr>
                <a:t>[NB] :</a:t>
              </a:r>
              <a:endParaRPr lang="ko-KR" altLang="en-US" sz="800" b="1" dirty="0">
                <a:solidFill>
                  <a:srgbClr val="000000"/>
                </a:solidFill>
                <a:latin typeface="Arial"/>
                <a:ea typeface="굴림" panose="020B0600000101010101" pitchFamily="50" charset="-127"/>
              </a:endParaRPr>
            </a:p>
          </p:txBody>
        </p:sp>
        <p:sp>
          <p:nvSpPr>
            <p:cNvPr id="62" name="TextBox 99">
              <a:extLst>
                <a:ext uri="{FF2B5EF4-FFF2-40B4-BE49-F238E27FC236}">
                  <a16:creationId xmlns:a16="http://schemas.microsoft.com/office/drawing/2014/main" id="{56153E5C-A867-427B-808F-0A2E026062B9}"/>
                </a:ext>
              </a:extLst>
            </p:cNvPr>
            <p:cNvSpPr txBox="1">
              <a:spLocks noChangeArrowheads="1"/>
            </p:cNvSpPr>
            <p:nvPr/>
          </p:nvSpPr>
          <p:spPr bwMode="auto">
            <a:xfrm>
              <a:off x="609600" y="4487638"/>
              <a:ext cx="384346" cy="138214"/>
            </a:xfrm>
            <a:prstGeom prst="rect">
              <a:avLst/>
            </a:prstGeom>
            <a:noFill/>
            <a:ln>
              <a:noFill/>
            </a:ln>
          </p:spPr>
          <p:txBody>
            <a:bodyPr lIns="0" tIns="0" rIns="0" bIns="0" anchor="ctr" anchorCtr="0"/>
            <a:lstStyle/>
            <a:p>
              <a:pPr algn="ctr"/>
              <a:r>
                <a:rPr lang="en-US" altLang="ko-KR" sz="800" b="1" dirty="0">
                  <a:solidFill>
                    <a:srgbClr val="000000"/>
                  </a:solidFill>
                  <a:latin typeface="Arial"/>
                  <a:ea typeface="굴림" panose="020B0600000101010101" pitchFamily="50" charset="-127"/>
                </a:rPr>
                <a:t>[UWB] :</a:t>
              </a:r>
              <a:endParaRPr lang="ko-KR" altLang="en-US" sz="800" b="1" dirty="0">
                <a:solidFill>
                  <a:srgbClr val="000000"/>
                </a:solidFill>
                <a:latin typeface="Arial"/>
                <a:ea typeface="굴림" panose="020B0600000101010101" pitchFamily="50" charset="-127"/>
              </a:endParaRPr>
            </a:p>
          </p:txBody>
        </p:sp>
        <p:cxnSp>
          <p:nvCxnSpPr>
            <p:cNvPr id="63" name="직선 화살표 연결선 398">
              <a:extLst>
                <a:ext uri="{FF2B5EF4-FFF2-40B4-BE49-F238E27FC236}">
                  <a16:creationId xmlns:a16="http://schemas.microsoft.com/office/drawing/2014/main" id="{27BF58AB-93DB-43A9-899B-D2535871E8E8}"/>
                </a:ext>
              </a:extLst>
            </p:cNvPr>
            <p:cNvCxnSpPr/>
            <p:nvPr/>
          </p:nvCxnSpPr>
          <p:spPr>
            <a:xfrm>
              <a:off x="5715000" y="4736019"/>
              <a:ext cx="2819400" cy="0"/>
            </a:xfrm>
            <a:prstGeom prst="straightConnector1">
              <a:avLst/>
            </a:prstGeom>
            <a:noFill/>
            <a:ln w="9525" cap="flat" cmpd="sng" algn="ctr">
              <a:solidFill>
                <a:srgbClr val="FF0000"/>
              </a:solidFill>
              <a:prstDash val="solid"/>
              <a:miter lim="800000"/>
              <a:headEnd type="triangle" w="sm" len="med"/>
              <a:tailEnd type="triangle" w="sm" len="med"/>
            </a:ln>
            <a:effectLst/>
          </p:spPr>
        </p:cxnSp>
        <p:sp>
          <p:nvSpPr>
            <p:cNvPr id="64" name="TextBox 99">
              <a:extLst>
                <a:ext uri="{FF2B5EF4-FFF2-40B4-BE49-F238E27FC236}">
                  <a16:creationId xmlns:a16="http://schemas.microsoft.com/office/drawing/2014/main" id="{ADFEF54A-6240-4362-8BD3-FDD8B7C32A6C}"/>
                </a:ext>
              </a:extLst>
            </p:cNvPr>
            <p:cNvSpPr txBox="1">
              <a:spLocks noChangeArrowheads="1"/>
            </p:cNvSpPr>
            <p:nvPr/>
          </p:nvSpPr>
          <p:spPr bwMode="auto">
            <a:xfrm>
              <a:off x="6664332" y="4823987"/>
              <a:ext cx="859840" cy="143806"/>
            </a:xfrm>
            <a:prstGeom prst="rect">
              <a:avLst/>
            </a:prstGeom>
            <a:noFill/>
            <a:ln>
              <a:noFill/>
            </a:ln>
          </p:spPr>
          <p:txBody>
            <a:bodyPr lIns="36000" tIns="36000" rIns="36000" bIns="36000" anchor="ctr" anchorCtr="0"/>
            <a:lstStyle/>
            <a:p>
              <a:pPr algn="ctr"/>
              <a:r>
                <a:rPr lang="en-US" altLang="ko-KR" sz="800" dirty="0">
                  <a:solidFill>
                    <a:srgbClr val="FF0000"/>
                  </a:solidFill>
                  <a:latin typeface="Arial"/>
                  <a:ea typeface="굴림" panose="020B0600000101010101" pitchFamily="50" charset="-127"/>
                </a:rPr>
                <a:t>One Ranging Round</a:t>
              </a:r>
              <a:endParaRPr lang="ko-KR" altLang="en-US" sz="800" dirty="0">
                <a:solidFill>
                  <a:srgbClr val="FF0000"/>
                </a:solidFill>
                <a:latin typeface="Arial"/>
                <a:ea typeface="굴림" panose="020B0600000101010101" pitchFamily="50" charset="-127"/>
              </a:endParaRPr>
            </a:p>
          </p:txBody>
        </p:sp>
        <p:cxnSp>
          <p:nvCxnSpPr>
            <p:cNvPr id="65" name="직선 연결선 400">
              <a:extLst>
                <a:ext uri="{FF2B5EF4-FFF2-40B4-BE49-F238E27FC236}">
                  <a16:creationId xmlns:a16="http://schemas.microsoft.com/office/drawing/2014/main" id="{D891ADAE-4E4A-4AFB-BF5F-5E41EAB741E6}"/>
                </a:ext>
              </a:extLst>
            </p:cNvPr>
            <p:cNvCxnSpPr/>
            <p:nvPr/>
          </p:nvCxnSpPr>
          <p:spPr>
            <a:xfrm>
              <a:off x="1116190" y="4306668"/>
              <a:ext cx="0" cy="154072"/>
            </a:xfrm>
            <a:prstGeom prst="line">
              <a:avLst/>
            </a:prstGeom>
            <a:noFill/>
            <a:ln w="31750" cap="flat" cmpd="sng" algn="ctr">
              <a:solidFill>
                <a:srgbClr val="000000"/>
              </a:solidFill>
              <a:prstDash val="solid"/>
              <a:miter lim="800000"/>
            </a:ln>
            <a:effectLst/>
          </p:spPr>
        </p:cxnSp>
        <p:sp>
          <p:nvSpPr>
            <p:cNvPr id="66" name="직사각형 401">
              <a:extLst>
                <a:ext uri="{FF2B5EF4-FFF2-40B4-BE49-F238E27FC236}">
                  <a16:creationId xmlns:a16="http://schemas.microsoft.com/office/drawing/2014/main" id="{11560F65-529B-4396-8F80-703E2B30A187}"/>
                </a:ext>
              </a:extLst>
            </p:cNvPr>
            <p:cNvSpPr/>
            <p:nvPr/>
          </p:nvSpPr>
          <p:spPr>
            <a:xfrm>
              <a:off x="1148836" y="3917431"/>
              <a:ext cx="77249" cy="457890"/>
            </a:xfrm>
            <a:prstGeom prst="rect">
              <a:avLst/>
            </a:prstGeom>
            <a:solidFill>
              <a:srgbClr val="3333CC">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POLL</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67" name="직사각형 402">
              <a:extLst>
                <a:ext uri="{FF2B5EF4-FFF2-40B4-BE49-F238E27FC236}">
                  <a16:creationId xmlns:a16="http://schemas.microsoft.com/office/drawing/2014/main" id="{F7B098FE-4D55-45D3-9CD0-14332A4CE985}"/>
                </a:ext>
              </a:extLst>
            </p:cNvPr>
            <p:cNvSpPr/>
            <p:nvPr/>
          </p:nvSpPr>
          <p:spPr>
            <a:xfrm>
              <a:off x="1258090" y="3918371"/>
              <a:ext cx="77249" cy="457890"/>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RESPONSE</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68" name="직사각형 403">
              <a:extLst>
                <a:ext uri="{FF2B5EF4-FFF2-40B4-BE49-F238E27FC236}">
                  <a16:creationId xmlns:a16="http://schemas.microsoft.com/office/drawing/2014/main" id="{56B3A3F5-8E81-4562-A090-B6686D557B13}"/>
                </a:ext>
              </a:extLst>
            </p:cNvPr>
            <p:cNvSpPr/>
            <p:nvPr/>
          </p:nvSpPr>
          <p:spPr>
            <a:xfrm>
              <a:off x="1355371" y="4383403"/>
              <a:ext cx="45719" cy="308933"/>
            </a:xfrm>
            <a:prstGeom prst="rect">
              <a:avLst/>
            </a:prstGeom>
            <a:solidFill>
              <a:srgbClr val="2D2DB9">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1</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69" name="직사각형 404">
              <a:extLst>
                <a:ext uri="{FF2B5EF4-FFF2-40B4-BE49-F238E27FC236}">
                  <a16:creationId xmlns:a16="http://schemas.microsoft.com/office/drawing/2014/main" id="{562F894A-02A0-4B15-A785-1A84B38594FF}"/>
                </a:ext>
              </a:extLst>
            </p:cNvPr>
            <p:cNvSpPr/>
            <p:nvPr/>
          </p:nvSpPr>
          <p:spPr>
            <a:xfrm>
              <a:off x="1420380" y="4383403"/>
              <a:ext cx="45719" cy="308933"/>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1</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70" name="직사각형 405">
              <a:extLst>
                <a:ext uri="{FF2B5EF4-FFF2-40B4-BE49-F238E27FC236}">
                  <a16:creationId xmlns:a16="http://schemas.microsoft.com/office/drawing/2014/main" id="{F254A185-D209-4F59-8DF3-3724520D50AB}"/>
                </a:ext>
              </a:extLst>
            </p:cNvPr>
            <p:cNvSpPr/>
            <p:nvPr/>
          </p:nvSpPr>
          <p:spPr>
            <a:xfrm>
              <a:off x="1922860" y="3925186"/>
              <a:ext cx="77249" cy="457890"/>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REPORT</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cxnSp>
          <p:nvCxnSpPr>
            <p:cNvPr id="71" name="직선 연결선 406">
              <a:extLst>
                <a:ext uri="{FF2B5EF4-FFF2-40B4-BE49-F238E27FC236}">
                  <a16:creationId xmlns:a16="http://schemas.microsoft.com/office/drawing/2014/main" id="{B5DCCE36-B96F-42BD-BE6B-990D5DC0754D}"/>
                </a:ext>
              </a:extLst>
            </p:cNvPr>
            <p:cNvCxnSpPr/>
            <p:nvPr/>
          </p:nvCxnSpPr>
          <p:spPr>
            <a:xfrm>
              <a:off x="5715000" y="4306668"/>
              <a:ext cx="0" cy="154072"/>
            </a:xfrm>
            <a:prstGeom prst="line">
              <a:avLst/>
            </a:prstGeom>
            <a:noFill/>
            <a:ln w="31750" cap="flat" cmpd="sng" algn="ctr">
              <a:solidFill>
                <a:srgbClr val="000000"/>
              </a:solidFill>
              <a:prstDash val="solid"/>
              <a:miter lim="800000"/>
            </a:ln>
            <a:effectLst/>
          </p:spPr>
        </p:cxnSp>
        <p:sp>
          <p:nvSpPr>
            <p:cNvPr id="72" name="직사각형 407">
              <a:extLst>
                <a:ext uri="{FF2B5EF4-FFF2-40B4-BE49-F238E27FC236}">
                  <a16:creationId xmlns:a16="http://schemas.microsoft.com/office/drawing/2014/main" id="{2753DBA4-52A6-4B89-87E8-4EAD76AB7DDA}"/>
                </a:ext>
              </a:extLst>
            </p:cNvPr>
            <p:cNvSpPr/>
            <p:nvPr/>
          </p:nvSpPr>
          <p:spPr>
            <a:xfrm>
              <a:off x="1491692" y="4384196"/>
              <a:ext cx="45719" cy="308933"/>
            </a:xfrm>
            <a:prstGeom prst="rect">
              <a:avLst/>
            </a:prstGeom>
            <a:solidFill>
              <a:srgbClr val="2D2DB9">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2</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73" name="직사각형 408">
              <a:extLst>
                <a:ext uri="{FF2B5EF4-FFF2-40B4-BE49-F238E27FC236}">
                  <a16:creationId xmlns:a16="http://schemas.microsoft.com/office/drawing/2014/main" id="{B65D372C-034A-408D-8F15-90561B9D0B2E}"/>
                </a:ext>
              </a:extLst>
            </p:cNvPr>
            <p:cNvSpPr/>
            <p:nvPr/>
          </p:nvSpPr>
          <p:spPr>
            <a:xfrm>
              <a:off x="1556701" y="4384196"/>
              <a:ext cx="45719" cy="308933"/>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2</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74" name="직사각형 409">
              <a:extLst>
                <a:ext uri="{FF2B5EF4-FFF2-40B4-BE49-F238E27FC236}">
                  <a16:creationId xmlns:a16="http://schemas.microsoft.com/office/drawing/2014/main" id="{F63FB9FB-5475-4F59-9E61-75C32FD3F4B8}"/>
                </a:ext>
              </a:extLst>
            </p:cNvPr>
            <p:cNvSpPr/>
            <p:nvPr/>
          </p:nvSpPr>
          <p:spPr>
            <a:xfrm>
              <a:off x="1634841" y="4385930"/>
              <a:ext cx="45719" cy="308933"/>
            </a:xfrm>
            <a:prstGeom prst="rect">
              <a:avLst/>
            </a:prstGeom>
            <a:solidFill>
              <a:srgbClr val="2D2DB9">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3</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75" name="직사각형 410">
              <a:extLst>
                <a:ext uri="{FF2B5EF4-FFF2-40B4-BE49-F238E27FC236}">
                  <a16:creationId xmlns:a16="http://schemas.microsoft.com/office/drawing/2014/main" id="{F487DBFC-A285-42C1-B523-E350E4E0030E}"/>
                </a:ext>
              </a:extLst>
            </p:cNvPr>
            <p:cNvSpPr/>
            <p:nvPr/>
          </p:nvSpPr>
          <p:spPr>
            <a:xfrm>
              <a:off x="1699850" y="4385930"/>
              <a:ext cx="45719" cy="308933"/>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3</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76" name="직사각형 411">
              <a:extLst>
                <a:ext uri="{FF2B5EF4-FFF2-40B4-BE49-F238E27FC236}">
                  <a16:creationId xmlns:a16="http://schemas.microsoft.com/office/drawing/2014/main" id="{D6F4D3EB-5CD3-4657-8716-4D166575303D}"/>
                </a:ext>
              </a:extLst>
            </p:cNvPr>
            <p:cNvSpPr/>
            <p:nvPr/>
          </p:nvSpPr>
          <p:spPr>
            <a:xfrm>
              <a:off x="1775081" y="4383403"/>
              <a:ext cx="45719" cy="308933"/>
            </a:xfrm>
            <a:prstGeom prst="rect">
              <a:avLst/>
            </a:prstGeom>
            <a:solidFill>
              <a:srgbClr val="2D2DB9">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4</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77" name="직사각형 412">
              <a:extLst>
                <a:ext uri="{FF2B5EF4-FFF2-40B4-BE49-F238E27FC236}">
                  <a16:creationId xmlns:a16="http://schemas.microsoft.com/office/drawing/2014/main" id="{588D581D-480A-4851-BE0F-0B7D21600A16}"/>
                </a:ext>
              </a:extLst>
            </p:cNvPr>
            <p:cNvSpPr/>
            <p:nvPr/>
          </p:nvSpPr>
          <p:spPr>
            <a:xfrm>
              <a:off x="1840090" y="4383403"/>
              <a:ext cx="45719" cy="308933"/>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4</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78" name="직사각형 413">
              <a:extLst>
                <a:ext uri="{FF2B5EF4-FFF2-40B4-BE49-F238E27FC236}">
                  <a16:creationId xmlns:a16="http://schemas.microsoft.com/office/drawing/2014/main" id="{9C6A124D-1087-4037-9BD5-DABAAF7AB054}"/>
                </a:ext>
              </a:extLst>
            </p:cNvPr>
            <p:cNvSpPr/>
            <p:nvPr/>
          </p:nvSpPr>
          <p:spPr>
            <a:xfrm>
              <a:off x="5772468" y="3774289"/>
              <a:ext cx="82617" cy="609165"/>
            </a:xfrm>
            <a:prstGeom prst="rect">
              <a:avLst/>
            </a:prstGeom>
            <a:solidFill>
              <a:srgbClr val="3333CC">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POLL</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79" name="직사각형 414">
              <a:extLst>
                <a:ext uri="{FF2B5EF4-FFF2-40B4-BE49-F238E27FC236}">
                  <a16:creationId xmlns:a16="http://schemas.microsoft.com/office/drawing/2014/main" id="{8FCC6529-4E07-4BC6-B757-0274D6DA30D2}"/>
                </a:ext>
              </a:extLst>
            </p:cNvPr>
            <p:cNvSpPr/>
            <p:nvPr/>
          </p:nvSpPr>
          <p:spPr>
            <a:xfrm>
              <a:off x="5881722" y="3926505"/>
              <a:ext cx="77249" cy="457890"/>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RESPONSE</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80" name="직사각형 415">
              <a:extLst>
                <a:ext uri="{FF2B5EF4-FFF2-40B4-BE49-F238E27FC236}">
                  <a16:creationId xmlns:a16="http://schemas.microsoft.com/office/drawing/2014/main" id="{F59C4EDC-AE7F-4F49-9BF5-E82A6811380A}"/>
                </a:ext>
              </a:extLst>
            </p:cNvPr>
            <p:cNvSpPr/>
            <p:nvPr/>
          </p:nvSpPr>
          <p:spPr>
            <a:xfrm>
              <a:off x="5991703" y="4391537"/>
              <a:ext cx="45719" cy="308933"/>
            </a:xfrm>
            <a:prstGeom prst="rect">
              <a:avLst/>
            </a:prstGeom>
            <a:solidFill>
              <a:srgbClr val="2D2DB9">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1</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81" name="직사각형 416">
              <a:extLst>
                <a:ext uri="{FF2B5EF4-FFF2-40B4-BE49-F238E27FC236}">
                  <a16:creationId xmlns:a16="http://schemas.microsoft.com/office/drawing/2014/main" id="{D3D1406B-C368-43B1-983A-1FDCF3224F1C}"/>
                </a:ext>
              </a:extLst>
            </p:cNvPr>
            <p:cNvSpPr/>
            <p:nvPr/>
          </p:nvSpPr>
          <p:spPr>
            <a:xfrm>
              <a:off x="6056712" y="4391537"/>
              <a:ext cx="45719" cy="308933"/>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1</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82" name="직사각형 417">
              <a:extLst>
                <a:ext uri="{FF2B5EF4-FFF2-40B4-BE49-F238E27FC236}">
                  <a16:creationId xmlns:a16="http://schemas.microsoft.com/office/drawing/2014/main" id="{FBC7D021-6F45-4F30-B207-4A69CFE57974}"/>
                </a:ext>
              </a:extLst>
            </p:cNvPr>
            <p:cNvSpPr/>
            <p:nvPr/>
          </p:nvSpPr>
          <p:spPr>
            <a:xfrm>
              <a:off x="6589673" y="3925815"/>
              <a:ext cx="77249" cy="457890"/>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REPORT</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cxnSp>
          <p:nvCxnSpPr>
            <p:cNvPr id="83" name="직선 연결선 418">
              <a:extLst>
                <a:ext uri="{FF2B5EF4-FFF2-40B4-BE49-F238E27FC236}">
                  <a16:creationId xmlns:a16="http://schemas.microsoft.com/office/drawing/2014/main" id="{ABB05C49-35EF-465C-9B71-F3DCB2CF7976}"/>
                </a:ext>
              </a:extLst>
            </p:cNvPr>
            <p:cNvCxnSpPr/>
            <p:nvPr/>
          </p:nvCxnSpPr>
          <p:spPr>
            <a:xfrm>
              <a:off x="6700268" y="4314802"/>
              <a:ext cx="0" cy="154072"/>
            </a:xfrm>
            <a:prstGeom prst="line">
              <a:avLst/>
            </a:prstGeom>
            <a:noFill/>
            <a:ln w="6350" cap="flat" cmpd="sng" algn="ctr">
              <a:solidFill>
                <a:srgbClr val="000000"/>
              </a:solidFill>
              <a:prstDash val="sysDash"/>
              <a:miter lim="800000"/>
            </a:ln>
            <a:effectLst/>
          </p:spPr>
        </p:cxnSp>
        <p:sp>
          <p:nvSpPr>
            <p:cNvPr id="84" name="직사각형 419">
              <a:extLst>
                <a:ext uri="{FF2B5EF4-FFF2-40B4-BE49-F238E27FC236}">
                  <a16:creationId xmlns:a16="http://schemas.microsoft.com/office/drawing/2014/main" id="{0286F47F-AF18-42EE-8A40-DAD3250E33EC}"/>
                </a:ext>
              </a:extLst>
            </p:cNvPr>
            <p:cNvSpPr/>
            <p:nvPr/>
          </p:nvSpPr>
          <p:spPr>
            <a:xfrm>
              <a:off x="6128024" y="4392330"/>
              <a:ext cx="45719" cy="308933"/>
            </a:xfrm>
            <a:prstGeom prst="rect">
              <a:avLst/>
            </a:prstGeom>
            <a:solidFill>
              <a:srgbClr val="2D2DB9">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2</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85" name="직사각형 420">
              <a:extLst>
                <a:ext uri="{FF2B5EF4-FFF2-40B4-BE49-F238E27FC236}">
                  <a16:creationId xmlns:a16="http://schemas.microsoft.com/office/drawing/2014/main" id="{4616B3A4-2D31-4FA1-9266-6DB62E017B04}"/>
                </a:ext>
              </a:extLst>
            </p:cNvPr>
            <p:cNvSpPr/>
            <p:nvPr/>
          </p:nvSpPr>
          <p:spPr>
            <a:xfrm>
              <a:off x="6193033" y="4392330"/>
              <a:ext cx="45719" cy="308933"/>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2</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86" name="직사각형 421">
              <a:extLst>
                <a:ext uri="{FF2B5EF4-FFF2-40B4-BE49-F238E27FC236}">
                  <a16:creationId xmlns:a16="http://schemas.microsoft.com/office/drawing/2014/main" id="{837326B3-A90E-4201-BB33-CC9D1E41C1E5}"/>
                </a:ext>
              </a:extLst>
            </p:cNvPr>
            <p:cNvSpPr/>
            <p:nvPr/>
          </p:nvSpPr>
          <p:spPr>
            <a:xfrm>
              <a:off x="6271173" y="4394064"/>
              <a:ext cx="45719" cy="308933"/>
            </a:xfrm>
            <a:prstGeom prst="rect">
              <a:avLst/>
            </a:prstGeom>
            <a:solidFill>
              <a:srgbClr val="2D2DB9">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3</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87" name="직사각형 422">
              <a:extLst>
                <a:ext uri="{FF2B5EF4-FFF2-40B4-BE49-F238E27FC236}">
                  <a16:creationId xmlns:a16="http://schemas.microsoft.com/office/drawing/2014/main" id="{BAEE8B12-229C-4A0C-81FF-0F918A267047}"/>
                </a:ext>
              </a:extLst>
            </p:cNvPr>
            <p:cNvSpPr/>
            <p:nvPr/>
          </p:nvSpPr>
          <p:spPr>
            <a:xfrm>
              <a:off x="6336182" y="4394064"/>
              <a:ext cx="45719" cy="308933"/>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3</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88" name="직사각형 423">
              <a:extLst>
                <a:ext uri="{FF2B5EF4-FFF2-40B4-BE49-F238E27FC236}">
                  <a16:creationId xmlns:a16="http://schemas.microsoft.com/office/drawing/2014/main" id="{302AA55C-DFFB-40F0-8524-9EAAE0952909}"/>
                </a:ext>
              </a:extLst>
            </p:cNvPr>
            <p:cNvSpPr/>
            <p:nvPr/>
          </p:nvSpPr>
          <p:spPr>
            <a:xfrm>
              <a:off x="6411413" y="4391537"/>
              <a:ext cx="45719" cy="308933"/>
            </a:xfrm>
            <a:prstGeom prst="rect">
              <a:avLst/>
            </a:prstGeom>
            <a:solidFill>
              <a:srgbClr val="2D2DB9">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4</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89" name="직사각형 424">
              <a:extLst>
                <a:ext uri="{FF2B5EF4-FFF2-40B4-BE49-F238E27FC236}">
                  <a16:creationId xmlns:a16="http://schemas.microsoft.com/office/drawing/2014/main" id="{3F38E4BB-A913-41E5-BF15-91964C5CCEAC}"/>
                </a:ext>
              </a:extLst>
            </p:cNvPr>
            <p:cNvSpPr/>
            <p:nvPr/>
          </p:nvSpPr>
          <p:spPr>
            <a:xfrm>
              <a:off x="6476422" y="4391537"/>
              <a:ext cx="45719" cy="308933"/>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4</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90" name="직사각형 425">
              <a:extLst>
                <a:ext uri="{FF2B5EF4-FFF2-40B4-BE49-F238E27FC236}">
                  <a16:creationId xmlns:a16="http://schemas.microsoft.com/office/drawing/2014/main" id="{D96982F1-F6DE-4840-AF69-8CFB6A45F232}"/>
                </a:ext>
              </a:extLst>
            </p:cNvPr>
            <p:cNvSpPr/>
            <p:nvPr/>
          </p:nvSpPr>
          <p:spPr>
            <a:xfrm>
              <a:off x="6749266" y="3925002"/>
              <a:ext cx="67365" cy="458452"/>
            </a:xfrm>
            <a:prstGeom prst="rect">
              <a:avLst/>
            </a:prstGeom>
            <a:solidFill>
              <a:srgbClr val="3333CC">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POLL</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91" name="직사각형 426">
              <a:extLst>
                <a:ext uri="{FF2B5EF4-FFF2-40B4-BE49-F238E27FC236}">
                  <a16:creationId xmlns:a16="http://schemas.microsoft.com/office/drawing/2014/main" id="{C1A5FACF-14B8-4D9F-A4AC-CC6D63DFB9BE}"/>
                </a:ext>
              </a:extLst>
            </p:cNvPr>
            <p:cNvSpPr/>
            <p:nvPr/>
          </p:nvSpPr>
          <p:spPr>
            <a:xfrm>
              <a:off x="6858520" y="3926505"/>
              <a:ext cx="77249" cy="457890"/>
            </a:xfrm>
            <a:prstGeom prst="rect">
              <a:avLst/>
            </a:prstGeom>
            <a:solidFill>
              <a:srgbClr val="FFC000"/>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RESPONSE</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92" name="직사각형 427">
              <a:extLst>
                <a:ext uri="{FF2B5EF4-FFF2-40B4-BE49-F238E27FC236}">
                  <a16:creationId xmlns:a16="http://schemas.microsoft.com/office/drawing/2014/main" id="{4C799FB7-B942-4D92-B083-65EDDA01FAAA}"/>
                </a:ext>
              </a:extLst>
            </p:cNvPr>
            <p:cNvSpPr/>
            <p:nvPr/>
          </p:nvSpPr>
          <p:spPr>
            <a:xfrm>
              <a:off x="6968501" y="4391537"/>
              <a:ext cx="45719" cy="308933"/>
            </a:xfrm>
            <a:prstGeom prst="rect">
              <a:avLst/>
            </a:prstGeom>
            <a:solidFill>
              <a:srgbClr val="2D2DB9">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1</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93" name="직사각형 428">
              <a:extLst>
                <a:ext uri="{FF2B5EF4-FFF2-40B4-BE49-F238E27FC236}">
                  <a16:creationId xmlns:a16="http://schemas.microsoft.com/office/drawing/2014/main" id="{A0789C9B-6832-48B7-9E8F-86510C4F528A}"/>
                </a:ext>
              </a:extLst>
            </p:cNvPr>
            <p:cNvSpPr/>
            <p:nvPr/>
          </p:nvSpPr>
          <p:spPr>
            <a:xfrm>
              <a:off x="7033510" y="4391537"/>
              <a:ext cx="45719" cy="308933"/>
            </a:xfrm>
            <a:prstGeom prst="rect">
              <a:avLst/>
            </a:prstGeom>
            <a:solidFill>
              <a:srgbClr val="FFC000"/>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1</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94" name="직사각형 429">
              <a:extLst>
                <a:ext uri="{FF2B5EF4-FFF2-40B4-BE49-F238E27FC236}">
                  <a16:creationId xmlns:a16="http://schemas.microsoft.com/office/drawing/2014/main" id="{8793BD8B-0C4A-4FC2-B75C-F77158EF5B03}"/>
                </a:ext>
              </a:extLst>
            </p:cNvPr>
            <p:cNvSpPr/>
            <p:nvPr/>
          </p:nvSpPr>
          <p:spPr>
            <a:xfrm>
              <a:off x="7124700" y="3929948"/>
              <a:ext cx="77249" cy="457890"/>
            </a:xfrm>
            <a:prstGeom prst="rect">
              <a:avLst/>
            </a:prstGeom>
            <a:solidFill>
              <a:srgbClr val="FFC000"/>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REPORT</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cxnSp>
          <p:nvCxnSpPr>
            <p:cNvPr id="95" name="직선 연결선 430">
              <a:extLst>
                <a:ext uri="{FF2B5EF4-FFF2-40B4-BE49-F238E27FC236}">
                  <a16:creationId xmlns:a16="http://schemas.microsoft.com/office/drawing/2014/main" id="{2995824A-6634-4A19-984F-DC09CAB9FC33}"/>
                </a:ext>
              </a:extLst>
            </p:cNvPr>
            <p:cNvCxnSpPr/>
            <p:nvPr/>
          </p:nvCxnSpPr>
          <p:spPr>
            <a:xfrm>
              <a:off x="7277100" y="4306039"/>
              <a:ext cx="0" cy="154072"/>
            </a:xfrm>
            <a:prstGeom prst="line">
              <a:avLst/>
            </a:prstGeom>
            <a:noFill/>
            <a:ln w="6350" cap="flat" cmpd="sng" algn="ctr">
              <a:solidFill>
                <a:srgbClr val="000000"/>
              </a:solidFill>
              <a:prstDash val="sysDash"/>
              <a:miter lim="800000"/>
            </a:ln>
            <a:effectLst/>
          </p:spPr>
        </p:cxnSp>
        <p:sp>
          <p:nvSpPr>
            <p:cNvPr id="96" name="직사각형 431">
              <a:extLst>
                <a:ext uri="{FF2B5EF4-FFF2-40B4-BE49-F238E27FC236}">
                  <a16:creationId xmlns:a16="http://schemas.microsoft.com/office/drawing/2014/main" id="{380C0D9D-6F22-4ACF-9D56-A444D4A6A7AE}"/>
                </a:ext>
              </a:extLst>
            </p:cNvPr>
            <p:cNvSpPr/>
            <p:nvPr/>
          </p:nvSpPr>
          <p:spPr>
            <a:xfrm>
              <a:off x="7351472" y="3926504"/>
              <a:ext cx="77249" cy="462805"/>
            </a:xfrm>
            <a:prstGeom prst="rect">
              <a:avLst/>
            </a:prstGeom>
            <a:solidFill>
              <a:srgbClr val="3333CC">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POLL</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97" name="직사각형 432">
              <a:extLst>
                <a:ext uri="{FF2B5EF4-FFF2-40B4-BE49-F238E27FC236}">
                  <a16:creationId xmlns:a16="http://schemas.microsoft.com/office/drawing/2014/main" id="{6A81CE38-A9BC-4815-ADD1-1378F905DC33}"/>
                </a:ext>
              </a:extLst>
            </p:cNvPr>
            <p:cNvSpPr/>
            <p:nvPr/>
          </p:nvSpPr>
          <p:spPr>
            <a:xfrm>
              <a:off x="7460726" y="3929442"/>
              <a:ext cx="77249" cy="457890"/>
            </a:xfrm>
            <a:prstGeom prst="rect">
              <a:avLst/>
            </a:prstGeom>
            <a:solidFill>
              <a:srgbClr val="92D050"/>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RESPONSE</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98" name="직사각형 433">
              <a:extLst>
                <a:ext uri="{FF2B5EF4-FFF2-40B4-BE49-F238E27FC236}">
                  <a16:creationId xmlns:a16="http://schemas.microsoft.com/office/drawing/2014/main" id="{42CBB51B-8430-4C40-8DF0-C5520CA0D30F}"/>
                </a:ext>
              </a:extLst>
            </p:cNvPr>
            <p:cNvSpPr/>
            <p:nvPr/>
          </p:nvSpPr>
          <p:spPr>
            <a:xfrm>
              <a:off x="7570707" y="4394474"/>
              <a:ext cx="45719" cy="308933"/>
            </a:xfrm>
            <a:prstGeom prst="rect">
              <a:avLst/>
            </a:prstGeom>
            <a:solidFill>
              <a:srgbClr val="2D2DB9">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1</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99" name="직사각형 434">
              <a:extLst>
                <a:ext uri="{FF2B5EF4-FFF2-40B4-BE49-F238E27FC236}">
                  <a16:creationId xmlns:a16="http://schemas.microsoft.com/office/drawing/2014/main" id="{B2D97A5C-77DA-4E19-AD3A-B7A3876A2429}"/>
                </a:ext>
              </a:extLst>
            </p:cNvPr>
            <p:cNvSpPr/>
            <p:nvPr/>
          </p:nvSpPr>
          <p:spPr>
            <a:xfrm>
              <a:off x="7635716" y="4394474"/>
              <a:ext cx="45719" cy="308933"/>
            </a:xfrm>
            <a:prstGeom prst="rect">
              <a:avLst/>
            </a:prstGeom>
            <a:solidFill>
              <a:srgbClr val="92D050"/>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1</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00" name="직사각형 435">
              <a:extLst>
                <a:ext uri="{FF2B5EF4-FFF2-40B4-BE49-F238E27FC236}">
                  <a16:creationId xmlns:a16="http://schemas.microsoft.com/office/drawing/2014/main" id="{90D58385-D5E2-4362-BD99-11ADFB28C3DD}"/>
                </a:ext>
              </a:extLst>
            </p:cNvPr>
            <p:cNvSpPr/>
            <p:nvPr/>
          </p:nvSpPr>
          <p:spPr>
            <a:xfrm>
              <a:off x="8425146" y="3925565"/>
              <a:ext cx="77249" cy="457890"/>
            </a:xfrm>
            <a:prstGeom prst="rect">
              <a:avLst/>
            </a:prstGeom>
            <a:solidFill>
              <a:srgbClr val="92D050"/>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REPORT</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cxnSp>
          <p:nvCxnSpPr>
            <p:cNvPr id="101" name="직선 연결선 436">
              <a:extLst>
                <a:ext uri="{FF2B5EF4-FFF2-40B4-BE49-F238E27FC236}">
                  <a16:creationId xmlns:a16="http://schemas.microsoft.com/office/drawing/2014/main" id="{A6918BBD-EE7C-4632-9228-AD5C494A4365}"/>
                </a:ext>
              </a:extLst>
            </p:cNvPr>
            <p:cNvCxnSpPr/>
            <p:nvPr/>
          </p:nvCxnSpPr>
          <p:spPr>
            <a:xfrm>
              <a:off x="8534400" y="4314501"/>
              <a:ext cx="0" cy="154072"/>
            </a:xfrm>
            <a:prstGeom prst="line">
              <a:avLst/>
            </a:prstGeom>
            <a:noFill/>
            <a:ln w="31750" cap="flat" cmpd="sng" algn="ctr">
              <a:solidFill>
                <a:srgbClr val="000000"/>
              </a:solidFill>
              <a:prstDash val="solid"/>
              <a:miter lim="800000"/>
            </a:ln>
            <a:effectLst/>
          </p:spPr>
        </p:cxnSp>
        <p:sp>
          <p:nvSpPr>
            <p:cNvPr id="102" name="직사각형 437">
              <a:extLst>
                <a:ext uri="{FF2B5EF4-FFF2-40B4-BE49-F238E27FC236}">
                  <a16:creationId xmlns:a16="http://schemas.microsoft.com/office/drawing/2014/main" id="{05E9A8BF-28BD-43CE-B093-81880961AC10}"/>
                </a:ext>
              </a:extLst>
            </p:cNvPr>
            <p:cNvSpPr/>
            <p:nvPr/>
          </p:nvSpPr>
          <p:spPr>
            <a:xfrm>
              <a:off x="7707028" y="4395267"/>
              <a:ext cx="45719" cy="308933"/>
            </a:xfrm>
            <a:prstGeom prst="rect">
              <a:avLst/>
            </a:prstGeom>
            <a:solidFill>
              <a:srgbClr val="2D2DB9">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2</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03" name="직사각형 438">
              <a:extLst>
                <a:ext uri="{FF2B5EF4-FFF2-40B4-BE49-F238E27FC236}">
                  <a16:creationId xmlns:a16="http://schemas.microsoft.com/office/drawing/2014/main" id="{C8CB9558-FF93-4E12-85FA-F400A1782E75}"/>
                </a:ext>
              </a:extLst>
            </p:cNvPr>
            <p:cNvSpPr/>
            <p:nvPr/>
          </p:nvSpPr>
          <p:spPr>
            <a:xfrm>
              <a:off x="7772037" y="4395267"/>
              <a:ext cx="45719" cy="308933"/>
            </a:xfrm>
            <a:prstGeom prst="rect">
              <a:avLst/>
            </a:prstGeom>
            <a:solidFill>
              <a:srgbClr val="92D050"/>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2</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04" name="직사각형 439">
              <a:extLst>
                <a:ext uri="{FF2B5EF4-FFF2-40B4-BE49-F238E27FC236}">
                  <a16:creationId xmlns:a16="http://schemas.microsoft.com/office/drawing/2014/main" id="{F375B2B5-7397-45DD-B06E-3295A9F6607A}"/>
                </a:ext>
              </a:extLst>
            </p:cNvPr>
            <p:cNvSpPr/>
            <p:nvPr/>
          </p:nvSpPr>
          <p:spPr>
            <a:xfrm>
              <a:off x="7850177" y="4397001"/>
              <a:ext cx="45719" cy="308933"/>
            </a:xfrm>
            <a:prstGeom prst="rect">
              <a:avLst/>
            </a:prstGeom>
            <a:solidFill>
              <a:srgbClr val="2D2DB9">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3</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05" name="직사각형 440">
              <a:extLst>
                <a:ext uri="{FF2B5EF4-FFF2-40B4-BE49-F238E27FC236}">
                  <a16:creationId xmlns:a16="http://schemas.microsoft.com/office/drawing/2014/main" id="{B88D2D3D-AF1F-4AE7-A030-E948262FCA42}"/>
                </a:ext>
              </a:extLst>
            </p:cNvPr>
            <p:cNvSpPr/>
            <p:nvPr/>
          </p:nvSpPr>
          <p:spPr>
            <a:xfrm>
              <a:off x="7915186" y="4397001"/>
              <a:ext cx="45719" cy="308933"/>
            </a:xfrm>
            <a:prstGeom prst="rect">
              <a:avLst/>
            </a:prstGeom>
            <a:solidFill>
              <a:srgbClr val="92D050"/>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3</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06" name="직사각형 441">
              <a:extLst>
                <a:ext uri="{FF2B5EF4-FFF2-40B4-BE49-F238E27FC236}">
                  <a16:creationId xmlns:a16="http://schemas.microsoft.com/office/drawing/2014/main" id="{DE6ADAC4-EF64-4996-9B20-00D74433967B}"/>
                </a:ext>
              </a:extLst>
            </p:cNvPr>
            <p:cNvSpPr/>
            <p:nvPr/>
          </p:nvSpPr>
          <p:spPr>
            <a:xfrm>
              <a:off x="7990417" y="4394474"/>
              <a:ext cx="45719" cy="308933"/>
            </a:xfrm>
            <a:prstGeom prst="rect">
              <a:avLst/>
            </a:prstGeom>
            <a:solidFill>
              <a:srgbClr val="2D2DB9">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4</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07" name="직사각형 442">
              <a:extLst>
                <a:ext uri="{FF2B5EF4-FFF2-40B4-BE49-F238E27FC236}">
                  <a16:creationId xmlns:a16="http://schemas.microsoft.com/office/drawing/2014/main" id="{C0F34594-71F2-4F74-A2CF-B09711FE9D55}"/>
                </a:ext>
              </a:extLst>
            </p:cNvPr>
            <p:cNvSpPr/>
            <p:nvPr/>
          </p:nvSpPr>
          <p:spPr>
            <a:xfrm>
              <a:off x="8055426" y="4394474"/>
              <a:ext cx="45719" cy="308933"/>
            </a:xfrm>
            <a:prstGeom prst="rect">
              <a:avLst/>
            </a:prstGeom>
            <a:solidFill>
              <a:srgbClr val="92D050"/>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4</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08" name="직사각형 443">
              <a:extLst>
                <a:ext uri="{FF2B5EF4-FFF2-40B4-BE49-F238E27FC236}">
                  <a16:creationId xmlns:a16="http://schemas.microsoft.com/office/drawing/2014/main" id="{E131FB62-5327-4924-B582-19A0CA4F634B}"/>
                </a:ext>
              </a:extLst>
            </p:cNvPr>
            <p:cNvSpPr/>
            <p:nvPr/>
          </p:nvSpPr>
          <p:spPr>
            <a:xfrm>
              <a:off x="8129647" y="4393179"/>
              <a:ext cx="45719" cy="308933"/>
            </a:xfrm>
            <a:prstGeom prst="rect">
              <a:avLst/>
            </a:prstGeom>
            <a:solidFill>
              <a:srgbClr val="2D2DB9">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5</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09" name="직사각형 444">
              <a:extLst>
                <a:ext uri="{FF2B5EF4-FFF2-40B4-BE49-F238E27FC236}">
                  <a16:creationId xmlns:a16="http://schemas.microsoft.com/office/drawing/2014/main" id="{359E91F5-8114-41F7-8AB8-C8CB2492F641}"/>
                </a:ext>
              </a:extLst>
            </p:cNvPr>
            <p:cNvSpPr/>
            <p:nvPr/>
          </p:nvSpPr>
          <p:spPr>
            <a:xfrm>
              <a:off x="8194656" y="4393179"/>
              <a:ext cx="45719" cy="308933"/>
            </a:xfrm>
            <a:prstGeom prst="rect">
              <a:avLst/>
            </a:prstGeom>
            <a:solidFill>
              <a:srgbClr val="92D050"/>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5</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10" name="직사각형 445">
              <a:extLst>
                <a:ext uri="{FF2B5EF4-FFF2-40B4-BE49-F238E27FC236}">
                  <a16:creationId xmlns:a16="http://schemas.microsoft.com/office/drawing/2014/main" id="{BD36DEE3-7F09-4BEF-8CCD-C0B3691F10D6}"/>
                </a:ext>
              </a:extLst>
            </p:cNvPr>
            <p:cNvSpPr/>
            <p:nvPr/>
          </p:nvSpPr>
          <p:spPr>
            <a:xfrm>
              <a:off x="8269887" y="4390652"/>
              <a:ext cx="45719" cy="308933"/>
            </a:xfrm>
            <a:prstGeom prst="rect">
              <a:avLst/>
            </a:prstGeom>
            <a:solidFill>
              <a:srgbClr val="2D2DB9">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6</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11" name="직사각형 446">
              <a:extLst>
                <a:ext uri="{FF2B5EF4-FFF2-40B4-BE49-F238E27FC236}">
                  <a16:creationId xmlns:a16="http://schemas.microsoft.com/office/drawing/2014/main" id="{193483BA-5E3C-47A2-AD8D-FCD3F5C7B0D6}"/>
                </a:ext>
              </a:extLst>
            </p:cNvPr>
            <p:cNvSpPr/>
            <p:nvPr/>
          </p:nvSpPr>
          <p:spPr>
            <a:xfrm>
              <a:off x="8334896" y="4390652"/>
              <a:ext cx="45719" cy="308933"/>
            </a:xfrm>
            <a:prstGeom prst="rect">
              <a:avLst/>
            </a:prstGeom>
            <a:solidFill>
              <a:srgbClr val="92D050"/>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6</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cxnSp>
          <p:nvCxnSpPr>
            <p:cNvPr id="112" name="직선 화살표 연결선 447">
              <a:extLst>
                <a:ext uri="{FF2B5EF4-FFF2-40B4-BE49-F238E27FC236}">
                  <a16:creationId xmlns:a16="http://schemas.microsoft.com/office/drawing/2014/main" id="{F279B663-BEFD-41E2-9058-8C95B48D9849}"/>
                </a:ext>
              </a:extLst>
            </p:cNvPr>
            <p:cNvCxnSpPr/>
            <p:nvPr/>
          </p:nvCxnSpPr>
          <p:spPr>
            <a:xfrm>
              <a:off x="1114425" y="4740153"/>
              <a:ext cx="918722" cy="0"/>
            </a:xfrm>
            <a:prstGeom prst="straightConnector1">
              <a:avLst/>
            </a:prstGeom>
            <a:noFill/>
            <a:ln w="9525" cap="flat" cmpd="sng" algn="ctr">
              <a:solidFill>
                <a:srgbClr val="FF0000"/>
              </a:solidFill>
              <a:prstDash val="solid"/>
              <a:miter lim="800000"/>
              <a:headEnd type="triangle" w="sm" len="med"/>
              <a:tailEnd type="triangle" w="sm" len="med"/>
            </a:ln>
            <a:effectLst/>
          </p:spPr>
        </p:cxnSp>
        <p:sp>
          <p:nvSpPr>
            <p:cNvPr id="113" name="TextBox 99">
              <a:extLst>
                <a:ext uri="{FF2B5EF4-FFF2-40B4-BE49-F238E27FC236}">
                  <a16:creationId xmlns:a16="http://schemas.microsoft.com/office/drawing/2014/main" id="{09CA4337-C8DF-43D3-807F-2A9AA1B96E02}"/>
                </a:ext>
              </a:extLst>
            </p:cNvPr>
            <p:cNvSpPr txBox="1">
              <a:spLocks noChangeArrowheads="1"/>
            </p:cNvSpPr>
            <p:nvPr/>
          </p:nvSpPr>
          <p:spPr bwMode="auto">
            <a:xfrm>
              <a:off x="1140269" y="4790569"/>
              <a:ext cx="859840" cy="193759"/>
            </a:xfrm>
            <a:prstGeom prst="rect">
              <a:avLst/>
            </a:prstGeom>
            <a:noFill/>
            <a:ln>
              <a:noFill/>
            </a:ln>
          </p:spPr>
          <p:txBody>
            <a:bodyPr lIns="36000" tIns="36000" rIns="36000" bIns="36000" anchor="ctr" anchorCtr="0"/>
            <a:lstStyle/>
            <a:p>
              <a:pPr algn="ctr"/>
              <a:r>
                <a:rPr lang="en-US" altLang="ko-KR" sz="800" dirty="0">
                  <a:solidFill>
                    <a:srgbClr val="FF0000"/>
                  </a:solidFill>
                  <a:latin typeface="Arial"/>
                  <a:ea typeface="굴림" panose="020B0600000101010101" pitchFamily="50" charset="-127"/>
                </a:rPr>
                <a:t>One Ranging Round</a:t>
              </a:r>
              <a:endParaRPr lang="ko-KR" altLang="en-US" sz="800" dirty="0">
                <a:solidFill>
                  <a:srgbClr val="FF0000"/>
                </a:solidFill>
                <a:latin typeface="Arial"/>
                <a:ea typeface="굴림" panose="020B0600000101010101" pitchFamily="50" charset="-127"/>
              </a:endParaRPr>
            </a:p>
          </p:txBody>
        </p:sp>
        <p:cxnSp>
          <p:nvCxnSpPr>
            <p:cNvPr id="114" name="직선 화살표 연결선 449">
              <a:extLst>
                <a:ext uri="{FF2B5EF4-FFF2-40B4-BE49-F238E27FC236}">
                  <a16:creationId xmlns:a16="http://schemas.microsoft.com/office/drawing/2014/main" id="{81F8843C-1C9C-40FB-AED0-351AB3051B56}"/>
                </a:ext>
              </a:extLst>
            </p:cNvPr>
            <p:cNvCxnSpPr/>
            <p:nvPr/>
          </p:nvCxnSpPr>
          <p:spPr>
            <a:xfrm>
              <a:off x="3047847" y="4741421"/>
              <a:ext cx="599985" cy="1"/>
            </a:xfrm>
            <a:prstGeom prst="straightConnector1">
              <a:avLst/>
            </a:prstGeom>
            <a:noFill/>
            <a:ln w="9525" cap="flat" cmpd="sng" algn="ctr">
              <a:solidFill>
                <a:srgbClr val="FF0000"/>
              </a:solidFill>
              <a:prstDash val="solid"/>
              <a:miter lim="800000"/>
              <a:headEnd type="triangle" w="sm" len="med"/>
              <a:tailEnd type="triangle" w="sm" len="med"/>
            </a:ln>
            <a:effectLst/>
          </p:spPr>
        </p:cxnSp>
        <p:sp>
          <p:nvSpPr>
            <p:cNvPr id="115" name="TextBox 99">
              <a:extLst>
                <a:ext uri="{FF2B5EF4-FFF2-40B4-BE49-F238E27FC236}">
                  <a16:creationId xmlns:a16="http://schemas.microsoft.com/office/drawing/2014/main" id="{CD54AA1E-E577-4C8E-86AC-140594EF710E}"/>
                </a:ext>
              </a:extLst>
            </p:cNvPr>
            <p:cNvSpPr txBox="1">
              <a:spLocks noChangeArrowheads="1"/>
            </p:cNvSpPr>
            <p:nvPr/>
          </p:nvSpPr>
          <p:spPr bwMode="auto">
            <a:xfrm>
              <a:off x="2895600" y="4813193"/>
              <a:ext cx="859840" cy="203184"/>
            </a:xfrm>
            <a:prstGeom prst="rect">
              <a:avLst/>
            </a:prstGeom>
            <a:noFill/>
            <a:ln>
              <a:noFill/>
            </a:ln>
          </p:spPr>
          <p:txBody>
            <a:bodyPr lIns="36000" tIns="36000" rIns="36000" bIns="36000" anchor="ctr" anchorCtr="0"/>
            <a:lstStyle/>
            <a:p>
              <a:pPr algn="ctr"/>
              <a:r>
                <a:rPr lang="en-US" altLang="ko-KR" sz="800" dirty="0">
                  <a:solidFill>
                    <a:srgbClr val="FF0000"/>
                  </a:solidFill>
                  <a:latin typeface="Arial"/>
                  <a:ea typeface="굴림" panose="020B0600000101010101" pitchFamily="50" charset="-127"/>
                </a:rPr>
                <a:t>One Ranging</a:t>
              </a:r>
            </a:p>
            <a:p>
              <a:pPr algn="ctr"/>
              <a:r>
                <a:rPr lang="en-US" altLang="ko-KR" sz="800" dirty="0">
                  <a:solidFill>
                    <a:srgbClr val="FF0000"/>
                  </a:solidFill>
                  <a:latin typeface="Arial"/>
                  <a:ea typeface="굴림" panose="020B0600000101010101" pitchFamily="50" charset="-127"/>
                </a:rPr>
                <a:t>Round</a:t>
              </a:r>
              <a:endParaRPr lang="ko-KR" altLang="en-US" sz="800" dirty="0">
                <a:solidFill>
                  <a:srgbClr val="FF0000"/>
                </a:solidFill>
                <a:latin typeface="Arial"/>
                <a:ea typeface="굴림" panose="020B0600000101010101" pitchFamily="50" charset="-127"/>
              </a:endParaRPr>
            </a:p>
          </p:txBody>
        </p:sp>
        <p:cxnSp>
          <p:nvCxnSpPr>
            <p:cNvPr id="116" name="직선 연결선 451">
              <a:extLst>
                <a:ext uri="{FF2B5EF4-FFF2-40B4-BE49-F238E27FC236}">
                  <a16:creationId xmlns:a16="http://schemas.microsoft.com/office/drawing/2014/main" id="{96BC63AE-8282-444B-891D-E396F3C30BA7}"/>
                </a:ext>
              </a:extLst>
            </p:cNvPr>
            <p:cNvCxnSpPr/>
            <p:nvPr/>
          </p:nvCxnSpPr>
          <p:spPr>
            <a:xfrm>
              <a:off x="2038209" y="4306530"/>
              <a:ext cx="0" cy="154072"/>
            </a:xfrm>
            <a:prstGeom prst="line">
              <a:avLst/>
            </a:prstGeom>
            <a:noFill/>
            <a:ln w="6350" cap="flat" cmpd="sng" algn="ctr">
              <a:solidFill>
                <a:srgbClr val="000000"/>
              </a:solidFill>
              <a:prstDash val="solid"/>
              <a:miter lim="800000"/>
            </a:ln>
            <a:effectLst/>
          </p:spPr>
        </p:cxnSp>
        <p:sp>
          <p:nvSpPr>
            <p:cNvPr id="117" name="직사각형 452">
              <a:extLst>
                <a:ext uri="{FF2B5EF4-FFF2-40B4-BE49-F238E27FC236}">
                  <a16:creationId xmlns:a16="http://schemas.microsoft.com/office/drawing/2014/main" id="{A5706302-20D6-4349-B3D4-B7185DDD7455}"/>
                </a:ext>
              </a:extLst>
            </p:cNvPr>
            <p:cNvSpPr/>
            <p:nvPr/>
          </p:nvSpPr>
          <p:spPr>
            <a:xfrm>
              <a:off x="2076309" y="3917431"/>
              <a:ext cx="77249" cy="457890"/>
            </a:xfrm>
            <a:prstGeom prst="rect">
              <a:avLst/>
            </a:prstGeom>
            <a:solidFill>
              <a:srgbClr val="3333CC">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POLL</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18" name="직사각형 453">
              <a:extLst>
                <a:ext uri="{FF2B5EF4-FFF2-40B4-BE49-F238E27FC236}">
                  <a16:creationId xmlns:a16="http://schemas.microsoft.com/office/drawing/2014/main" id="{EBCB8CA1-3B8B-4897-83D7-83AA60B7A720}"/>
                </a:ext>
              </a:extLst>
            </p:cNvPr>
            <p:cNvSpPr/>
            <p:nvPr/>
          </p:nvSpPr>
          <p:spPr>
            <a:xfrm>
              <a:off x="2185563" y="3918371"/>
              <a:ext cx="77249" cy="457890"/>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RESPONSE</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19" name="직사각형 454">
              <a:extLst>
                <a:ext uri="{FF2B5EF4-FFF2-40B4-BE49-F238E27FC236}">
                  <a16:creationId xmlns:a16="http://schemas.microsoft.com/office/drawing/2014/main" id="{11B643F8-CADA-4A2E-91DC-8BDC65F9CDC5}"/>
                </a:ext>
              </a:extLst>
            </p:cNvPr>
            <p:cNvSpPr/>
            <p:nvPr/>
          </p:nvSpPr>
          <p:spPr>
            <a:xfrm>
              <a:off x="2295544" y="4383403"/>
              <a:ext cx="45719" cy="308933"/>
            </a:xfrm>
            <a:prstGeom prst="rect">
              <a:avLst/>
            </a:prstGeom>
            <a:solidFill>
              <a:srgbClr val="2D2DB9">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1</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20" name="직사각형 455">
              <a:extLst>
                <a:ext uri="{FF2B5EF4-FFF2-40B4-BE49-F238E27FC236}">
                  <a16:creationId xmlns:a16="http://schemas.microsoft.com/office/drawing/2014/main" id="{C4ED1997-86EE-4005-B5D5-C44511CD2BEB}"/>
                </a:ext>
              </a:extLst>
            </p:cNvPr>
            <p:cNvSpPr/>
            <p:nvPr/>
          </p:nvSpPr>
          <p:spPr>
            <a:xfrm>
              <a:off x="2360553" y="4383403"/>
              <a:ext cx="45719" cy="308933"/>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1</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21" name="직사각형 456">
              <a:extLst>
                <a:ext uri="{FF2B5EF4-FFF2-40B4-BE49-F238E27FC236}">
                  <a16:creationId xmlns:a16="http://schemas.microsoft.com/office/drawing/2014/main" id="{2CF3E2D2-79E9-4F23-BAE6-185E4BD1DB26}"/>
                </a:ext>
              </a:extLst>
            </p:cNvPr>
            <p:cNvSpPr/>
            <p:nvPr/>
          </p:nvSpPr>
          <p:spPr>
            <a:xfrm>
              <a:off x="2893514" y="3925186"/>
              <a:ext cx="77249" cy="457890"/>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REPORT</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22" name="직사각형 457">
              <a:extLst>
                <a:ext uri="{FF2B5EF4-FFF2-40B4-BE49-F238E27FC236}">
                  <a16:creationId xmlns:a16="http://schemas.microsoft.com/office/drawing/2014/main" id="{D737FA0D-90C1-4BDB-8834-0F051AF446AA}"/>
                </a:ext>
              </a:extLst>
            </p:cNvPr>
            <p:cNvSpPr/>
            <p:nvPr/>
          </p:nvSpPr>
          <p:spPr>
            <a:xfrm>
              <a:off x="2431865" y="4384196"/>
              <a:ext cx="45719" cy="308933"/>
            </a:xfrm>
            <a:prstGeom prst="rect">
              <a:avLst/>
            </a:prstGeom>
            <a:solidFill>
              <a:srgbClr val="2D2DB9">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2</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23" name="직사각형 458">
              <a:extLst>
                <a:ext uri="{FF2B5EF4-FFF2-40B4-BE49-F238E27FC236}">
                  <a16:creationId xmlns:a16="http://schemas.microsoft.com/office/drawing/2014/main" id="{B7800B23-3BD3-44C2-918F-BC26CEED9C95}"/>
                </a:ext>
              </a:extLst>
            </p:cNvPr>
            <p:cNvSpPr/>
            <p:nvPr/>
          </p:nvSpPr>
          <p:spPr>
            <a:xfrm>
              <a:off x="2496874" y="4384196"/>
              <a:ext cx="45719" cy="308933"/>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2</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24" name="직사각형 459">
              <a:extLst>
                <a:ext uri="{FF2B5EF4-FFF2-40B4-BE49-F238E27FC236}">
                  <a16:creationId xmlns:a16="http://schemas.microsoft.com/office/drawing/2014/main" id="{AFB81064-0537-4298-BD64-FFB6195FB999}"/>
                </a:ext>
              </a:extLst>
            </p:cNvPr>
            <p:cNvSpPr/>
            <p:nvPr/>
          </p:nvSpPr>
          <p:spPr>
            <a:xfrm>
              <a:off x="2575014" y="4385930"/>
              <a:ext cx="45719" cy="308933"/>
            </a:xfrm>
            <a:prstGeom prst="rect">
              <a:avLst/>
            </a:prstGeom>
            <a:solidFill>
              <a:srgbClr val="2D2DB9">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3</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25" name="직사각형 460">
              <a:extLst>
                <a:ext uri="{FF2B5EF4-FFF2-40B4-BE49-F238E27FC236}">
                  <a16:creationId xmlns:a16="http://schemas.microsoft.com/office/drawing/2014/main" id="{B6AC1211-B587-4269-BC64-BDCA97AE05ED}"/>
                </a:ext>
              </a:extLst>
            </p:cNvPr>
            <p:cNvSpPr/>
            <p:nvPr/>
          </p:nvSpPr>
          <p:spPr>
            <a:xfrm>
              <a:off x="2640023" y="4385930"/>
              <a:ext cx="45719" cy="308933"/>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3</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26" name="직사각형 461">
              <a:extLst>
                <a:ext uri="{FF2B5EF4-FFF2-40B4-BE49-F238E27FC236}">
                  <a16:creationId xmlns:a16="http://schemas.microsoft.com/office/drawing/2014/main" id="{DDFD33CC-3892-4ABE-AF71-63A7C0A7EB4A}"/>
                </a:ext>
              </a:extLst>
            </p:cNvPr>
            <p:cNvSpPr/>
            <p:nvPr/>
          </p:nvSpPr>
          <p:spPr>
            <a:xfrm>
              <a:off x="2715254" y="4383403"/>
              <a:ext cx="45719" cy="308933"/>
            </a:xfrm>
            <a:prstGeom prst="rect">
              <a:avLst/>
            </a:prstGeom>
            <a:solidFill>
              <a:srgbClr val="2D2DB9">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4</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27" name="직사각형 462">
              <a:extLst>
                <a:ext uri="{FF2B5EF4-FFF2-40B4-BE49-F238E27FC236}">
                  <a16:creationId xmlns:a16="http://schemas.microsoft.com/office/drawing/2014/main" id="{8C837F8F-DF73-411F-BF1A-E2AB2EB3875E}"/>
                </a:ext>
              </a:extLst>
            </p:cNvPr>
            <p:cNvSpPr/>
            <p:nvPr/>
          </p:nvSpPr>
          <p:spPr>
            <a:xfrm>
              <a:off x="2780263" y="4383403"/>
              <a:ext cx="45719" cy="308933"/>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4</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cxnSp>
          <p:nvCxnSpPr>
            <p:cNvPr id="128" name="직선 연결선 463">
              <a:extLst>
                <a:ext uri="{FF2B5EF4-FFF2-40B4-BE49-F238E27FC236}">
                  <a16:creationId xmlns:a16="http://schemas.microsoft.com/office/drawing/2014/main" id="{CF7C8265-19D6-4B90-861B-1F751DC872CD}"/>
                </a:ext>
              </a:extLst>
            </p:cNvPr>
            <p:cNvCxnSpPr/>
            <p:nvPr/>
          </p:nvCxnSpPr>
          <p:spPr>
            <a:xfrm>
              <a:off x="3024094" y="4306530"/>
              <a:ext cx="0" cy="154072"/>
            </a:xfrm>
            <a:prstGeom prst="line">
              <a:avLst/>
            </a:prstGeom>
            <a:noFill/>
            <a:ln w="31750" cap="flat" cmpd="sng" algn="ctr">
              <a:solidFill>
                <a:srgbClr val="000000"/>
              </a:solidFill>
              <a:prstDash val="solid"/>
              <a:miter lim="800000"/>
            </a:ln>
            <a:effectLst/>
          </p:spPr>
        </p:cxnSp>
        <p:cxnSp>
          <p:nvCxnSpPr>
            <p:cNvPr id="129" name="직선 화살표 연결선 464">
              <a:extLst>
                <a:ext uri="{FF2B5EF4-FFF2-40B4-BE49-F238E27FC236}">
                  <a16:creationId xmlns:a16="http://schemas.microsoft.com/office/drawing/2014/main" id="{1FC52457-B0F5-4DB4-BE23-9283356295E3}"/>
                </a:ext>
              </a:extLst>
            </p:cNvPr>
            <p:cNvCxnSpPr/>
            <p:nvPr/>
          </p:nvCxnSpPr>
          <p:spPr>
            <a:xfrm>
              <a:off x="2062462" y="4742357"/>
              <a:ext cx="945964" cy="0"/>
            </a:xfrm>
            <a:prstGeom prst="straightConnector1">
              <a:avLst/>
            </a:prstGeom>
            <a:noFill/>
            <a:ln w="9525" cap="flat" cmpd="sng" algn="ctr">
              <a:solidFill>
                <a:srgbClr val="FF0000"/>
              </a:solidFill>
              <a:prstDash val="solid"/>
              <a:miter lim="800000"/>
              <a:headEnd type="triangle" w="sm" len="med"/>
              <a:tailEnd type="triangle" w="sm" len="med"/>
            </a:ln>
            <a:effectLst/>
          </p:spPr>
        </p:cxnSp>
        <p:sp>
          <p:nvSpPr>
            <p:cNvPr id="130" name="TextBox 99">
              <a:extLst>
                <a:ext uri="{FF2B5EF4-FFF2-40B4-BE49-F238E27FC236}">
                  <a16:creationId xmlns:a16="http://schemas.microsoft.com/office/drawing/2014/main" id="{7B5983EA-F4B3-44C6-9E35-8365F156058B}"/>
                </a:ext>
              </a:extLst>
            </p:cNvPr>
            <p:cNvSpPr txBox="1">
              <a:spLocks noChangeArrowheads="1"/>
            </p:cNvSpPr>
            <p:nvPr/>
          </p:nvSpPr>
          <p:spPr bwMode="auto">
            <a:xfrm>
              <a:off x="2097831" y="4796907"/>
              <a:ext cx="859840" cy="193759"/>
            </a:xfrm>
            <a:prstGeom prst="rect">
              <a:avLst/>
            </a:prstGeom>
            <a:noFill/>
            <a:ln>
              <a:noFill/>
            </a:ln>
          </p:spPr>
          <p:txBody>
            <a:bodyPr lIns="36000" tIns="36000" rIns="36000" bIns="36000" anchor="ctr" anchorCtr="0"/>
            <a:lstStyle/>
            <a:p>
              <a:pPr algn="ctr"/>
              <a:r>
                <a:rPr lang="en-US" altLang="ko-KR" sz="800" dirty="0">
                  <a:solidFill>
                    <a:srgbClr val="FF0000"/>
                  </a:solidFill>
                  <a:latin typeface="Arial"/>
                  <a:ea typeface="굴림" panose="020B0600000101010101" pitchFamily="50" charset="-127"/>
                </a:rPr>
                <a:t>One Ranging Round</a:t>
              </a:r>
              <a:endParaRPr lang="ko-KR" altLang="en-US" sz="800" dirty="0">
                <a:solidFill>
                  <a:srgbClr val="FF0000"/>
                </a:solidFill>
                <a:latin typeface="Arial"/>
                <a:ea typeface="굴림" panose="020B0600000101010101" pitchFamily="50" charset="-127"/>
              </a:endParaRPr>
            </a:p>
          </p:txBody>
        </p:sp>
        <p:sp>
          <p:nvSpPr>
            <p:cNvPr id="131" name="직사각형 466">
              <a:extLst>
                <a:ext uri="{FF2B5EF4-FFF2-40B4-BE49-F238E27FC236}">
                  <a16:creationId xmlns:a16="http://schemas.microsoft.com/office/drawing/2014/main" id="{D1A78BC1-C007-48BC-865C-99F35AB15842}"/>
                </a:ext>
              </a:extLst>
            </p:cNvPr>
            <p:cNvSpPr/>
            <p:nvPr/>
          </p:nvSpPr>
          <p:spPr>
            <a:xfrm>
              <a:off x="3081980" y="3915862"/>
              <a:ext cx="77249" cy="457890"/>
            </a:xfrm>
            <a:prstGeom prst="rect">
              <a:avLst/>
            </a:prstGeom>
            <a:solidFill>
              <a:srgbClr val="3333CC">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POLL</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32" name="직사각형 467">
              <a:extLst>
                <a:ext uri="{FF2B5EF4-FFF2-40B4-BE49-F238E27FC236}">
                  <a16:creationId xmlns:a16="http://schemas.microsoft.com/office/drawing/2014/main" id="{1F429246-AFA4-4CFC-9DF9-0C0389B2D2BA}"/>
                </a:ext>
              </a:extLst>
            </p:cNvPr>
            <p:cNvSpPr/>
            <p:nvPr/>
          </p:nvSpPr>
          <p:spPr>
            <a:xfrm>
              <a:off x="3191234" y="3916802"/>
              <a:ext cx="77249" cy="457890"/>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RESPONSE</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33" name="직사각형 468">
              <a:extLst>
                <a:ext uri="{FF2B5EF4-FFF2-40B4-BE49-F238E27FC236}">
                  <a16:creationId xmlns:a16="http://schemas.microsoft.com/office/drawing/2014/main" id="{0FB1566F-AA97-4C9C-B25A-D42054BBB9E3}"/>
                </a:ext>
              </a:extLst>
            </p:cNvPr>
            <p:cNvSpPr/>
            <p:nvPr/>
          </p:nvSpPr>
          <p:spPr>
            <a:xfrm>
              <a:off x="3301215" y="4381834"/>
              <a:ext cx="45719" cy="308933"/>
            </a:xfrm>
            <a:prstGeom prst="rect">
              <a:avLst/>
            </a:prstGeom>
            <a:solidFill>
              <a:srgbClr val="2D2DB9">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1</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34" name="직사각형 469">
              <a:extLst>
                <a:ext uri="{FF2B5EF4-FFF2-40B4-BE49-F238E27FC236}">
                  <a16:creationId xmlns:a16="http://schemas.microsoft.com/office/drawing/2014/main" id="{8D446BB3-053D-4840-A017-9FC48F3102C0}"/>
                </a:ext>
              </a:extLst>
            </p:cNvPr>
            <p:cNvSpPr/>
            <p:nvPr/>
          </p:nvSpPr>
          <p:spPr>
            <a:xfrm>
              <a:off x="3366224" y="4381834"/>
              <a:ext cx="45719" cy="308933"/>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1</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35" name="직사각형 470">
              <a:extLst>
                <a:ext uri="{FF2B5EF4-FFF2-40B4-BE49-F238E27FC236}">
                  <a16:creationId xmlns:a16="http://schemas.microsoft.com/office/drawing/2014/main" id="{DA3A6873-C1FE-4865-B284-4787415C9A50}"/>
                </a:ext>
              </a:extLst>
            </p:cNvPr>
            <p:cNvSpPr/>
            <p:nvPr/>
          </p:nvSpPr>
          <p:spPr>
            <a:xfrm>
              <a:off x="3487718" y="3928673"/>
              <a:ext cx="77249" cy="457890"/>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REPORT</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cxnSp>
          <p:nvCxnSpPr>
            <p:cNvPr id="136" name="직선 연결선 471">
              <a:extLst>
                <a:ext uri="{FF2B5EF4-FFF2-40B4-BE49-F238E27FC236}">
                  <a16:creationId xmlns:a16="http://schemas.microsoft.com/office/drawing/2014/main" id="{A884270B-1DA6-4EA9-AE4F-37DA4BAEBC24}"/>
                </a:ext>
              </a:extLst>
            </p:cNvPr>
            <p:cNvCxnSpPr/>
            <p:nvPr/>
          </p:nvCxnSpPr>
          <p:spPr>
            <a:xfrm>
              <a:off x="3647832" y="4304263"/>
              <a:ext cx="0" cy="154072"/>
            </a:xfrm>
            <a:prstGeom prst="line">
              <a:avLst/>
            </a:prstGeom>
            <a:noFill/>
            <a:ln w="6350" cap="flat" cmpd="sng" algn="ctr">
              <a:solidFill>
                <a:srgbClr val="000000"/>
              </a:solidFill>
              <a:prstDash val="solid"/>
              <a:miter lim="800000"/>
            </a:ln>
            <a:effectLst/>
          </p:spPr>
        </p:cxnSp>
        <p:sp>
          <p:nvSpPr>
            <p:cNvPr id="137" name="직사각형 472">
              <a:extLst>
                <a:ext uri="{FF2B5EF4-FFF2-40B4-BE49-F238E27FC236}">
                  <a16:creationId xmlns:a16="http://schemas.microsoft.com/office/drawing/2014/main" id="{4699AE33-193E-4ADD-811A-05D3196B4086}"/>
                </a:ext>
              </a:extLst>
            </p:cNvPr>
            <p:cNvSpPr/>
            <p:nvPr/>
          </p:nvSpPr>
          <p:spPr>
            <a:xfrm>
              <a:off x="3714609" y="3917910"/>
              <a:ext cx="77249" cy="457890"/>
            </a:xfrm>
            <a:prstGeom prst="rect">
              <a:avLst/>
            </a:prstGeom>
            <a:solidFill>
              <a:srgbClr val="3333CC">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POLL</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38" name="직사각형 473">
              <a:extLst>
                <a:ext uri="{FF2B5EF4-FFF2-40B4-BE49-F238E27FC236}">
                  <a16:creationId xmlns:a16="http://schemas.microsoft.com/office/drawing/2014/main" id="{1A3B1103-C18D-4D79-A6DE-1D574DCE6D71}"/>
                </a:ext>
              </a:extLst>
            </p:cNvPr>
            <p:cNvSpPr/>
            <p:nvPr/>
          </p:nvSpPr>
          <p:spPr>
            <a:xfrm>
              <a:off x="3823863" y="3918850"/>
              <a:ext cx="77249" cy="457890"/>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RESPONSE</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39" name="직사각형 474">
              <a:extLst>
                <a:ext uri="{FF2B5EF4-FFF2-40B4-BE49-F238E27FC236}">
                  <a16:creationId xmlns:a16="http://schemas.microsoft.com/office/drawing/2014/main" id="{65D6CC94-7C50-4DF9-B848-0D5981390767}"/>
                </a:ext>
              </a:extLst>
            </p:cNvPr>
            <p:cNvSpPr/>
            <p:nvPr/>
          </p:nvSpPr>
          <p:spPr>
            <a:xfrm>
              <a:off x="3933844" y="4383882"/>
              <a:ext cx="45719" cy="308933"/>
            </a:xfrm>
            <a:prstGeom prst="rect">
              <a:avLst/>
            </a:prstGeom>
            <a:solidFill>
              <a:srgbClr val="2D2DB9">
                <a:lumMod val="40000"/>
                <a:lumOff val="60000"/>
              </a:srgbClr>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1</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40" name="직사각형 475">
              <a:extLst>
                <a:ext uri="{FF2B5EF4-FFF2-40B4-BE49-F238E27FC236}">
                  <a16:creationId xmlns:a16="http://schemas.microsoft.com/office/drawing/2014/main" id="{C1A15899-E41C-46F1-8B3B-49FD53D5C8D3}"/>
                </a:ext>
              </a:extLst>
            </p:cNvPr>
            <p:cNvSpPr/>
            <p:nvPr/>
          </p:nvSpPr>
          <p:spPr>
            <a:xfrm>
              <a:off x="3998853" y="4383882"/>
              <a:ext cx="45719" cy="308933"/>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1</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sp>
          <p:nvSpPr>
            <p:cNvPr id="141" name="직사각형 476">
              <a:extLst>
                <a:ext uri="{FF2B5EF4-FFF2-40B4-BE49-F238E27FC236}">
                  <a16:creationId xmlns:a16="http://schemas.microsoft.com/office/drawing/2014/main" id="{388A8FAD-43A8-45C6-BDE6-C26E395E952F}"/>
                </a:ext>
              </a:extLst>
            </p:cNvPr>
            <p:cNvSpPr/>
            <p:nvPr/>
          </p:nvSpPr>
          <p:spPr>
            <a:xfrm>
              <a:off x="4120347" y="3930721"/>
              <a:ext cx="77249" cy="457890"/>
            </a:xfrm>
            <a:prstGeom prst="rect">
              <a:avLst/>
            </a:prstGeom>
            <a:solidFill>
              <a:srgbClr val="FF99CC"/>
            </a:solidFill>
            <a:ln w="6350" cap="flat" cmpd="sng" algn="ctr">
              <a:solidFill>
                <a:srgbClr val="000000"/>
              </a:solidFill>
              <a:prstDash val="solid"/>
              <a:miter lim="800000"/>
            </a:ln>
            <a:effectLst/>
          </p:spPr>
          <p:txBody>
            <a:bodyPr vert="vert270"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rPr>
                <a:t>REPORT</a:t>
              </a:r>
              <a:endParaRPr kumimoji="0" lang="ko-KR" altLang="en-US" sz="600" b="0" i="0" u="none" strike="noStrike" kern="0" cap="none" spc="0" normalizeH="0" baseline="0" noProof="0" dirty="0">
                <a:ln>
                  <a:noFill/>
                </a:ln>
                <a:solidFill>
                  <a:srgbClr val="000000"/>
                </a:solidFill>
                <a:effectLst/>
                <a:uLnTx/>
                <a:uFillTx/>
                <a:latin typeface="Arial"/>
                <a:ea typeface="굴림" panose="020B0600000101010101" pitchFamily="50" charset="-127"/>
                <a:cs typeface="+mn-cs"/>
              </a:endParaRPr>
            </a:p>
          </p:txBody>
        </p:sp>
        <p:cxnSp>
          <p:nvCxnSpPr>
            <p:cNvPr id="142" name="직선 연결선 477">
              <a:extLst>
                <a:ext uri="{FF2B5EF4-FFF2-40B4-BE49-F238E27FC236}">
                  <a16:creationId xmlns:a16="http://schemas.microsoft.com/office/drawing/2014/main" id="{EA6DB0B2-3211-4BE1-B969-CA9F6FE2FB6B}"/>
                </a:ext>
              </a:extLst>
            </p:cNvPr>
            <p:cNvCxnSpPr/>
            <p:nvPr/>
          </p:nvCxnSpPr>
          <p:spPr>
            <a:xfrm>
              <a:off x="4280461" y="4306311"/>
              <a:ext cx="0" cy="154072"/>
            </a:xfrm>
            <a:prstGeom prst="line">
              <a:avLst/>
            </a:prstGeom>
            <a:noFill/>
            <a:ln w="6350" cap="flat" cmpd="sng" algn="ctr">
              <a:solidFill>
                <a:srgbClr val="000000"/>
              </a:solidFill>
              <a:prstDash val="solid"/>
              <a:miter lim="800000"/>
            </a:ln>
            <a:effectLst/>
          </p:spPr>
        </p:cxnSp>
        <p:cxnSp>
          <p:nvCxnSpPr>
            <p:cNvPr id="143" name="직선 화살표 연결선 478">
              <a:extLst>
                <a:ext uri="{FF2B5EF4-FFF2-40B4-BE49-F238E27FC236}">
                  <a16:creationId xmlns:a16="http://schemas.microsoft.com/office/drawing/2014/main" id="{07A419F5-516B-4BA0-9A63-99D40E5B721D}"/>
                </a:ext>
              </a:extLst>
            </p:cNvPr>
            <p:cNvCxnSpPr/>
            <p:nvPr/>
          </p:nvCxnSpPr>
          <p:spPr>
            <a:xfrm flipV="1">
              <a:off x="3640036" y="4740870"/>
              <a:ext cx="643835" cy="2527"/>
            </a:xfrm>
            <a:prstGeom prst="straightConnector1">
              <a:avLst/>
            </a:prstGeom>
            <a:noFill/>
            <a:ln w="9525" cap="flat" cmpd="sng" algn="ctr">
              <a:solidFill>
                <a:srgbClr val="FF0000"/>
              </a:solidFill>
              <a:prstDash val="solid"/>
              <a:miter lim="800000"/>
              <a:headEnd type="triangle" w="sm" len="med"/>
              <a:tailEnd type="triangle" w="sm" len="med"/>
            </a:ln>
            <a:effectLst/>
          </p:spPr>
        </p:cxnSp>
        <p:sp>
          <p:nvSpPr>
            <p:cNvPr id="144" name="TextBox 99">
              <a:extLst>
                <a:ext uri="{FF2B5EF4-FFF2-40B4-BE49-F238E27FC236}">
                  <a16:creationId xmlns:a16="http://schemas.microsoft.com/office/drawing/2014/main" id="{42C259D7-6019-4AA3-A0AF-2C64559A1D25}"/>
                </a:ext>
              </a:extLst>
            </p:cNvPr>
            <p:cNvSpPr txBox="1">
              <a:spLocks noChangeArrowheads="1"/>
            </p:cNvSpPr>
            <p:nvPr/>
          </p:nvSpPr>
          <p:spPr bwMode="auto">
            <a:xfrm>
              <a:off x="3531639" y="4807880"/>
              <a:ext cx="859840" cy="203184"/>
            </a:xfrm>
            <a:prstGeom prst="rect">
              <a:avLst/>
            </a:prstGeom>
            <a:noFill/>
            <a:ln>
              <a:noFill/>
            </a:ln>
          </p:spPr>
          <p:txBody>
            <a:bodyPr lIns="36000" tIns="36000" rIns="36000" bIns="36000" anchor="ctr" anchorCtr="0"/>
            <a:lstStyle/>
            <a:p>
              <a:pPr algn="ctr"/>
              <a:r>
                <a:rPr lang="en-US" altLang="ko-KR" sz="800" dirty="0">
                  <a:solidFill>
                    <a:srgbClr val="FF0000"/>
                  </a:solidFill>
                  <a:latin typeface="Arial"/>
                  <a:ea typeface="굴림" panose="020B0600000101010101" pitchFamily="50" charset="-127"/>
                </a:rPr>
                <a:t>One Ranging</a:t>
              </a:r>
            </a:p>
            <a:p>
              <a:pPr algn="ctr"/>
              <a:r>
                <a:rPr lang="en-US" altLang="ko-KR" sz="800" dirty="0">
                  <a:solidFill>
                    <a:srgbClr val="FF0000"/>
                  </a:solidFill>
                  <a:latin typeface="Arial"/>
                  <a:ea typeface="굴림" panose="020B0600000101010101" pitchFamily="50" charset="-127"/>
                </a:rPr>
                <a:t>Round</a:t>
              </a:r>
              <a:endParaRPr lang="ko-KR" altLang="en-US" sz="800" dirty="0">
                <a:solidFill>
                  <a:srgbClr val="FF0000"/>
                </a:solidFill>
                <a:latin typeface="Arial"/>
                <a:ea typeface="굴림" panose="020B0600000101010101" pitchFamily="50" charset="-127"/>
              </a:endParaRPr>
            </a:p>
          </p:txBody>
        </p:sp>
        <p:cxnSp>
          <p:nvCxnSpPr>
            <p:cNvPr id="145" name="직선 화살표 연결선 480">
              <a:extLst>
                <a:ext uri="{FF2B5EF4-FFF2-40B4-BE49-F238E27FC236}">
                  <a16:creationId xmlns:a16="http://schemas.microsoft.com/office/drawing/2014/main" id="{0132A513-9D76-4805-8BE7-14C5A3709BA8}"/>
                </a:ext>
              </a:extLst>
            </p:cNvPr>
            <p:cNvCxnSpPr/>
            <p:nvPr/>
          </p:nvCxnSpPr>
          <p:spPr>
            <a:xfrm flipV="1">
              <a:off x="5077857" y="4736019"/>
              <a:ext cx="643835" cy="2527"/>
            </a:xfrm>
            <a:prstGeom prst="straightConnector1">
              <a:avLst/>
            </a:prstGeom>
            <a:noFill/>
            <a:ln w="9525" cap="flat" cmpd="sng" algn="ctr">
              <a:solidFill>
                <a:srgbClr val="FF0000"/>
              </a:solidFill>
              <a:prstDash val="solid"/>
              <a:miter lim="800000"/>
              <a:headEnd type="triangle" w="sm" len="med"/>
              <a:tailEnd type="triangle" w="sm" len="med"/>
            </a:ln>
            <a:effectLst/>
          </p:spPr>
        </p:cxnSp>
        <p:sp>
          <p:nvSpPr>
            <p:cNvPr id="146" name="TextBox 99">
              <a:extLst>
                <a:ext uri="{FF2B5EF4-FFF2-40B4-BE49-F238E27FC236}">
                  <a16:creationId xmlns:a16="http://schemas.microsoft.com/office/drawing/2014/main" id="{0C301D57-ABAA-4B77-A9EA-9DB42BD07479}"/>
                </a:ext>
              </a:extLst>
            </p:cNvPr>
            <p:cNvSpPr txBox="1">
              <a:spLocks noChangeArrowheads="1"/>
            </p:cNvSpPr>
            <p:nvPr/>
          </p:nvSpPr>
          <p:spPr bwMode="auto">
            <a:xfrm>
              <a:off x="4969460" y="4807791"/>
              <a:ext cx="859840" cy="203184"/>
            </a:xfrm>
            <a:prstGeom prst="rect">
              <a:avLst/>
            </a:prstGeom>
            <a:noFill/>
            <a:ln>
              <a:noFill/>
            </a:ln>
          </p:spPr>
          <p:txBody>
            <a:bodyPr lIns="36000" tIns="36000" rIns="36000" bIns="36000" anchor="ctr" anchorCtr="0"/>
            <a:lstStyle/>
            <a:p>
              <a:pPr algn="ctr"/>
              <a:r>
                <a:rPr lang="en-US" altLang="ko-KR" sz="800" dirty="0">
                  <a:solidFill>
                    <a:srgbClr val="FF0000"/>
                  </a:solidFill>
                  <a:latin typeface="Arial"/>
                  <a:ea typeface="굴림" panose="020B0600000101010101" pitchFamily="50" charset="-127"/>
                </a:rPr>
                <a:t>One Ranging</a:t>
              </a:r>
            </a:p>
            <a:p>
              <a:pPr algn="ctr"/>
              <a:r>
                <a:rPr lang="en-US" altLang="ko-KR" sz="800" dirty="0">
                  <a:solidFill>
                    <a:srgbClr val="FF0000"/>
                  </a:solidFill>
                  <a:latin typeface="Arial"/>
                  <a:ea typeface="굴림" panose="020B0600000101010101" pitchFamily="50" charset="-127"/>
                </a:rPr>
                <a:t>Round</a:t>
              </a:r>
              <a:endParaRPr lang="ko-KR" altLang="en-US" sz="800" dirty="0">
                <a:solidFill>
                  <a:srgbClr val="FF0000"/>
                </a:solidFill>
                <a:latin typeface="Arial"/>
                <a:ea typeface="굴림" panose="020B0600000101010101" pitchFamily="50" charset="-127"/>
              </a:endParaRPr>
            </a:p>
          </p:txBody>
        </p:sp>
        <p:cxnSp>
          <p:nvCxnSpPr>
            <p:cNvPr id="147" name="직선 연결선 482">
              <a:extLst>
                <a:ext uri="{FF2B5EF4-FFF2-40B4-BE49-F238E27FC236}">
                  <a16:creationId xmlns:a16="http://schemas.microsoft.com/office/drawing/2014/main" id="{7C8ABD43-22CD-4112-A0CB-58F531DA029E}"/>
                </a:ext>
              </a:extLst>
            </p:cNvPr>
            <p:cNvCxnSpPr/>
            <p:nvPr/>
          </p:nvCxnSpPr>
          <p:spPr>
            <a:xfrm>
              <a:off x="5067300" y="4298910"/>
              <a:ext cx="0" cy="154072"/>
            </a:xfrm>
            <a:prstGeom prst="line">
              <a:avLst/>
            </a:prstGeom>
            <a:noFill/>
            <a:ln w="6350" cap="flat" cmpd="sng" algn="ctr">
              <a:solidFill>
                <a:srgbClr val="000000"/>
              </a:solidFill>
              <a:prstDash val="solid"/>
              <a:miter lim="800000"/>
            </a:ln>
            <a:effectLst/>
          </p:spPr>
        </p:cxnSp>
        <p:cxnSp>
          <p:nvCxnSpPr>
            <p:cNvPr id="148" name="직선 연결선 483">
              <a:extLst>
                <a:ext uri="{FF2B5EF4-FFF2-40B4-BE49-F238E27FC236}">
                  <a16:creationId xmlns:a16="http://schemas.microsoft.com/office/drawing/2014/main" id="{0DEFF8D6-D0C0-45D1-AEFF-4B932FB8C6D8}"/>
                </a:ext>
              </a:extLst>
            </p:cNvPr>
            <p:cNvCxnSpPr>
              <a:cxnSpLocks/>
            </p:cNvCxnSpPr>
            <p:nvPr/>
          </p:nvCxnSpPr>
          <p:spPr>
            <a:xfrm flipH="1">
              <a:off x="1114425" y="3557210"/>
              <a:ext cx="1036275" cy="341021"/>
            </a:xfrm>
            <a:prstGeom prst="line">
              <a:avLst/>
            </a:prstGeom>
            <a:noFill/>
            <a:ln w="12700" cap="flat" cmpd="sng" algn="ctr">
              <a:solidFill>
                <a:srgbClr val="000000"/>
              </a:solidFill>
              <a:prstDash val="solid"/>
              <a:miter lim="800000"/>
            </a:ln>
            <a:effectLst/>
          </p:spPr>
        </p:cxnSp>
        <p:cxnSp>
          <p:nvCxnSpPr>
            <p:cNvPr id="149" name="직선 연결선 484">
              <a:extLst>
                <a:ext uri="{FF2B5EF4-FFF2-40B4-BE49-F238E27FC236}">
                  <a16:creationId xmlns:a16="http://schemas.microsoft.com/office/drawing/2014/main" id="{C7AF7BAC-C6C1-4937-85C4-3F6C95AFBE59}"/>
                </a:ext>
              </a:extLst>
            </p:cNvPr>
            <p:cNvCxnSpPr/>
            <p:nvPr/>
          </p:nvCxnSpPr>
          <p:spPr>
            <a:xfrm flipH="1">
              <a:off x="2033147" y="3369610"/>
              <a:ext cx="750861" cy="537992"/>
            </a:xfrm>
            <a:prstGeom prst="line">
              <a:avLst/>
            </a:prstGeom>
            <a:noFill/>
            <a:ln w="12700" cap="flat" cmpd="sng" algn="ctr">
              <a:solidFill>
                <a:srgbClr val="000000"/>
              </a:solidFill>
              <a:prstDash val="dash"/>
              <a:miter lim="800000"/>
            </a:ln>
            <a:effectLst/>
          </p:spPr>
        </p:cxnSp>
        <p:cxnSp>
          <p:nvCxnSpPr>
            <p:cNvPr id="150" name="직선 연결선 485">
              <a:extLst>
                <a:ext uri="{FF2B5EF4-FFF2-40B4-BE49-F238E27FC236}">
                  <a16:creationId xmlns:a16="http://schemas.microsoft.com/office/drawing/2014/main" id="{404FBD8F-3DEA-42C7-A105-D443FA0A9F61}"/>
                </a:ext>
              </a:extLst>
            </p:cNvPr>
            <p:cNvCxnSpPr/>
            <p:nvPr/>
          </p:nvCxnSpPr>
          <p:spPr>
            <a:xfrm flipH="1">
              <a:off x="3024094" y="3385717"/>
              <a:ext cx="374427" cy="552457"/>
            </a:xfrm>
            <a:prstGeom prst="line">
              <a:avLst/>
            </a:prstGeom>
            <a:noFill/>
            <a:ln w="12700" cap="flat" cmpd="sng" algn="ctr">
              <a:solidFill>
                <a:srgbClr val="000000"/>
              </a:solidFill>
              <a:prstDash val="solid"/>
              <a:miter lim="800000"/>
            </a:ln>
            <a:effectLst/>
          </p:spPr>
        </p:cxnSp>
        <p:cxnSp>
          <p:nvCxnSpPr>
            <p:cNvPr id="151" name="직선 연결선 486">
              <a:extLst>
                <a:ext uri="{FF2B5EF4-FFF2-40B4-BE49-F238E27FC236}">
                  <a16:creationId xmlns:a16="http://schemas.microsoft.com/office/drawing/2014/main" id="{B30B9C2F-C9EC-4C33-8F41-AAC58886E3B4}"/>
                </a:ext>
              </a:extLst>
            </p:cNvPr>
            <p:cNvCxnSpPr>
              <a:cxnSpLocks/>
            </p:cNvCxnSpPr>
            <p:nvPr/>
          </p:nvCxnSpPr>
          <p:spPr>
            <a:xfrm>
              <a:off x="6381901" y="3554458"/>
              <a:ext cx="2152499" cy="318226"/>
            </a:xfrm>
            <a:prstGeom prst="line">
              <a:avLst/>
            </a:prstGeom>
            <a:noFill/>
            <a:ln w="12700" cap="flat" cmpd="sng" algn="ctr">
              <a:solidFill>
                <a:srgbClr val="000000"/>
              </a:solidFill>
              <a:prstDash val="solid"/>
              <a:miter lim="800000"/>
            </a:ln>
            <a:effectLst/>
          </p:spPr>
        </p:cxnSp>
        <p:cxnSp>
          <p:nvCxnSpPr>
            <p:cNvPr id="152" name="직선 연결선 487">
              <a:extLst>
                <a:ext uri="{FF2B5EF4-FFF2-40B4-BE49-F238E27FC236}">
                  <a16:creationId xmlns:a16="http://schemas.microsoft.com/office/drawing/2014/main" id="{5C40C2ED-16C2-4658-A657-367581495B28}"/>
                </a:ext>
              </a:extLst>
            </p:cNvPr>
            <p:cNvCxnSpPr/>
            <p:nvPr/>
          </p:nvCxnSpPr>
          <p:spPr>
            <a:xfrm flipH="1">
              <a:off x="3646814" y="3380879"/>
              <a:ext cx="176139" cy="558615"/>
            </a:xfrm>
            <a:prstGeom prst="line">
              <a:avLst/>
            </a:prstGeom>
            <a:noFill/>
            <a:ln w="12700" cap="flat" cmpd="sng" algn="ctr">
              <a:solidFill>
                <a:srgbClr val="000000"/>
              </a:solidFill>
              <a:prstDash val="dash"/>
              <a:miter lim="800000"/>
            </a:ln>
            <a:effectLst/>
          </p:spPr>
        </p:cxnSp>
        <p:cxnSp>
          <p:nvCxnSpPr>
            <p:cNvPr id="153" name="직선 연결선 488">
              <a:extLst>
                <a:ext uri="{FF2B5EF4-FFF2-40B4-BE49-F238E27FC236}">
                  <a16:creationId xmlns:a16="http://schemas.microsoft.com/office/drawing/2014/main" id="{66D560A5-04B9-4D64-8EE0-9FC4DD6E7EAE}"/>
                </a:ext>
              </a:extLst>
            </p:cNvPr>
            <p:cNvCxnSpPr/>
            <p:nvPr/>
          </p:nvCxnSpPr>
          <p:spPr>
            <a:xfrm>
              <a:off x="5413375" y="3367953"/>
              <a:ext cx="305545" cy="638326"/>
            </a:xfrm>
            <a:prstGeom prst="line">
              <a:avLst/>
            </a:prstGeom>
            <a:noFill/>
            <a:ln w="12700" cap="flat" cmpd="sng" algn="ctr">
              <a:solidFill>
                <a:srgbClr val="000000"/>
              </a:solidFill>
              <a:prstDash val="solid"/>
              <a:miter lim="800000"/>
            </a:ln>
            <a:effectLst/>
          </p:spPr>
        </p:cxnSp>
        <p:cxnSp>
          <p:nvCxnSpPr>
            <p:cNvPr id="154" name="직선 연결선 489">
              <a:extLst>
                <a:ext uri="{FF2B5EF4-FFF2-40B4-BE49-F238E27FC236}">
                  <a16:creationId xmlns:a16="http://schemas.microsoft.com/office/drawing/2014/main" id="{E93285BD-D1E6-4435-8115-50C802F41180}"/>
                </a:ext>
              </a:extLst>
            </p:cNvPr>
            <p:cNvCxnSpPr/>
            <p:nvPr/>
          </p:nvCxnSpPr>
          <p:spPr>
            <a:xfrm>
              <a:off x="4242653" y="3368029"/>
              <a:ext cx="40243" cy="614037"/>
            </a:xfrm>
            <a:prstGeom prst="line">
              <a:avLst/>
            </a:prstGeom>
            <a:noFill/>
            <a:ln w="12700" cap="flat" cmpd="sng" algn="ctr">
              <a:solidFill>
                <a:srgbClr val="000000"/>
              </a:solidFill>
              <a:prstDash val="dash"/>
              <a:miter lim="800000"/>
            </a:ln>
            <a:effectLst/>
          </p:spPr>
        </p:cxnSp>
        <p:cxnSp>
          <p:nvCxnSpPr>
            <p:cNvPr id="155" name="직선 연결선 490">
              <a:extLst>
                <a:ext uri="{FF2B5EF4-FFF2-40B4-BE49-F238E27FC236}">
                  <a16:creationId xmlns:a16="http://schemas.microsoft.com/office/drawing/2014/main" id="{C249D030-4F7F-41E0-8454-8EBE6B914EA1}"/>
                </a:ext>
              </a:extLst>
            </p:cNvPr>
            <p:cNvCxnSpPr/>
            <p:nvPr/>
          </p:nvCxnSpPr>
          <p:spPr>
            <a:xfrm>
              <a:off x="5042601" y="3374239"/>
              <a:ext cx="30590" cy="839154"/>
            </a:xfrm>
            <a:prstGeom prst="line">
              <a:avLst/>
            </a:prstGeom>
            <a:noFill/>
            <a:ln w="12700" cap="flat" cmpd="sng" algn="ctr">
              <a:solidFill>
                <a:srgbClr val="000000"/>
              </a:solidFill>
              <a:prstDash val="dash"/>
              <a:miter lim="800000"/>
            </a:ln>
            <a:effectLst/>
          </p:spPr>
        </p:cxnSp>
        <p:cxnSp>
          <p:nvCxnSpPr>
            <p:cNvPr id="156" name="직선 연결선 522">
              <a:extLst>
                <a:ext uri="{FF2B5EF4-FFF2-40B4-BE49-F238E27FC236}">
                  <a16:creationId xmlns:a16="http://schemas.microsoft.com/office/drawing/2014/main" id="{81E894DF-715A-4D26-A738-61F773242ED2}"/>
                </a:ext>
              </a:extLst>
            </p:cNvPr>
            <p:cNvCxnSpPr/>
            <p:nvPr/>
          </p:nvCxnSpPr>
          <p:spPr>
            <a:xfrm>
              <a:off x="3024094" y="3938174"/>
              <a:ext cx="0" cy="945894"/>
            </a:xfrm>
            <a:prstGeom prst="line">
              <a:avLst/>
            </a:prstGeom>
            <a:noFill/>
            <a:ln w="6350" cap="flat" cmpd="sng" algn="ctr">
              <a:solidFill>
                <a:srgbClr val="000000"/>
              </a:solidFill>
              <a:prstDash val="dash"/>
              <a:miter lim="800000"/>
            </a:ln>
            <a:effectLst/>
          </p:spPr>
        </p:cxnSp>
        <p:cxnSp>
          <p:nvCxnSpPr>
            <p:cNvPr id="157" name="직선 연결선 523">
              <a:extLst>
                <a:ext uri="{FF2B5EF4-FFF2-40B4-BE49-F238E27FC236}">
                  <a16:creationId xmlns:a16="http://schemas.microsoft.com/office/drawing/2014/main" id="{80BF28D2-9A28-401E-8736-B60E3300D9D2}"/>
                </a:ext>
              </a:extLst>
            </p:cNvPr>
            <p:cNvCxnSpPr/>
            <p:nvPr/>
          </p:nvCxnSpPr>
          <p:spPr>
            <a:xfrm>
              <a:off x="2038209" y="3915862"/>
              <a:ext cx="0" cy="1006306"/>
            </a:xfrm>
            <a:prstGeom prst="line">
              <a:avLst/>
            </a:prstGeom>
            <a:noFill/>
            <a:ln w="6350" cap="flat" cmpd="sng" algn="ctr">
              <a:solidFill>
                <a:srgbClr val="000000"/>
              </a:solidFill>
              <a:prstDash val="dash"/>
              <a:miter lim="800000"/>
            </a:ln>
            <a:effectLst/>
          </p:spPr>
        </p:cxnSp>
        <p:cxnSp>
          <p:nvCxnSpPr>
            <p:cNvPr id="158" name="직선 화살표 연결선 525">
              <a:extLst>
                <a:ext uri="{FF2B5EF4-FFF2-40B4-BE49-F238E27FC236}">
                  <a16:creationId xmlns:a16="http://schemas.microsoft.com/office/drawing/2014/main" id="{8C6F0306-B687-4CF0-8FEB-BF527421833D}"/>
                </a:ext>
              </a:extLst>
            </p:cNvPr>
            <p:cNvCxnSpPr/>
            <p:nvPr/>
          </p:nvCxnSpPr>
          <p:spPr>
            <a:xfrm>
              <a:off x="457200" y="4383704"/>
              <a:ext cx="8229600" cy="0"/>
            </a:xfrm>
            <a:prstGeom prst="straightConnector1">
              <a:avLst/>
            </a:prstGeom>
            <a:noFill/>
            <a:ln w="19050" cap="flat" cmpd="sng" algn="ctr">
              <a:solidFill>
                <a:srgbClr val="000000"/>
              </a:solidFill>
              <a:prstDash val="solid"/>
              <a:miter lim="800000"/>
              <a:headEnd type="triangle" w="med" len="med"/>
              <a:tailEnd type="triangle" w="med" len="med"/>
            </a:ln>
            <a:effectLst/>
          </p:spPr>
        </p:cxnSp>
        <p:cxnSp>
          <p:nvCxnSpPr>
            <p:cNvPr id="159" name="직선 연결선 526">
              <a:extLst>
                <a:ext uri="{FF2B5EF4-FFF2-40B4-BE49-F238E27FC236}">
                  <a16:creationId xmlns:a16="http://schemas.microsoft.com/office/drawing/2014/main" id="{15E4C07B-D549-499A-874A-A11863FFE6E9}"/>
                </a:ext>
              </a:extLst>
            </p:cNvPr>
            <p:cNvCxnSpPr/>
            <p:nvPr/>
          </p:nvCxnSpPr>
          <p:spPr>
            <a:xfrm>
              <a:off x="4281629" y="3982066"/>
              <a:ext cx="0" cy="827125"/>
            </a:xfrm>
            <a:prstGeom prst="line">
              <a:avLst/>
            </a:prstGeom>
            <a:noFill/>
            <a:ln w="6350" cap="flat" cmpd="sng" algn="ctr">
              <a:solidFill>
                <a:srgbClr val="000000"/>
              </a:solidFill>
              <a:prstDash val="dash"/>
              <a:miter lim="800000"/>
            </a:ln>
            <a:effectLst/>
          </p:spPr>
        </p:cxnSp>
        <p:cxnSp>
          <p:nvCxnSpPr>
            <p:cNvPr id="160" name="직선 연결선 527">
              <a:extLst>
                <a:ext uri="{FF2B5EF4-FFF2-40B4-BE49-F238E27FC236}">
                  <a16:creationId xmlns:a16="http://schemas.microsoft.com/office/drawing/2014/main" id="{F654FB7D-B726-4D37-9E3E-73595D3909A9}"/>
                </a:ext>
              </a:extLst>
            </p:cNvPr>
            <p:cNvCxnSpPr/>
            <p:nvPr/>
          </p:nvCxnSpPr>
          <p:spPr>
            <a:xfrm>
              <a:off x="3646814" y="3915862"/>
              <a:ext cx="0" cy="878348"/>
            </a:xfrm>
            <a:prstGeom prst="line">
              <a:avLst/>
            </a:prstGeom>
            <a:noFill/>
            <a:ln w="6350" cap="flat" cmpd="sng" algn="ctr">
              <a:solidFill>
                <a:srgbClr val="000000"/>
              </a:solidFill>
              <a:prstDash val="dash"/>
              <a:miter lim="800000"/>
            </a:ln>
            <a:effectLst/>
          </p:spPr>
        </p:cxnSp>
        <p:cxnSp>
          <p:nvCxnSpPr>
            <p:cNvPr id="161" name="직선 연결선 528">
              <a:extLst>
                <a:ext uri="{FF2B5EF4-FFF2-40B4-BE49-F238E27FC236}">
                  <a16:creationId xmlns:a16="http://schemas.microsoft.com/office/drawing/2014/main" id="{F1DC03B9-FBF4-4499-92DA-8C03AF6B866E}"/>
                </a:ext>
              </a:extLst>
            </p:cNvPr>
            <p:cNvCxnSpPr/>
            <p:nvPr/>
          </p:nvCxnSpPr>
          <p:spPr>
            <a:xfrm>
              <a:off x="1117398" y="3898231"/>
              <a:ext cx="0" cy="986328"/>
            </a:xfrm>
            <a:prstGeom prst="line">
              <a:avLst/>
            </a:prstGeom>
            <a:noFill/>
            <a:ln w="6350" cap="flat" cmpd="sng" algn="ctr">
              <a:solidFill>
                <a:srgbClr val="000000"/>
              </a:solidFill>
              <a:prstDash val="dash"/>
              <a:miter lim="800000"/>
            </a:ln>
            <a:effectLst/>
          </p:spPr>
        </p:cxnSp>
        <p:cxnSp>
          <p:nvCxnSpPr>
            <p:cNvPr id="162" name="직선 연결선 529">
              <a:extLst>
                <a:ext uri="{FF2B5EF4-FFF2-40B4-BE49-F238E27FC236}">
                  <a16:creationId xmlns:a16="http://schemas.microsoft.com/office/drawing/2014/main" id="{F060BF6A-A681-48AA-9C44-A0D68AF5AFA3}"/>
                </a:ext>
              </a:extLst>
            </p:cNvPr>
            <p:cNvCxnSpPr/>
            <p:nvPr/>
          </p:nvCxnSpPr>
          <p:spPr>
            <a:xfrm>
              <a:off x="5721692" y="4006279"/>
              <a:ext cx="0" cy="842481"/>
            </a:xfrm>
            <a:prstGeom prst="line">
              <a:avLst/>
            </a:prstGeom>
            <a:noFill/>
            <a:ln w="6350" cap="flat" cmpd="sng" algn="ctr">
              <a:solidFill>
                <a:srgbClr val="000000"/>
              </a:solidFill>
              <a:prstDash val="dash"/>
              <a:miter lim="800000"/>
            </a:ln>
            <a:effectLst/>
          </p:spPr>
        </p:cxnSp>
        <p:cxnSp>
          <p:nvCxnSpPr>
            <p:cNvPr id="163" name="직선 연결선 530">
              <a:extLst>
                <a:ext uri="{FF2B5EF4-FFF2-40B4-BE49-F238E27FC236}">
                  <a16:creationId xmlns:a16="http://schemas.microsoft.com/office/drawing/2014/main" id="{9454CEB7-2DC6-4454-B5B4-6D6E916BD1D3}"/>
                </a:ext>
              </a:extLst>
            </p:cNvPr>
            <p:cNvCxnSpPr/>
            <p:nvPr/>
          </p:nvCxnSpPr>
          <p:spPr>
            <a:xfrm>
              <a:off x="5067300" y="4394823"/>
              <a:ext cx="0" cy="462057"/>
            </a:xfrm>
            <a:prstGeom prst="line">
              <a:avLst/>
            </a:prstGeom>
            <a:noFill/>
            <a:ln w="6350" cap="flat" cmpd="sng" algn="ctr">
              <a:solidFill>
                <a:srgbClr val="000000"/>
              </a:solidFill>
              <a:prstDash val="dash"/>
              <a:miter lim="800000"/>
            </a:ln>
            <a:effectLst/>
          </p:spPr>
        </p:cxnSp>
        <p:cxnSp>
          <p:nvCxnSpPr>
            <p:cNvPr id="164" name="직선 연결선 531">
              <a:extLst>
                <a:ext uri="{FF2B5EF4-FFF2-40B4-BE49-F238E27FC236}">
                  <a16:creationId xmlns:a16="http://schemas.microsoft.com/office/drawing/2014/main" id="{4F7D5F80-579B-4ED8-AB4E-134710F29469}"/>
                </a:ext>
              </a:extLst>
            </p:cNvPr>
            <p:cNvCxnSpPr/>
            <p:nvPr/>
          </p:nvCxnSpPr>
          <p:spPr>
            <a:xfrm>
              <a:off x="8534400" y="3872684"/>
              <a:ext cx="0" cy="976076"/>
            </a:xfrm>
            <a:prstGeom prst="line">
              <a:avLst/>
            </a:prstGeom>
            <a:noFill/>
            <a:ln w="6350" cap="flat" cmpd="sng" algn="ctr">
              <a:solidFill>
                <a:srgbClr val="000000"/>
              </a:solidFill>
              <a:prstDash val="dash"/>
              <a:miter lim="800000"/>
            </a:ln>
            <a:effectLst/>
          </p:spPr>
        </p:cxnSp>
      </p:grpSp>
    </p:spTree>
    <p:extLst>
      <p:ext uri="{BB962C8B-B14F-4D97-AF65-F5344CB8AC3E}">
        <p14:creationId xmlns:p14="http://schemas.microsoft.com/office/powerpoint/2010/main" val="2706364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March 2023</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a:t>Rojan Chitrakar,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4</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sz="2400" b="1" kern="0" dirty="0"/>
              <a:t>Background: Round Hopping in 802.15.4z</a:t>
            </a:r>
            <a:endParaRPr lang="en-US" altLang="zh-CN" sz="2400" b="1" kern="0" dirty="0"/>
          </a:p>
        </p:txBody>
      </p:sp>
      <p:sp>
        <p:nvSpPr>
          <p:cNvPr id="7" name="Content Placeholder 2">
            <a:extLst>
              <a:ext uri="{FF2B5EF4-FFF2-40B4-BE49-F238E27FC236}">
                <a16:creationId xmlns:a16="http://schemas.microsoft.com/office/drawing/2014/main" id="{1FCC0997-678B-419D-AA1C-E114CD569338}"/>
              </a:ext>
            </a:extLst>
          </p:cNvPr>
          <p:cNvSpPr txBox="1">
            <a:spLocks/>
          </p:cNvSpPr>
          <p:nvPr/>
        </p:nvSpPr>
        <p:spPr bwMode="auto">
          <a:xfrm>
            <a:off x="69458" y="1487059"/>
            <a:ext cx="4178417" cy="1586340"/>
          </a:xfrm>
          <a:prstGeom prst="rect">
            <a:avLst/>
          </a:prstGeom>
          <a:noFill/>
          <a:ln w="12700">
            <a:noFill/>
            <a:prstDash val="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3979" tIns="53979" rIns="53979" bIns="53979"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298118" indent="-285750">
              <a:spcBef>
                <a:spcPts val="1200"/>
              </a:spcBef>
              <a:buFont typeface="Wingdings" panose="05000000000000000000" pitchFamily="2" charset="2"/>
              <a:buChar char="q"/>
            </a:pPr>
            <a:r>
              <a:rPr lang="en-US" sz="1600" b="0" dirty="0">
                <a:latin typeface="+mn-lt"/>
              </a:rPr>
              <a:t>The controller may decide to “hop” to a different ranging round in the next ranging block (i.e., if participating ERDEVs are using ranging round j in ranging block N, they will use ranging round k in ranging block N + 1, where k != j).</a:t>
            </a:r>
          </a:p>
        </p:txBody>
      </p:sp>
      <p:grpSp>
        <p:nvGrpSpPr>
          <p:cNvPr id="8" name="Group 7">
            <a:extLst>
              <a:ext uri="{FF2B5EF4-FFF2-40B4-BE49-F238E27FC236}">
                <a16:creationId xmlns:a16="http://schemas.microsoft.com/office/drawing/2014/main" id="{D47E90AA-4AEA-4D21-8889-6FC742607C82}"/>
              </a:ext>
            </a:extLst>
          </p:cNvPr>
          <p:cNvGrpSpPr/>
          <p:nvPr/>
        </p:nvGrpSpPr>
        <p:grpSpPr>
          <a:xfrm>
            <a:off x="4283968" y="1493071"/>
            <a:ext cx="4783315" cy="1265027"/>
            <a:chOff x="5468354" y="4873113"/>
            <a:chExt cx="5953125" cy="1725697"/>
          </a:xfrm>
        </p:grpSpPr>
        <p:pic>
          <p:nvPicPr>
            <p:cNvPr id="9" name="Picture 8">
              <a:extLst>
                <a:ext uri="{FF2B5EF4-FFF2-40B4-BE49-F238E27FC236}">
                  <a16:creationId xmlns:a16="http://schemas.microsoft.com/office/drawing/2014/main" id="{69DAA38B-50B4-4EAC-BCA4-AEC3F1F4B776}"/>
                </a:ext>
              </a:extLst>
            </p:cNvPr>
            <p:cNvPicPr>
              <a:picLocks noChangeAspect="1"/>
            </p:cNvPicPr>
            <p:nvPr/>
          </p:nvPicPr>
          <p:blipFill>
            <a:blip r:embed="rId2"/>
            <a:stretch>
              <a:fillRect/>
            </a:stretch>
          </p:blipFill>
          <p:spPr>
            <a:xfrm>
              <a:off x="5468354" y="5560585"/>
              <a:ext cx="5953125" cy="1038225"/>
            </a:xfrm>
            <a:prstGeom prst="rect">
              <a:avLst/>
            </a:prstGeom>
          </p:spPr>
        </p:pic>
        <p:pic>
          <p:nvPicPr>
            <p:cNvPr id="10" name="Picture 9">
              <a:extLst>
                <a:ext uri="{FF2B5EF4-FFF2-40B4-BE49-F238E27FC236}">
                  <a16:creationId xmlns:a16="http://schemas.microsoft.com/office/drawing/2014/main" id="{0270C6D2-F66C-4B93-B4F1-154DB37867F0}"/>
                </a:ext>
              </a:extLst>
            </p:cNvPr>
            <p:cNvPicPr>
              <a:picLocks noChangeAspect="1"/>
            </p:cNvPicPr>
            <p:nvPr/>
          </p:nvPicPr>
          <p:blipFill>
            <a:blip r:embed="rId3"/>
            <a:stretch>
              <a:fillRect/>
            </a:stretch>
          </p:blipFill>
          <p:spPr>
            <a:xfrm>
              <a:off x="5468354" y="4873113"/>
              <a:ext cx="5895975" cy="590550"/>
            </a:xfrm>
            <a:prstGeom prst="rect">
              <a:avLst/>
            </a:prstGeom>
          </p:spPr>
        </p:pic>
      </p:grpSp>
      <p:sp>
        <p:nvSpPr>
          <p:cNvPr id="11" name="TextBox 10">
            <a:extLst>
              <a:ext uri="{FF2B5EF4-FFF2-40B4-BE49-F238E27FC236}">
                <a16:creationId xmlns:a16="http://schemas.microsoft.com/office/drawing/2014/main" id="{9A683C75-B05F-43A9-B74D-D4FA560A5A4A}"/>
              </a:ext>
            </a:extLst>
          </p:cNvPr>
          <p:cNvSpPr txBox="1"/>
          <p:nvPr/>
        </p:nvSpPr>
        <p:spPr>
          <a:xfrm>
            <a:off x="149366" y="3306713"/>
            <a:ext cx="8269203" cy="1667237"/>
          </a:xfrm>
          <a:prstGeom prst="rect">
            <a:avLst/>
          </a:prstGeom>
          <a:noFill/>
          <a:ln w="12700">
            <a:noFill/>
            <a:prstDash val="dash"/>
          </a:ln>
        </p:spPr>
        <p:txBody>
          <a:bodyPr lIns="53979" tIns="53979" rIns="53979" bIns="53979"/>
          <a:lstStyle>
            <a:lvl1pPr marL="12368" indent="0" defTabSz="1187323" eaLnBrk="1" latinLnBrk="0" hangingPunct="1">
              <a:lnSpc>
                <a:spcPct val="100000"/>
              </a:lnSpc>
              <a:spcBef>
                <a:spcPts val="1200"/>
              </a:spcBef>
              <a:buFontTx/>
              <a:buNone/>
              <a:tabLst>
                <a:tab pos="1207937" algn="ctr"/>
              </a:tabLst>
              <a:defRPr sz="1799" baseline="0">
                <a:ea typeface="Microsoft YaHei" panose="020B0503020204020204" pitchFamily="34" charset="-122"/>
                <a:cs typeface="Arial" panose="020B0604020202020204" pitchFamily="34" charset="0"/>
              </a:defRPr>
            </a:lvl1pPr>
            <a:lvl2pPr marL="525640" indent="-171091" defTabSz="1187323" eaLnBrk="1" latinLnBrk="0" hangingPunct="1">
              <a:lnSpc>
                <a:spcPct val="90000"/>
              </a:lnSpc>
              <a:spcBef>
                <a:spcPts val="650"/>
              </a:spcBef>
              <a:buFont typeface="Arial" panose="020B0604020202020204" pitchFamily="34" charset="0"/>
              <a:buChar char="•"/>
              <a:tabLst>
                <a:tab pos="1207937" algn="ctr"/>
              </a:tabLst>
              <a:defRPr sz="1298" baseline="0">
                <a:latin typeface="+mn-lt"/>
                <a:ea typeface="+mn-ea"/>
              </a:defRPr>
            </a:lvl2pPr>
            <a:lvl3pPr marL="525640" indent="-171091" defTabSz="1187323" eaLnBrk="1" latinLnBrk="0" hangingPunct="1">
              <a:lnSpc>
                <a:spcPct val="90000"/>
              </a:lnSpc>
              <a:spcBef>
                <a:spcPts val="650"/>
              </a:spcBef>
              <a:buFont typeface="Arial" panose="020B0604020202020204" pitchFamily="34" charset="0"/>
              <a:buChar char="•"/>
              <a:tabLst>
                <a:tab pos="1207937" algn="ctr"/>
              </a:tabLst>
              <a:defRPr sz="1298" baseline="0">
                <a:latin typeface="+mn-lt"/>
                <a:ea typeface="+mn-ea"/>
              </a:defRPr>
            </a:lvl3pPr>
            <a:lvl4pPr marL="525640" indent="-171091" defTabSz="1187323" eaLnBrk="1" latinLnBrk="0" hangingPunct="1">
              <a:lnSpc>
                <a:spcPct val="90000"/>
              </a:lnSpc>
              <a:spcBef>
                <a:spcPts val="650"/>
              </a:spcBef>
              <a:buFont typeface="Arial" panose="020B0604020202020204" pitchFamily="34" charset="0"/>
              <a:buChar char="•"/>
              <a:tabLst>
                <a:tab pos="1207937" algn="ctr"/>
              </a:tabLst>
              <a:defRPr sz="1298" baseline="0">
                <a:latin typeface="+mn-lt"/>
                <a:ea typeface="+mn-ea"/>
              </a:defRPr>
            </a:lvl4pPr>
            <a:lvl5pPr marL="525640" indent="-171091" defTabSz="1187323" eaLnBrk="1" latinLnBrk="0" hangingPunct="1">
              <a:lnSpc>
                <a:spcPct val="90000"/>
              </a:lnSpc>
              <a:spcBef>
                <a:spcPts val="650"/>
              </a:spcBef>
              <a:buFont typeface="Arial" panose="020B0604020202020204" pitchFamily="34" charset="0"/>
              <a:buChar char="•"/>
              <a:tabLst>
                <a:tab pos="1207937" algn="ctr"/>
              </a:tabLst>
              <a:defRPr sz="1298" baseline="0">
                <a:latin typeface="+mn-lt"/>
                <a:ea typeface="+mn-ea"/>
              </a:defRPr>
            </a:lvl5pPr>
            <a:lvl6pPr marL="3265140" indent="-296831" defTabSz="1187323">
              <a:lnSpc>
                <a:spcPct val="90000"/>
              </a:lnSpc>
              <a:spcBef>
                <a:spcPts val="650"/>
              </a:spcBef>
              <a:buFont typeface="Arial" panose="020B0604020202020204" pitchFamily="34" charset="0"/>
              <a:buChar char="•"/>
              <a:defRPr sz="2337">
                <a:latin typeface="+mn-lt"/>
                <a:ea typeface="+mn-ea"/>
              </a:defRPr>
            </a:lvl6pPr>
            <a:lvl7pPr marL="3858802" indent="-296831" defTabSz="1187323">
              <a:lnSpc>
                <a:spcPct val="90000"/>
              </a:lnSpc>
              <a:spcBef>
                <a:spcPts val="650"/>
              </a:spcBef>
              <a:buFont typeface="Arial" panose="020B0604020202020204" pitchFamily="34" charset="0"/>
              <a:buChar char="•"/>
              <a:defRPr sz="2337">
                <a:latin typeface="+mn-lt"/>
                <a:ea typeface="+mn-ea"/>
              </a:defRPr>
            </a:lvl7pPr>
            <a:lvl8pPr marL="4452463" indent="-296831" defTabSz="1187323">
              <a:lnSpc>
                <a:spcPct val="90000"/>
              </a:lnSpc>
              <a:spcBef>
                <a:spcPts val="650"/>
              </a:spcBef>
              <a:buFont typeface="Arial" panose="020B0604020202020204" pitchFamily="34" charset="0"/>
              <a:buChar char="•"/>
              <a:defRPr sz="2337">
                <a:latin typeface="+mn-lt"/>
                <a:ea typeface="+mn-ea"/>
              </a:defRPr>
            </a:lvl8pPr>
            <a:lvl9pPr marL="5046125" indent="-296831" defTabSz="1187323">
              <a:lnSpc>
                <a:spcPct val="90000"/>
              </a:lnSpc>
              <a:spcBef>
                <a:spcPts val="650"/>
              </a:spcBef>
              <a:buFont typeface="Arial" panose="020B0604020202020204" pitchFamily="34" charset="0"/>
              <a:buChar char="•"/>
              <a:defRPr sz="2337">
                <a:latin typeface="+mn-lt"/>
                <a:ea typeface="+mn-ea"/>
              </a:defRPr>
            </a:lvl9pPr>
          </a:lstStyle>
          <a:p>
            <a:pPr marL="298118" indent="-285750">
              <a:buFont typeface="Wingdings" panose="05000000000000000000" pitchFamily="2" charset="2"/>
              <a:buChar char="q"/>
            </a:pPr>
            <a:r>
              <a:rPr lang="en-US" sz="1600" dirty="0">
                <a:latin typeface="+mn-lt"/>
              </a:rPr>
              <a:t>It is assumed that the devices participating in the ranging exchange have either (a) pre-negotiated a hopping sequence that is known to all devices, or (b) have exchanged all the information necessary such that each device can generate the hopping sequence so that they know which ranging round in each ranging block is to be used if hopping is triggered.</a:t>
            </a:r>
            <a:endParaRPr lang="en-SG" sz="1600" dirty="0">
              <a:latin typeface="+mn-lt"/>
            </a:endParaRPr>
          </a:p>
        </p:txBody>
      </p:sp>
      <p:sp>
        <p:nvSpPr>
          <p:cNvPr id="12" name="TextBox 11">
            <a:extLst>
              <a:ext uri="{FF2B5EF4-FFF2-40B4-BE49-F238E27FC236}">
                <a16:creationId xmlns:a16="http://schemas.microsoft.com/office/drawing/2014/main" id="{50F22E5D-14B3-491F-99ED-CF461A4C1A58}"/>
              </a:ext>
            </a:extLst>
          </p:cNvPr>
          <p:cNvSpPr txBox="1"/>
          <p:nvPr/>
        </p:nvSpPr>
        <p:spPr>
          <a:xfrm>
            <a:off x="149366" y="4816939"/>
            <a:ext cx="4161283" cy="1011154"/>
          </a:xfrm>
          <a:prstGeom prst="rect">
            <a:avLst/>
          </a:prstGeom>
          <a:noFill/>
          <a:ln w="12700">
            <a:noFill/>
            <a:prstDash val="dash"/>
          </a:ln>
        </p:spPr>
        <p:txBody>
          <a:bodyPr lIns="53979" tIns="53979" rIns="53979" bIns="53979"/>
          <a:lstStyle>
            <a:defPPr>
              <a:defRPr lang="en-US"/>
            </a:defPPr>
            <a:lvl1pPr marL="298118" indent="-285750" defTabSz="1187323" eaLnBrk="1" latinLnBrk="0" hangingPunct="1">
              <a:lnSpc>
                <a:spcPct val="100000"/>
              </a:lnSpc>
              <a:spcBef>
                <a:spcPts val="1200"/>
              </a:spcBef>
              <a:buFont typeface="Wingdings" panose="05000000000000000000" pitchFamily="2" charset="2"/>
              <a:buChar char="§"/>
              <a:tabLst>
                <a:tab pos="1207937" algn="ctr"/>
              </a:tabLst>
              <a:defRPr sz="1600" baseline="0">
                <a:latin typeface="+mn-lt"/>
                <a:ea typeface="Microsoft YaHei" panose="020B0503020204020204" pitchFamily="34" charset="-122"/>
                <a:cs typeface="Arial" panose="020B0604020202020204" pitchFamily="34" charset="0"/>
              </a:defRPr>
            </a:lvl1pPr>
            <a:lvl2pPr marL="525640" indent="-171091" defTabSz="1187323" eaLnBrk="1" latinLnBrk="0" hangingPunct="1">
              <a:lnSpc>
                <a:spcPct val="90000"/>
              </a:lnSpc>
              <a:spcBef>
                <a:spcPts val="650"/>
              </a:spcBef>
              <a:buFont typeface="Arial" panose="020B0604020202020204" pitchFamily="34" charset="0"/>
              <a:buChar char="•"/>
              <a:tabLst>
                <a:tab pos="1207937" algn="ctr"/>
              </a:tabLst>
              <a:defRPr sz="1298" baseline="0">
                <a:latin typeface="+mn-lt"/>
              </a:defRPr>
            </a:lvl2pPr>
            <a:lvl3pPr marL="525640" indent="-171091" defTabSz="1187323" eaLnBrk="1" latinLnBrk="0" hangingPunct="1">
              <a:lnSpc>
                <a:spcPct val="90000"/>
              </a:lnSpc>
              <a:spcBef>
                <a:spcPts val="650"/>
              </a:spcBef>
              <a:buFont typeface="Arial" panose="020B0604020202020204" pitchFamily="34" charset="0"/>
              <a:buChar char="•"/>
              <a:tabLst>
                <a:tab pos="1207937" algn="ctr"/>
              </a:tabLst>
              <a:defRPr sz="1298" baseline="0">
                <a:latin typeface="+mn-lt"/>
              </a:defRPr>
            </a:lvl3pPr>
            <a:lvl4pPr marL="525640" indent="-171091" defTabSz="1187323" eaLnBrk="1" latinLnBrk="0" hangingPunct="1">
              <a:lnSpc>
                <a:spcPct val="90000"/>
              </a:lnSpc>
              <a:spcBef>
                <a:spcPts val="650"/>
              </a:spcBef>
              <a:buFont typeface="Arial" panose="020B0604020202020204" pitchFamily="34" charset="0"/>
              <a:buChar char="•"/>
              <a:tabLst>
                <a:tab pos="1207937" algn="ctr"/>
              </a:tabLst>
              <a:defRPr sz="1298" baseline="0">
                <a:latin typeface="+mn-lt"/>
              </a:defRPr>
            </a:lvl4pPr>
            <a:lvl5pPr marL="525640" indent="-171091" defTabSz="1187323" eaLnBrk="1" latinLnBrk="0" hangingPunct="1">
              <a:lnSpc>
                <a:spcPct val="90000"/>
              </a:lnSpc>
              <a:spcBef>
                <a:spcPts val="650"/>
              </a:spcBef>
              <a:buFont typeface="Arial" panose="020B0604020202020204" pitchFamily="34" charset="0"/>
              <a:buChar char="•"/>
              <a:tabLst>
                <a:tab pos="1207937" algn="ctr"/>
              </a:tabLst>
              <a:defRPr sz="1298" baseline="0">
                <a:latin typeface="+mn-lt"/>
              </a:defRPr>
            </a:lvl5pPr>
            <a:lvl6pPr marL="3265140" indent="-296831" defTabSz="1187323">
              <a:lnSpc>
                <a:spcPct val="90000"/>
              </a:lnSpc>
              <a:spcBef>
                <a:spcPts val="650"/>
              </a:spcBef>
              <a:buFont typeface="Arial" panose="020B0604020202020204" pitchFamily="34" charset="0"/>
              <a:buChar char="•"/>
              <a:defRPr sz="2337">
                <a:latin typeface="+mn-lt"/>
              </a:defRPr>
            </a:lvl6pPr>
            <a:lvl7pPr marL="3858802" indent="-296831" defTabSz="1187323">
              <a:lnSpc>
                <a:spcPct val="90000"/>
              </a:lnSpc>
              <a:spcBef>
                <a:spcPts val="650"/>
              </a:spcBef>
              <a:buFont typeface="Arial" panose="020B0604020202020204" pitchFamily="34" charset="0"/>
              <a:buChar char="•"/>
              <a:defRPr sz="2337">
                <a:latin typeface="+mn-lt"/>
              </a:defRPr>
            </a:lvl7pPr>
            <a:lvl8pPr marL="4452463" indent="-296831" defTabSz="1187323">
              <a:lnSpc>
                <a:spcPct val="90000"/>
              </a:lnSpc>
              <a:spcBef>
                <a:spcPts val="650"/>
              </a:spcBef>
              <a:buFont typeface="Arial" panose="020B0604020202020204" pitchFamily="34" charset="0"/>
              <a:buChar char="•"/>
              <a:defRPr sz="2337">
                <a:latin typeface="+mn-lt"/>
              </a:defRPr>
            </a:lvl8pPr>
            <a:lvl9pPr marL="5046125" indent="-296831" defTabSz="1187323">
              <a:lnSpc>
                <a:spcPct val="90000"/>
              </a:lnSpc>
              <a:spcBef>
                <a:spcPts val="650"/>
              </a:spcBef>
              <a:buFont typeface="Arial" panose="020B0604020202020204" pitchFamily="34" charset="0"/>
              <a:buChar char="•"/>
              <a:defRPr sz="2337">
                <a:latin typeface="+mn-lt"/>
              </a:defRPr>
            </a:lvl9pPr>
          </a:lstStyle>
          <a:p>
            <a:pPr>
              <a:buFont typeface="Wingdings" panose="05000000000000000000" pitchFamily="2" charset="2"/>
              <a:buChar char="q"/>
            </a:pPr>
            <a:r>
              <a:rPr lang="en-US" dirty="0"/>
              <a:t>The Hopping Mode field (in the RR IE) specifies the hop mode for the ranging block, where zero means no hopping and one means hopping.</a:t>
            </a:r>
          </a:p>
        </p:txBody>
      </p:sp>
      <p:grpSp>
        <p:nvGrpSpPr>
          <p:cNvPr id="13" name="Group 12">
            <a:extLst>
              <a:ext uri="{FF2B5EF4-FFF2-40B4-BE49-F238E27FC236}">
                <a16:creationId xmlns:a16="http://schemas.microsoft.com/office/drawing/2014/main" id="{B139CCFF-356A-459B-9640-5BD275AE02DD}"/>
              </a:ext>
            </a:extLst>
          </p:cNvPr>
          <p:cNvGrpSpPr/>
          <p:nvPr/>
        </p:nvGrpSpPr>
        <p:grpSpPr>
          <a:xfrm>
            <a:off x="4555984" y="4924772"/>
            <a:ext cx="4438650" cy="952500"/>
            <a:chOff x="628294" y="4961372"/>
            <a:chExt cx="4438650" cy="952500"/>
          </a:xfrm>
        </p:grpSpPr>
        <p:pic>
          <p:nvPicPr>
            <p:cNvPr id="14" name="Picture 13">
              <a:extLst>
                <a:ext uri="{FF2B5EF4-FFF2-40B4-BE49-F238E27FC236}">
                  <a16:creationId xmlns:a16="http://schemas.microsoft.com/office/drawing/2014/main" id="{2CF4029D-851E-4A75-B760-1DC600E4AF4B}"/>
                </a:ext>
              </a:extLst>
            </p:cNvPr>
            <p:cNvPicPr>
              <a:picLocks noChangeAspect="1"/>
            </p:cNvPicPr>
            <p:nvPr/>
          </p:nvPicPr>
          <p:blipFill>
            <a:blip r:embed="rId4"/>
            <a:stretch>
              <a:fillRect/>
            </a:stretch>
          </p:blipFill>
          <p:spPr>
            <a:xfrm>
              <a:off x="628294" y="4961372"/>
              <a:ext cx="4438650" cy="952500"/>
            </a:xfrm>
            <a:prstGeom prst="rect">
              <a:avLst/>
            </a:prstGeom>
          </p:spPr>
        </p:pic>
        <p:sp>
          <p:nvSpPr>
            <p:cNvPr id="15" name="Rectangle 14">
              <a:extLst>
                <a:ext uri="{FF2B5EF4-FFF2-40B4-BE49-F238E27FC236}">
                  <a16:creationId xmlns:a16="http://schemas.microsoft.com/office/drawing/2014/main" id="{665E7C4C-08EE-4776-9805-28990FF06765}"/>
                </a:ext>
              </a:extLst>
            </p:cNvPr>
            <p:cNvSpPr/>
            <p:nvPr/>
          </p:nvSpPr>
          <p:spPr>
            <a:xfrm>
              <a:off x="1919536" y="5301208"/>
              <a:ext cx="1008112" cy="28803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grpSp>
    </p:spTree>
    <p:extLst>
      <p:ext uri="{BB962C8B-B14F-4D97-AF65-F5344CB8AC3E}">
        <p14:creationId xmlns:p14="http://schemas.microsoft.com/office/powerpoint/2010/main" val="782588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March 2023</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a:t>Rojan Chitrakar,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5</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Discussion</a:t>
            </a:r>
          </a:p>
        </p:txBody>
      </p:sp>
      <p:sp>
        <p:nvSpPr>
          <p:cNvPr id="7" name="Content Placeholder 2">
            <a:extLst>
              <a:ext uri="{FF2B5EF4-FFF2-40B4-BE49-F238E27FC236}">
                <a16:creationId xmlns:a16="http://schemas.microsoft.com/office/drawing/2014/main" id="{BA1711B9-61FA-4648-A95D-9250D8A8BCA1}"/>
              </a:ext>
            </a:extLst>
          </p:cNvPr>
          <p:cNvSpPr txBox="1">
            <a:spLocks/>
          </p:cNvSpPr>
          <p:nvPr/>
        </p:nvSpPr>
        <p:spPr>
          <a:xfrm>
            <a:off x="102897" y="1515378"/>
            <a:ext cx="8938205" cy="1632055"/>
          </a:xfrm>
          <a:prstGeom prst="rect">
            <a:avLst/>
          </a:prstGeom>
          <a:noFill/>
          <a:ln w="12700">
            <a:noFill/>
            <a:prstDash val="dash"/>
          </a:ln>
        </p:spPr>
        <p:txBody>
          <a:bodyPr lIns="53979" tIns="53979" rIns="53979" bIns="53979"/>
          <a:lstStyle>
            <a:lvl1pPr marL="12368" indent="0" algn="l" defTabSz="1187323" rtl="0" eaLnBrk="1" latinLnBrk="0" hangingPunct="1">
              <a:lnSpc>
                <a:spcPct val="100000"/>
              </a:lnSpc>
              <a:spcBef>
                <a:spcPts val="0"/>
              </a:spcBef>
              <a:buFontTx/>
              <a:buNone/>
              <a:tabLst>
                <a:tab pos="1207937" algn="ctr"/>
              </a:tabLst>
              <a:defRPr sz="1799" kern="1200" baseline="0">
                <a:solidFill>
                  <a:schemeClr val="tx1"/>
                </a:solidFill>
                <a:latin typeface="Microsoft YaHei" panose="020B0503020204020204" pitchFamily="34" charset="-122"/>
                <a:ea typeface="Microsoft YaHei" panose="020B0503020204020204" pitchFamily="34" charset="-122"/>
                <a:cs typeface="Arial" panose="020B0604020202020204" pitchFamily="34" charset="0"/>
              </a:defRPr>
            </a:lvl1pPr>
            <a:lvl2pPr marL="525640" indent="-171091" algn="l" defTabSz="1187323" rtl="0" eaLnBrk="1" latinLnBrk="0" hangingPunct="1">
              <a:lnSpc>
                <a:spcPct val="90000"/>
              </a:lnSpc>
              <a:spcBef>
                <a:spcPts val="650"/>
              </a:spcBef>
              <a:buFont typeface="Arial" panose="020B0604020202020204" pitchFamily="34" charset="0"/>
              <a:buChar char="•"/>
              <a:tabLst>
                <a:tab pos="1207937" algn="ctr"/>
              </a:tabLst>
              <a:defRPr sz="1298" kern="1200" baseline="0">
                <a:solidFill>
                  <a:schemeClr val="tx1"/>
                </a:solidFill>
                <a:latin typeface="+mn-lt"/>
                <a:ea typeface="+mn-ea"/>
                <a:cs typeface="+mn-cs"/>
              </a:defRPr>
            </a:lvl2pPr>
            <a:lvl3pPr marL="525640" indent="-171091" algn="l" defTabSz="1187323" rtl="0" eaLnBrk="1" latinLnBrk="0" hangingPunct="1">
              <a:lnSpc>
                <a:spcPct val="90000"/>
              </a:lnSpc>
              <a:spcBef>
                <a:spcPts val="650"/>
              </a:spcBef>
              <a:buFont typeface="Arial" panose="020B0604020202020204" pitchFamily="34" charset="0"/>
              <a:buChar char="•"/>
              <a:tabLst>
                <a:tab pos="1207937" algn="ctr"/>
              </a:tabLst>
              <a:defRPr sz="1298" kern="1200" baseline="0">
                <a:solidFill>
                  <a:schemeClr val="tx1"/>
                </a:solidFill>
                <a:latin typeface="+mn-lt"/>
                <a:ea typeface="+mn-ea"/>
                <a:cs typeface="+mn-cs"/>
              </a:defRPr>
            </a:lvl3pPr>
            <a:lvl4pPr marL="525640" indent="-171091" algn="l" defTabSz="1187323" rtl="0" eaLnBrk="1" latinLnBrk="0" hangingPunct="1">
              <a:lnSpc>
                <a:spcPct val="90000"/>
              </a:lnSpc>
              <a:spcBef>
                <a:spcPts val="650"/>
              </a:spcBef>
              <a:buFont typeface="Arial" panose="020B0604020202020204" pitchFamily="34" charset="0"/>
              <a:buChar char="•"/>
              <a:tabLst>
                <a:tab pos="1207937" algn="ctr"/>
              </a:tabLst>
              <a:defRPr sz="1298" kern="1200" baseline="0">
                <a:solidFill>
                  <a:schemeClr val="tx1"/>
                </a:solidFill>
                <a:latin typeface="+mn-lt"/>
                <a:ea typeface="+mn-ea"/>
                <a:cs typeface="+mn-cs"/>
              </a:defRPr>
            </a:lvl4pPr>
            <a:lvl5pPr marL="525640" indent="-171091" algn="l" defTabSz="1187323" rtl="0" eaLnBrk="1" latinLnBrk="0" hangingPunct="1">
              <a:lnSpc>
                <a:spcPct val="90000"/>
              </a:lnSpc>
              <a:spcBef>
                <a:spcPts val="650"/>
              </a:spcBef>
              <a:buFont typeface="Arial" panose="020B0604020202020204" pitchFamily="34" charset="0"/>
              <a:buChar char="•"/>
              <a:tabLst>
                <a:tab pos="1207937" algn="ctr"/>
              </a:tabLst>
              <a:defRPr sz="1298" kern="1200" baseline="0">
                <a:solidFill>
                  <a:schemeClr val="tx1"/>
                </a:solidFill>
                <a:latin typeface="+mn-lt"/>
                <a:ea typeface="+mn-ea"/>
                <a:cs typeface="+mn-cs"/>
              </a:defRPr>
            </a:lvl5pPr>
            <a:lvl6pPr marL="3265140" indent="-296831" algn="l" defTabSz="1187323" rtl="0" eaLnBrk="1" latinLnBrk="0" hangingPunct="1">
              <a:lnSpc>
                <a:spcPct val="90000"/>
              </a:lnSpc>
              <a:spcBef>
                <a:spcPts val="650"/>
              </a:spcBef>
              <a:buFont typeface="Arial" panose="020B0604020202020204" pitchFamily="34" charset="0"/>
              <a:buChar char="•"/>
              <a:defRPr sz="2337" kern="1200">
                <a:solidFill>
                  <a:schemeClr val="tx1"/>
                </a:solidFill>
                <a:latin typeface="+mn-lt"/>
                <a:ea typeface="+mn-ea"/>
                <a:cs typeface="+mn-cs"/>
              </a:defRPr>
            </a:lvl6pPr>
            <a:lvl7pPr marL="3858802" indent="-296831" algn="l" defTabSz="1187323" rtl="0" eaLnBrk="1" latinLnBrk="0" hangingPunct="1">
              <a:lnSpc>
                <a:spcPct val="90000"/>
              </a:lnSpc>
              <a:spcBef>
                <a:spcPts val="650"/>
              </a:spcBef>
              <a:buFont typeface="Arial" panose="020B0604020202020204" pitchFamily="34" charset="0"/>
              <a:buChar char="•"/>
              <a:defRPr sz="2337" kern="1200">
                <a:solidFill>
                  <a:schemeClr val="tx1"/>
                </a:solidFill>
                <a:latin typeface="+mn-lt"/>
                <a:ea typeface="+mn-ea"/>
                <a:cs typeface="+mn-cs"/>
              </a:defRPr>
            </a:lvl7pPr>
            <a:lvl8pPr marL="4452463" indent="-296831" algn="l" defTabSz="1187323" rtl="0" eaLnBrk="1" latinLnBrk="0" hangingPunct="1">
              <a:lnSpc>
                <a:spcPct val="90000"/>
              </a:lnSpc>
              <a:spcBef>
                <a:spcPts val="650"/>
              </a:spcBef>
              <a:buFont typeface="Arial" panose="020B0604020202020204" pitchFamily="34" charset="0"/>
              <a:buChar char="•"/>
              <a:defRPr sz="2337" kern="1200">
                <a:solidFill>
                  <a:schemeClr val="tx1"/>
                </a:solidFill>
                <a:latin typeface="+mn-lt"/>
                <a:ea typeface="+mn-ea"/>
                <a:cs typeface="+mn-cs"/>
              </a:defRPr>
            </a:lvl8pPr>
            <a:lvl9pPr marL="5046125" indent="-296831" algn="l" defTabSz="1187323" rtl="0" eaLnBrk="1" latinLnBrk="0" hangingPunct="1">
              <a:lnSpc>
                <a:spcPct val="90000"/>
              </a:lnSpc>
              <a:spcBef>
                <a:spcPts val="650"/>
              </a:spcBef>
              <a:buFont typeface="Arial" panose="020B0604020202020204" pitchFamily="34" charset="0"/>
              <a:buChar char="•"/>
              <a:defRPr sz="2337" kern="1200">
                <a:solidFill>
                  <a:schemeClr val="tx1"/>
                </a:solidFill>
                <a:latin typeface="+mn-lt"/>
                <a:ea typeface="+mn-ea"/>
                <a:cs typeface="+mn-cs"/>
              </a:defRPr>
            </a:lvl9pPr>
          </a:lstStyle>
          <a:p>
            <a:pPr marL="355268" indent="-342900" fontAlgn="auto">
              <a:spcBef>
                <a:spcPts val="1200"/>
              </a:spcBef>
              <a:spcAft>
                <a:spcPts val="0"/>
              </a:spcAft>
              <a:buFont typeface="Wingdings" panose="05000000000000000000" pitchFamily="2" charset="2"/>
              <a:buChar char="q"/>
            </a:pPr>
            <a:r>
              <a:rPr lang="en-US" sz="1600" dirty="0">
                <a:latin typeface="Arial" panose="020B0604020202020204" pitchFamily="34" charset="0"/>
              </a:rPr>
              <a:t>Round hopping algorithm itself is not standardized in 802.15.4z but it assumes that such algorithm exist and all devices participating in ranging know which ranging round in each ranging block is to be used if hopping is triggered. It is also </a:t>
            </a:r>
            <a:r>
              <a:rPr lang="en-US" sz="1600" b="1" dirty="0">
                <a:latin typeface="Arial" panose="020B0604020202020204" pitchFamily="34" charset="0"/>
              </a:rPr>
              <a:t>assumed that a round will be allocated for each device in each block</a:t>
            </a:r>
            <a:r>
              <a:rPr lang="en-US" sz="1600" dirty="0">
                <a:latin typeface="Arial" panose="020B0604020202020204" pitchFamily="34" charset="0"/>
              </a:rPr>
              <a:t>.</a:t>
            </a:r>
          </a:p>
          <a:p>
            <a:pPr marL="355268" indent="-342900" fontAlgn="auto">
              <a:spcBef>
                <a:spcPts val="1200"/>
              </a:spcBef>
              <a:spcAft>
                <a:spcPts val="0"/>
              </a:spcAft>
              <a:buFont typeface="Wingdings" panose="05000000000000000000" pitchFamily="2" charset="2"/>
              <a:buChar char="q"/>
            </a:pPr>
            <a:r>
              <a:rPr lang="en-SG" sz="1600">
                <a:latin typeface="Arial" panose="020B0604020202020204" pitchFamily="34" charset="0"/>
              </a:rPr>
              <a:t>In addition the round hopping functions would</a:t>
            </a:r>
            <a:r>
              <a:rPr lang="en-US" sz="1600">
                <a:latin typeface="Arial" panose="020B0604020202020204" pitchFamily="34" charset="0"/>
              </a:rPr>
              <a:t> </a:t>
            </a:r>
            <a:r>
              <a:rPr lang="en-US" sz="1600" b="1">
                <a:latin typeface="Arial" panose="020B0604020202020204" pitchFamily="34" charset="0"/>
              </a:rPr>
              <a:t>assume</a:t>
            </a:r>
            <a:r>
              <a:rPr lang="en-SG" sz="1600" b="1">
                <a:latin typeface="Arial" panose="020B0604020202020204" pitchFamily="34" charset="0"/>
              </a:rPr>
              <a:t>d</a:t>
            </a:r>
            <a:r>
              <a:rPr lang="en-US" sz="1600" b="1">
                <a:latin typeface="Arial" panose="020B0604020202020204" pitchFamily="34" charset="0"/>
              </a:rPr>
              <a:t> </a:t>
            </a:r>
            <a:r>
              <a:rPr lang="en-US" sz="1600" b="1" dirty="0">
                <a:latin typeface="Arial" panose="020B0604020202020204" pitchFamily="34" charset="0"/>
              </a:rPr>
              <a:t>a fixed Number of Rounds </a:t>
            </a:r>
            <a:r>
              <a:rPr lang="en-US" sz="1600" b="1">
                <a:latin typeface="Arial" panose="020B0604020202020204" pitchFamily="34" charset="0"/>
              </a:rPr>
              <a:t>per block</a:t>
            </a:r>
            <a:r>
              <a:rPr lang="en-SG" sz="1600" b="1" dirty="0">
                <a:latin typeface="Arial" panose="020B0604020202020204" pitchFamily="34" charset="0"/>
              </a:rPr>
              <a:t>.</a:t>
            </a:r>
            <a:endParaRPr lang="en-US" sz="1200" dirty="0">
              <a:latin typeface="Arial" panose="020B0604020202020204" pitchFamily="34" charset="0"/>
            </a:endParaRPr>
          </a:p>
        </p:txBody>
      </p:sp>
    </p:spTree>
    <p:extLst>
      <p:ext uri="{BB962C8B-B14F-4D97-AF65-F5344CB8AC3E}">
        <p14:creationId xmlns:p14="http://schemas.microsoft.com/office/powerpoint/2010/main" val="1905732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March 2023</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a:t>Rojan Chitrakar,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6</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Problem</a:t>
            </a:r>
          </a:p>
        </p:txBody>
      </p:sp>
      <p:sp>
        <p:nvSpPr>
          <p:cNvPr id="9" name="Content Placeholder 2">
            <a:extLst>
              <a:ext uri="{FF2B5EF4-FFF2-40B4-BE49-F238E27FC236}">
                <a16:creationId xmlns:a16="http://schemas.microsoft.com/office/drawing/2014/main" id="{41030460-3B16-4FF0-8395-C6BED94ABDD7}"/>
              </a:ext>
            </a:extLst>
          </p:cNvPr>
          <p:cNvSpPr txBox="1">
            <a:spLocks/>
          </p:cNvSpPr>
          <p:nvPr/>
        </p:nvSpPr>
        <p:spPr>
          <a:xfrm>
            <a:off x="23156" y="1308793"/>
            <a:ext cx="9036492" cy="2265363"/>
          </a:xfrm>
          <a:prstGeom prst="rect">
            <a:avLst/>
          </a:prstGeom>
          <a:noFill/>
          <a:ln w="12700">
            <a:noFill/>
            <a:prstDash val="dash"/>
          </a:ln>
        </p:spPr>
        <p:txBody>
          <a:bodyPr lIns="53979" tIns="53979" rIns="53979" bIns="53979"/>
          <a:lstStyle>
            <a:lvl1pPr marL="12368" indent="0" algn="l" defTabSz="1187323" rtl="0" eaLnBrk="1" latinLnBrk="0" hangingPunct="1">
              <a:lnSpc>
                <a:spcPct val="100000"/>
              </a:lnSpc>
              <a:spcBef>
                <a:spcPts val="0"/>
              </a:spcBef>
              <a:buFontTx/>
              <a:buNone/>
              <a:tabLst>
                <a:tab pos="1207937" algn="ctr"/>
              </a:tabLst>
              <a:defRPr sz="1799" kern="1200" baseline="0">
                <a:solidFill>
                  <a:schemeClr val="tx1"/>
                </a:solidFill>
                <a:latin typeface="Microsoft YaHei" panose="020B0503020204020204" pitchFamily="34" charset="-122"/>
                <a:ea typeface="Microsoft YaHei" panose="020B0503020204020204" pitchFamily="34" charset="-122"/>
                <a:cs typeface="Arial" panose="020B0604020202020204" pitchFamily="34" charset="0"/>
              </a:defRPr>
            </a:lvl1pPr>
            <a:lvl2pPr marL="525640" indent="-171091" algn="l" defTabSz="1187323" rtl="0" eaLnBrk="1" latinLnBrk="0" hangingPunct="1">
              <a:lnSpc>
                <a:spcPct val="90000"/>
              </a:lnSpc>
              <a:spcBef>
                <a:spcPts val="650"/>
              </a:spcBef>
              <a:buFont typeface="Arial" panose="020B0604020202020204" pitchFamily="34" charset="0"/>
              <a:buChar char="•"/>
              <a:tabLst>
                <a:tab pos="1207937" algn="ctr"/>
              </a:tabLst>
              <a:defRPr sz="1298" kern="1200" baseline="0">
                <a:solidFill>
                  <a:schemeClr val="tx1"/>
                </a:solidFill>
                <a:latin typeface="+mn-lt"/>
                <a:ea typeface="+mn-ea"/>
                <a:cs typeface="+mn-cs"/>
              </a:defRPr>
            </a:lvl2pPr>
            <a:lvl3pPr marL="525640" indent="-171091" algn="l" defTabSz="1187323" rtl="0" eaLnBrk="1" latinLnBrk="0" hangingPunct="1">
              <a:lnSpc>
                <a:spcPct val="90000"/>
              </a:lnSpc>
              <a:spcBef>
                <a:spcPts val="650"/>
              </a:spcBef>
              <a:buFont typeface="Arial" panose="020B0604020202020204" pitchFamily="34" charset="0"/>
              <a:buChar char="•"/>
              <a:tabLst>
                <a:tab pos="1207937" algn="ctr"/>
              </a:tabLst>
              <a:defRPr sz="1298" kern="1200" baseline="0">
                <a:solidFill>
                  <a:schemeClr val="tx1"/>
                </a:solidFill>
                <a:latin typeface="+mn-lt"/>
                <a:ea typeface="+mn-ea"/>
                <a:cs typeface="+mn-cs"/>
              </a:defRPr>
            </a:lvl3pPr>
            <a:lvl4pPr marL="525640" indent="-171091" algn="l" defTabSz="1187323" rtl="0" eaLnBrk="1" latinLnBrk="0" hangingPunct="1">
              <a:lnSpc>
                <a:spcPct val="90000"/>
              </a:lnSpc>
              <a:spcBef>
                <a:spcPts val="650"/>
              </a:spcBef>
              <a:buFont typeface="Arial" panose="020B0604020202020204" pitchFamily="34" charset="0"/>
              <a:buChar char="•"/>
              <a:tabLst>
                <a:tab pos="1207937" algn="ctr"/>
              </a:tabLst>
              <a:defRPr sz="1298" kern="1200" baseline="0">
                <a:solidFill>
                  <a:schemeClr val="tx1"/>
                </a:solidFill>
                <a:latin typeface="+mn-lt"/>
                <a:ea typeface="+mn-ea"/>
                <a:cs typeface="+mn-cs"/>
              </a:defRPr>
            </a:lvl4pPr>
            <a:lvl5pPr marL="525640" indent="-171091" algn="l" defTabSz="1187323" rtl="0" eaLnBrk="1" latinLnBrk="0" hangingPunct="1">
              <a:lnSpc>
                <a:spcPct val="90000"/>
              </a:lnSpc>
              <a:spcBef>
                <a:spcPts val="650"/>
              </a:spcBef>
              <a:buFont typeface="Arial" panose="020B0604020202020204" pitchFamily="34" charset="0"/>
              <a:buChar char="•"/>
              <a:tabLst>
                <a:tab pos="1207937" algn="ctr"/>
              </a:tabLst>
              <a:defRPr sz="1298" kern="1200" baseline="0">
                <a:solidFill>
                  <a:schemeClr val="tx1"/>
                </a:solidFill>
                <a:latin typeface="+mn-lt"/>
                <a:ea typeface="+mn-ea"/>
                <a:cs typeface="+mn-cs"/>
              </a:defRPr>
            </a:lvl5pPr>
            <a:lvl6pPr marL="3265140" indent="-296831" algn="l" defTabSz="1187323" rtl="0" eaLnBrk="1" latinLnBrk="0" hangingPunct="1">
              <a:lnSpc>
                <a:spcPct val="90000"/>
              </a:lnSpc>
              <a:spcBef>
                <a:spcPts val="650"/>
              </a:spcBef>
              <a:buFont typeface="Arial" panose="020B0604020202020204" pitchFamily="34" charset="0"/>
              <a:buChar char="•"/>
              <a:defRPr sz="2337" kern="1200">
                <a:solidFill>
                  <a:schemeClr val="tx1"/>
                </a:solidFill>
                <a:latin typeface="+mn-lt"/>
                <a:ea typeface="+mn-ea"/>
                <a:cs typeface="+mn-cs"/>
              </a:defRPr>
            </a:lvl6pPr>
            <a:lvl7pPr marL="3858802" indent="-296831" algn="l" defTabSz="1187323" rtl="0" eaLnBrk="1" latinLnBrk="0" hangingPunct="1">
              <a:lnSpc>
                <a:spcPct val="90000"/>
              </a:lnSpc>
              <a:spcBef>
                <a:spcPts val="650"/>
              </a:spcBef>
              <a:buFont typeface="Arial" panose="020B0604020202020204" pitchFamily="34" charset="0"/>
              <a:buChar char="•"/>
              <a:defRPr sz="2337" kern="1200">
                <a:solidFill>
                  <a:schemeClr val="tx1"/>
                </a:solidFill>
                <a:latin typeface="+mn-lt"/>
                <a:ea typeface="+mn-ea"/>
                <a:cs typeface="+mn-cs"/>
              </a:defRPr>
            </a:lvl7pPr>
            <a:lvl8pPr marL="4452463" indent="-296831" algn="l" defTabSz="1187323" rtl="0" eaLnBrk="1" latinLnBrk="0" hangingPunct="1">
              <a:lnSpc>
                <a:spcPct val="90000"/>
              </a:lnSpc>
              <a:spcBef>
                <a:spcPts val="650"/>
              </a:spcBef>
              <a:buFont typeface="Arial" panose="020B0604020202020204" pitchFamily="34" charset="0"/>
              <a:buChar char="•"/>
              <a:defRPr sz="2337" kern="1200">
                <a:solidFill>
                  <a:schemeClr val="tx1"/>
                </a:solidFill>
                <a:latin typeface="+mn-lt"/>
                <a:ea typeface="+mn-ea"/>
                <a:cs typeface="+mn-cs"/>
              </a:defRPr>
            </a:lvl8pPr>
            <a:lvl9pPr marL="5046125" indent="-296831" algn="l" defTabSz="1187323" rtl="0" eaLnBrk="1" latinLnBrk="0" hangingPunct="1">
              <a:lnSpc>
                <a:spcPct val="90000"/>
              </a:lnSpc>
              <a:spcBef>
                <a:spcPts val="650"/>
              </a:spcBef>
              <a:buFont typeface="Arial" panose="020B0604020202020204" pitchFamily="34" charset="0"/>
              <a:buChar char="•"/>
              <a:defRPr sz="2337" kern="1200">
                <a:solidFill>
                  <a:schemeClr val="tx1"/>
                </a:solidFill>
                <a:latin typeface="+mn-lt"/>
                <a:ea typeface="+mn-ea"/>
                <a:cs typeface="+mn-cs"/>
              </a:defRPr>
            </a:lvl9pPr>
          </a:lstStyle>
          <a:p>
            <a:pPr marL="355268" indent="-342900" fontAlgn="auto">
              <a:spcBef>
                <a:spcPts val="1200"/>
              </a:spcBef>
              <a:spcAft>
                <a:spcPts val="0"/>
              </a:spcAft>
              <a:buFont typeface="+mj-lt"/>
              <a:buAutoNum type="arabicPeriod"/>
            </a:pPr>
            <a:r>
              <a:rPr lang="en-US" sz="1600" dirty="0">
                <a:latin typeface="Arial" panose="020B0604020202020204" pitchFamily="34" charset="0"/>
              </a:rPr>
              <a:t>One or more blocks (in a hyper block) may not be suitable for a device (e.g., due to insufficient slot or round duration, block assigned for a different application etc.), so </a:t>
            </a:r>
            <a:r>
              <a:rPr lang="en-US" sz="1600" b="1" dirty="0">
                <a:latin typeface="Arial" panose="020B0604020202020204" pitchFamily="34" charset="0"/>
              </a:rPr>
              <a:t>controller may not allocate a round for a device in every block</a:t>
            </a:r>
            <a:r>
              <a:rPr lang="en-US" sz="1600" dirty="0">
                <a:latin typeface="Arial" panose="020B0604020202020204" pitchFamily="34" charset="0"/>
              </a:rPr>
              <a:t>.</a:t>
            </a:r>
          </a:p>
          <a:p>
            <a:pPr marL="868540" lvl="1" indent="-342900" fontAlgn="auto">
              <a:spcBef>
                <a:spcPts val="1200"/>
              </a:spcBef>
              <a:spcAft>
                <a:spcPts val="0"/>
              </a:spcAft>
            </a:pPr>
            <a:r>
              <a:rPr lang="en-US" sz="1600" dirty="0">
                <a:latin typeface="Arial" panose="020B0604020202020204" pitchFamily="34" charset="0"/>
              </a:rPr>
              <a:t>=&gt; However a device may not be aware of this and still needs to check every block whether it is allocated a round in the block, leading to power wastage.</a:t>
            </a:r>
          </a:p>
          <a:p>
            <a:pPr marL="355268" indent="-342900" fontAlgn="auto">
              <a:spcBef>
                <a:spcPts val="1200"/>
              </a:spcBef>
              <a:spcAft>
                <a:spcPts val="0"/>
              </a:spcAft>
              <a:buFont typeface="+mj-lt"/>
              <a:buAutoNum type="arabicPeriod"/>
            </a:pPr>
            <a:r>
              <a:rPr lang="en-US" sz="1600" dirty="0">
                <a:latin typeface="Arial" panose="020B0604020202020204" pitchFamily="34" charset="0"/>
              </a:rPr>
              <a:t>If the Hopping function assumes a fixed value for the Number of Rounds per block N_Round (e.g., 2) that is smaller than the maximum possible value (e.g., 6), </a:t>
            </a:r>
            <a:r>
              <a:rPr lang="en-US" sz="1600" b="1" dirty="0">
                <a:latin typeface="Arial" panose="020B0604020202020204" pitchFamily="34" charset="0"/>
              </a:rPr>
              <a:t>only a subset of rounds may be selected in the blocks with more rounds (e.g., block 1).</a:t>
            </a:r>
          </a:p>
        </p:txBody>
      </p:sp>
      <p:sp>
        <p:nvSpPr>
          <p:cNvPr id="7" name="Callout: Line 6">
            <a:extLst>
              <a:ext uri="{FF2B5EF4-FFF2-40B4-BE49-F238E27FC236}">
                <a16:creationId xmlns:a16="http://schemas.microsoft.com/office/drawing/2014/main" id="{6946E46D-59D3-433A-9D3A-35C84FBFC699}"/>
              </a:ext>
            </a:extLst>
          </p:cNvPr>
          <p:cNvSpPr/>
          <p:nvPr/>
        </p:nvSpPr>
        <p:spPr>
          <a:xfrm>
            <a:off x="2627784" y="5312317"/>
            <a:ext cx="1530484" cy="462050"/>
          </a:xfrm>
          <a:prstGeom prst="borderCallout1">
            <a:avLst>
              <a:gd name="adj1" fmla="val 1947"/>
              <a:gd name="adj2" fmla="val -442"/>
              <a:gd name="adj3" fmla="val -66218"/>
              <a:gd name="adj4" fmla="val -33901"/>
            </a:avLst>
          </a:prstGeom>
          <a:no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a:solidFill>
                  <a:schemeClr val="tx1"/>
                </a:solidFill>
              </a:rPr>
              <a:t>Insufficient # of slots (or round duration)</a:t>
            </a:r>
            <a:endParaRPr lang="en-SG" sz="1100" dirty="0">
              <a:solidFill>
                <a:schemeClr val="tx1"/>
              </a:solidFill>
            </a:endParaRPr>
          </a:p>
        </p:txBody>
      </p:sp>
      <p:sp>
        <p:nvSpPr>
          <p:cNvPr id="73" name="Callout: Line 72">
            <a:extLst>
              <a:ext uri="{FF2B5EF4-FFF2-40B4-BE49-F238E27FC236}">
                <a16:creationId xmlns:a16="http://schemas.microsoft.com/office/drawing/2014/main" id="{14340944-A685-4D4E-9D3E-E4F98D14CBC8}"/>
              </a:ext>
            </a:extLst>
          </p:cNvPr>
          <p:cNvSpPr/>
          <p:nvPr/>
        </p:nvSpPr>
        <p:spPr>
          <a:xfrm>
            <a:off x="5962546" y="5543342"/>
            <a:ext cx="1059677" cy="462050"/>
          </a:xfrm>
          <a:prstGeom prst="borderCallout1">
            <a:avLst>
              <a:gd name="adj1" fmla="val 1947"/>
              <a:gd name="adj2" fmla="val 54708"/>
              <a:gd name="adj3" fmla="val -136326"/>
              <a:gd name="adj4" fmla="val 111431"/>
            </a:avLst>
          </a:prstGeom>
          <a:no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a:solidFill>
                  <a:schemeClr val="tx1"/>
                </a:solidFill>
              </a:rPr>
              <a:t>slots are never chosen</a:t>
            </a:r>
            <a:endParaRPr lang="en-SG" sz="1100" dirty="0">
              <a:solidFill>
                <a:schemeClr val="tx1"/>
              </a:solidFill>
            </a:endParaRPr>
          </a:p>
        </p:txBody>
      </p:sp>
      <p:sp>
        <p:nvSpPr>
          <p:cNvPr id="8" name="Callout: Line 7">
            <a:extLst>
              <a:ext uri="{FF2B5EF4-FFF2-40B4-BE49-F238E27FC236}">
                <a16:creationId xmlns:a16="http://schemas.microsoft.com/office/drawing/2014/main" id="{E960C9BF-D781-4A6C-AC95-ED3DAA92F2EE}"/>
              </a:ext>
            </a:extLst>
          </p:cNvPr>
          <p:cNvSpPr/>
          <p:nvPr/>
        </p:nvSpPr>
        <p:spPr>
          <a:xfrm>
            <a:off x="7578020" y="5919278"/>
            <a:ext cx="1530484" cy="462050"/>
          </a:xfrm>
          <a:prstGeom prst="borderCallout1">
            <a:avLst>
              <a:gd name="adj1" fmla="val -1934"/>
              <a:gd name="adj2" fmla="val 45832"/>
              <a:gd name="adj3" fmla="val -213307"/>
              <a:gd name="adj4" fmla="val 31139"/>
            </a:avLst>
          </a:prstGeom>
          <a:no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a:solidFill>
                  <a:schemeClr val="tx1"/>
                </a:solidFill>
              </a:rPr>
              <a:t>Block assigned for a different application</a:t>
            </a:r>
            <a:endParaRPr lang="en-SG" sz="1100" dirty="0">
              <a:solidFill>
                <a:schemeClr val="tx1"/>
              </a:solidFill>
            </a:endParaRPr>
          </a:p>
        </p:txBody>
      </p:sp>
      <p:pic>
        <p:nvPicPr>
          <p:cNvPr id="6" name="Picture 5">
            <a:extLst>
              <a:ext uri="{FF2B5EF4-FFF2-40B4-BE49-F238E27FC236}">
                <a16:creationId xmlns:a16="http://schemas.microsoft.com/office/drawing/2014/main" id="{1ACC1D67-883D-4E67-A778-5365027836E4}"/>
              </a:ext>
            </a:extLst>
          </p:cNvPr>
          <p:cNvPicPr>
            <a:picLocks noChangeAspect="1"/>
          </p:cNvPicPr>
          <p:nvPr/>
        </p:nvPicPr>
        <p:blipFill>
          <a:blip r:embed="rId2"/>
          <a:stretch>
            <a:fillRect/>
          </a:stretch>
        </p:blipFill>
        <p:spPr>
          <a:xfrm>
            <a:off x="-30598" y="3881188"/>
            <a:ext cx="9144000" cy="1893179"/>
          </a:xfrm>
          <a:prstGeom prst="rect">
            <a:avLst/>
          </a:prstGeom>
        </p:spPr>
      </p:pic>
    </p:spTree>
    <p:extLst>
      <p:ext uri="{BB962C8B-B14F-4D97-AF65-F5344CB8AC3E}">
        <p14:creationId xmlns:p14="http://schemas.microsoft.com/office/powerpoint/2010/main" val="440319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March 2023</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a:t>Rojan Chitrakar,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7</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Proposal</a:t>
            </a:r>
          </a:p>
        </p:txBody>
      </p:sp>
      <p:sp>
        <p:nvSpPr>
          <p:cNvPr id="8" name="Content Placeholder 2">
            <a:extLst>
              <a:ext uri="{FF2B5EF4-FFF2-40B4-BE49-F238E27FC236}">
                <a16:creationId xmlns:a16="http://schemas.microsoft.com/office/drawing/2014/main" id="{4C579A8B-08A0-4111-A459-A66B5DF41F2F}"/>
              </a:ext>
            </a:extLst>
          </p:cNvPr>
          <p:cNvSpPr txBox="1">
            <a:spLocks/>
          </p:cNvSpPr>
          <p:nvPr/>
        </p:nvSpPr>
        <p:spPr bwMode="auto">
          <a:xfrm>
            <a:off x="89755" y="1356987"/>
            <a:ext cx="8856984" cy="2078782"/>
          </a:xfrm>
          <a:prstGeom prst="rect">
            <a:avLst/>
          </a:prstGeom>
          <a:noFill/>
          <a:ln w="12700">
            <a:noFill/>
            <a:prstDash val="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3979" tIns="53979" rIns="53979" bIns="53979"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469568" indent="-457200">
              <a:spcBef>
                <a:spcPts val="1200"/>
              </a:spcBef>
              <a:buFont typeface="Wingdings" panose="05000000000000000000" pitchFamily="2" charset="2"/>
              <a:buChar char="q"/>
            </a:pPr>
            <a:r>
              <a:rPr lang="en-US" sz="2000" b="0" dirty="0">
                <a:latin typeface="Arial" panose="020B0604020202020204" pitchFamily="34" charset="0"/>
              </a:rPr>
              <a:t>In the first and each subsequent allocated rounds, the Initiator informs the </a:t>
            </a:r>
            <a:r>
              <a:rPr lang="en-US" sz="2000" dirty="0">
                <a:latin typeface="Arial" panose="020B0604020202020204" pitchFamily="34" charset="0"/>
              </a:rPr>
              <a:t>next assigned block </a:t>
            </a:r>
            <a:r>
              <a:rPr lang="en-US" sz="2000" b="0" dirty="0">
                <a:latin typeface="Arial" panose="020B0604020202020204" pitchFamily="34" charset="0"/>
              </a:rPr>
              <a:t>and the </a:t>
            </a:r>
            <a:r>
              <a:rPr lang="en-US" sz="2000" dirty="0">
                <a:latin typeface="Arial" panose="020B0604020202020204" pitchFamily="34" charset="0"/>
              </a:rPr>
              <a:t>Number of Rounds</a:t>
            </a:r>
            <a:r>
              <a:rPr lang="en-US" sz="2000" b="0" dirty="0">
                <a:latin typeface="Arial" panose="020B0604020202020204" pitchFamily="34" charset="0"/>
              </a:rPr>
              <a:t> in the assigned block.</a:t>
            </a:r>
          </a:p>
          <a:p>
            <a:pPr marL="811390" lvl="1" indent="-285750">
              <a:spcBef>
                <a:spcPts val="1200"/>
              </a:spcBef>
              <a:buFont typeface="Wingdings" panose="05000000000000000000" pitchFamily="2" charset="2"/>
              <a:buChar char="§"/>
            </a:pPr>
            <a:r>
              <a:rPr lang="en-US" sz="1800" dirty="0">
                <a:latin typeface="Arial" panose="020B0604020202020204" pitchFamily="34" charset="0"/>
              </a:rPr>
              <a:t>Note: The controller may dynamically assign any block in a hyper block to devices or a network based on factors, such as but not limited to:</a:t>
            </a:r>
          </a:p>
          <a:p>
            <a:pPr marL="1096963" lvl="5" indent="-285750">
              <a:spcBef>
                <a:spcPts val="1200"/>
              </a:spcBef>
              <a:buFont typeface="Courier New" panose="02070309020205020404" pitchFamily="49" charset="0"/>
              <a:buChar char="o"/>
            </a:pPr>
            <a:r>
              <a:rPr lang="en-US" sz="1600" dirty="0">
                <a:latin typeface="Arial" panose="020B0604020202020204" pitchFamily="34" charset="0"/>
              </a:rPr>
              <a:t>Required slot numbers/durations, or application type (one-to-one, one-to-many ranging etc.), or transaction frequency requirements etc.</a:t>
            </a:r>
          </a:p>
        </p:txBody>
      </p:sp>
      <p:pic>
        <p:nvPicPr>
          <p:cNvPr id="9" name="Picture 8">
            <a:extLst>
              <a:ext uri="{FF2B5EF4-FFF2-40B4-BE49-F238E27FC236}">
                <a16:creationId xmlns:a16="http://schemas.microsoft.com/office/drawing/2014/main" id="{CBFCB3F6-38E3-4585-9DB2-55BF0F0A44B7}"/>
              </a:ext>
            </a:extLst>
          </p:cNvPr>
          <p:cNvPicPr>
            <a:picLocks noChangeAspect="1"/>
          </p:cNvPicPr>
          <p:nvPr/>
        </p:nvPicPr>
        <p:blipFill>
          <a:blip r:embed="rId2"/>
          <a:stretch>
            <a:fillRect/>
          </a:stretch>
        </p:blipFill>
        <p:spPr>
          <a:xfrm>
            <a:off x="0" y="3824820"/>
            <a:ext cx="9144000" cy="1838321"/>
          </a:xfrm>
          <a:prstGeom prst="rect">
            <a:avLst/>
          </a:prstGeom>
        </p:spPr>
      </p:pic>
    </p:spTree>
    <p:extLst>
      <p:ext uri="{BB962C8B-B14F-4D97-AF65-F5344CB8AC3E}">
        <p14:creationId xmlns:p14="http://schemas.microsoft.com/office/powerpoint/2010/main" val="403225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March 2023</a:t>
            </a:r>
            <a:endParaRPr lang="en-US" altLang="en-US" dirty="0"/>
          </a:p>
        </p:txBody>
      </p:sp>
      <p:sp>
        <p:nvSpPr>
          <p:cNvPr id="3" name="页脚占位符 2"/>
          <p:cNvSpPr>
            <a:spLocks noGrp="1"/>
          </p:cNvSpPr>
          <p:nvPr>
            <p:ph type="ftr" sz="quarter" idx="11"/>
          </p:nvPr>
        </p:nvSpPr>
        <p:spPr>
          <a:xfrm>
            <a:off x="5486400" y="6475413"/>
            <a:ext cx="3124200" cy="369332"/>
          </a:xfrm>
        </p:spPr>
        <p:txBody>
          <a:bodyPr/>
          <a:lstStyle/>
          <a:p>
            <a:r>
              <a:rPr lang="en-US" altLang="en-US" dirty="0"/>
              <a:t>Rojan Chitrakar, et al</a:t>
            </a:r>
          </a:p>
          <a:p>
            <a:endParaRPr lang="en-US"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8</a:t>
            </a:fld>
            <a:endParaRPr lang="en-US" altLang="en-US" dirty="0"/>
          </a:p>
        </p:txBody>
      </p:sp>
      <p:sp>
        <p:nvSpPr>
          <p:cNvPr id="5" name="Rectangle 2"/>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Proposal</a:t>
            </a:r>
          </a:p>
        </p:txBody>
      </p:sp>
      <p:sp>
        <p:nvSpPr>
          <p:cNvPr id="8" name="Content Placeholder 2">
            <a:extLst>
              <a:ext uri="{FF2B5EF4-FFF2-40B4-BE49-F238E27FC236}">
                <a16:creationId xmlns:a16="http://schemas.microsoft.com/office/drawing/2014/main" id="{4C579A8B-08A0-4111-A459-A66B5DF41F2F}"/>
              </a:ext>
            </a:extLst>
          </p:cNvPr>
          <p:cNvSpPr txBox="1">
            <a:spLocks/>
          </p:cNvSpPr>
          <p:nvPr/>
        </p:nvSpPr>
        <p:spPr bwMode="auto">
          <a:xfrm>
            <a:off x="89755" y="1077707"/>
            <a:ext cx="8856984" cy="3217556"/>
          </a:xfrm>
          <a:prstGeom prst="rect">
            <a:avLst/>
          </a:prstGeom>
          <a:noFill/>
          <a:ln w="12700">
            <a:noFill/>
            <a:prstDash val="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3979" tIns="53979" rIns="53979" bIns="53979"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469568" indent="-457200">
              <a:spcBef>
                <a:spcPts val="1200"/>
              </a:spcBef>
              <a:buFont typeface="Wingdings" panose="05000000000000000000" pitchFamily="2" charset="2"/>
              <a:buChar char="q"/>
            </a:pPr>
            <a:r>
              <a:rPr lang="en-US" sz="1800" b="0" dirty="0">
                <a:latin typeface="Arial" panose="020B0604020202020204" pitchFamily="34" charset="0"/>
              </a:rPr>
              <a:t>Once the next assigned block and the number of rounds in the block is known, devices (initiator(s) and responder(s)) can determine the allocated round in the next assigned block.</a:t>
            </a:r>
          </a:p>
          <a:p>
            <a:pPr marL="982840" lvl="1" indent="-457200">
              <a:spcBef>
                <a:spcPts val="1200"/>
              </a:spcBef>
              <a:buFont typeface="Wingdings" panose="05000000000000000000" pitchFamily="2" charset="2"/>
              <a:buChar char="§"/>
            </a:pPr>
            <a:r>
              <a:rPr lang="en-US" sz="1400" dirty="0">
                <a:latin typeface="Arial" panose="020B0604020202020204" pitchFamily="34" charset="0"/>
              </a:rPr>
              <a:t>If round hopping is not enabled, the allocated round is the same as in the previous block (unless a new round is explicitly assigned).</a:t>
            </a:r>
          </a:p>
          <a:p>
            <a:pPr marL="982840" lvl="1" indent="-457200">
              <a:spcBef>
                <a:spcPts val="1200"/>
              </a:spcBef>
              <a:buFont typeface="Wingdings" panose="05000000000000000000" pitchFamily="2" charset="2"/>
              <a:buChar char="§"/>
            </a:pPr>
            <a:r>
              <a:rPr lang="en-US" sz="1400" dirty="0">
                <a:latin typeface="Arial" panose="020B0604020202020204" pitchFamily="34" charset="0"/>
              </a:rPr>
              <a:t>If round hopping is enabled, the allocated round is calculated based on the block index and the Number of Rounds.</a:t>
            </a:r>
          </a:p>
          <a:p>
            <a:pPr marL="525640" indent="-457200">
              <a:spcBef>
                <a:spcPts val="1200"/>
              </a:spcBef>
              <a:buFont typeface="Wingdings" panose="05000000000000000000" pitchFamily="2" charset="2"/>
              <a:buChar char="q"/>
            </a:pPr>
            <a:r>
              <a:rPr lang="en-US" sz="1800" b="0" dirty="0">
                <a:latin typeface="Arial" panose="020B0604020202020204" pitchFamily="34" charset="0"/>
              </a:rPr>
              <a:t>A new IE, Enhanced Ranging Round IE (ERR IE) may be defined. </a:t>
            </a:r>
          </a:p>
          <a:p>
            <a:pPr marL="982840" lvl="1" indent="-457200">
              <a:spcBef>
                <a:spcPts val="1200"/>
              </a:spcBef>
              <a:buFont typeface="Wingdings" panose="05000000000000000000" pitchFamily="2" charset="2"/>
              <a:buChar char="§"/>
            </a:pPr>
            <a:r>
              <a:rPr lang="en-US" sz="1400" b="0" dirty="0">
                <a:latin typeface="Arial" panose="020B0604020202020204" pitchFamily="34" charset="0"/>
              </a:rPr>
              <a:t>The ERR IE may be included in any message sent by the Initiator to the Responder in the current round (for example in the RCM or in the measurement report).</a:t>
            </a:r>
          </a:p>
        </p:txBody>
      </p:sp>
      <p:graphicFrame>
        <p:nvGraphicFramePr>
          <p:cNvPr id="10" name="Table 9">
            <a:extLst>
              <a:ext uri="{FF2B5EF4-FFF2-40B4-BE49-F238E27FC236}">
                <a16:creationId xmlns:a16="http://schemas.microsoft.com/office/drawing/2014/main" id="{AE572BA4-F691-41D8-A72C-F743830EE3F9}"/>
              </a:ext>
            </a:extLst>
          </p:cNvPr>
          <p:cNvGraphicFramePr>
            <a:graphicFrameLocks noGrp="1"/>
          </p:cNvGraphicFramePr>
          <p:nvPr>
            <p:extLst>
              <p:ext uri="{D42A27DB-BD31-4B8C-83A1-F6EECF244321}">
                <p14:modId xmlns:p14="http://schemas.microsoft.com/office/powerpoint/2010/main" val="2523538521"/>
              </p:ext>
            </p:extLst>
          </p:nvPr>
        </p:nvGraphicFramePr>
        <p:xfrm>
          <a:off x="2177895" y="4513454"/>
          <a:ext cx="6120680" cy="1044922"/>
        </p:xfrm>
        <a:graphic>
          <a:graphicData uri="http://schemas.openxmlformats.org/drawingml/2006/table">
            <a:tbl>
              <a:tblPr firstRow="1" firstCol="1" bandRow="1"/>
              <a:tblGrid>
                <a:gridCol w="957161">
                  <a:extLst>
                    <a:ext uri="{9D8B030D-6E8A-4147-A177-3AD203B41FA5}">
                      <a16:colId xmlns:a16="http://schemas.microsoft.com/office/drawing/2014/main" val="2837444268"/>
                    </a:ext>
                  </a:extLst>
                </a:gridCol>
                <a:gridCol w="1144083">
                  <a:extLst>
                    <a:ext uri="{9D8B030D-6E8A-4147-A177-3AD203B41FA5}">
                      <a16:colId xmlns:a16="http://schemas.microsoft.com/office/drawing/2014/main" val="3212948298"/>
                    </a:ext>
                  </a:extLst>
                </a:gridCol>
                <a:gridCol w="1004859">
                  <a:extLst>
                    <a:ext uri="{9D8B030D-6E8A-4147-A177-3AD203B41FA5}">
                      <a16:colId xmlns:a16="http://schemas.microsoft.com/office/drawing/2014/main" val="2937881694"/>
                    </a:ext>
                  </a:extLst>
                </a:gridCol>
                <a:gridCol w="1004859">
                  <a:extLst>
                    <a:ext uri="{9D8B030D-6E8A-4147-A177-3AD203B41FA5}">
                      <a16:colId xmlns:a16="http://schemas.microsoft.com/office/drawing/2014/main" val="3737186067"/>
                    </a:ext>
                  </a:extLst>
                </a:gridCol>
                <a:gridCol w="1004859">
                  <a:extLst>
                    <a:ext uri="{9D8B030D-6E8A-4147-A177-3AD203B41FA5}">
                      <a16:colId xmlns:a16="http://schemas.microsoft.com/office/drawing/2014/main" val="1554816441"/>
                    </a:ext>
                  </a:extLst>
                </a:gridCol>
                <a:gridCol w="1004859">
                  <a:extLst>
                    <a:ext uri="{9D8B030D-6E8A-4147-A177-3AD203B41FA5}">
                      <a16:colId xmlns:a16="http://schemas.microsoft.com/office/drawing/2014/main" val="4097596145"/>
                    </a:ext>
                  </a:extLst>
                </a:gridCol>
              </a:tblGrid>
              <a:tr h="328116">
                <a:tc>
                  <a:txBody>
                    <a:bodyPr/>
                    <a:lstStyle/>
                    <a:p>
                      <a:pPr algn="ctr">
                        <a:lnSpc>
                          <a:spcPct val="115000"/>
                        </a:lnSpc>
                        <a:spcAft>
                          <a:spcPts val="0"/>
                        </a:spcAft>
                      </a:pPr>
                      <a:r>
                        <a:rPr lang="en-US" sz="1200" dirty="0">
                          <a:effectLst/>
                          <a:latin typeface="TimesNewRomanPSMT"/>
                          <a:ea typeface="Malgun Gothic" panose="020B0503020000020004" pitchFamily="34" charset="-127"/>
                          <a:cs typeface="TimesNewRomanPSMT"/>
                        </a:rPr>
                        <a:t>Octets: 1</a:t>
                      </a:r>
                      <a:endParaRPr lang="en-SG" sz="16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dirty="0">
                          <a:effectLst/>
                          <a:latin typeface="TimesNewRomanPSMT"/>
                          <a:ea typeface="Malgun Gothic" panose="020B0503020000020004" pitchFamily="34" charset="-127"/>
                          <a:cs typeface="TimesNewRomanPSMT"/>
                        </a:rPr>
                        <a:t>1</a:t>
                      </a:r>
                      <a:endParaRPr lang="en-SG" sz="16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dirty="0">
                          <a:effectLst/>
                          <a:latin typeface="TimesNewRomanPSMT"/>
                          <a:ea typeface="Malgun Gothic" panose="020B0503020000020004" pitchFamily="34" charset="-127"/>
                          <a:cs typeface="TimesNewRomanPSMT"/>
                        </a:rPr>
                        <a:t>Bits: 0</a:t>
                      </a:r>
                      <a:endParaRPr lang="en-SG" sz="16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0" dirty="0">
                          <a:solidFill>
                            <a:schemeClr val="tx1"/>
                          </a:solidFill>
                          <a:effectLst/>
                          <a:latin typeface="TimesNewRomanPSMT"/>
                          <a:ea typeface="Malgun Gothic" panose="020B0503020000020004" pitchFamily="34" charset="-127"/>
                          <a:cs typeface="TimesNewRomanPSMT"/>
                        </a:rPr>
                        <a:t>1 - 15</a:t>
                      </a:r>
                      <a:endParaRPr lang="en-SG" sz="1600" b="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0" dirty="0">
                          <a:solidFill>
                            <a:schemeClr val="tx1"/>
                          </a:solidFill>
                          <a:effectLst/>
                          <a:latin typeface="TimesNewRomanPSMT"/>
                          <a:ea typeface="Malgun Gothic" panose="020B0503020000020004" pitchFamily="34" charset="-127"/>
                          <a:cs typeface="TimesNewRomanPSMT"/>
                        </a:rPr>
                        <a:t>Octets: 2</a:t>
                      </a:r>
                      <a:endParaRPr lang="en-SG" sz="1600" b="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187323" rtl="0" eaLnBrk="1" latinLnBrk="0" hangingPunct="1">
                        <a:lnSpc>
                          <a:spcPct val="115000"/>
                        </a:lnSpc>
                        <a:spcAft>
                          <a:spcPts val="0"/>
                        </a:spcAft>
                      </a:pPr>
                      <a:r>
                        <a:rPr lang="en-US" sz="1200" b="0" kern="1200" dirty="0">
                          <a:solidFill>
                            <a:schemeClr val="tx1"/>
                          </a:solidFill>
                          <a:effectLst/>
                          <a:latin typeface="TimesNewRomanPSMT"/>
                          <a:ea typeface="Malgun Gothic" panose="020B0503020000020004" pitchFamily="34" charset="-127"/>
                          <a:cs typeface="Times New Roman" panose="02020603050405020304" pitchFamily="18" charset="0"/>
                        </a:rPr>
                        <a:t>0 or 1</a:t>
                      </a:r>
                      <a:endPar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1759786"/>
                  </a:ext>
                </a:extLst>
              </a:tr>
              <a:tr h="716806">
                <a:tc>
                  <a:txBody>
                    <a:bodyPr/>
                    <a:lstStyle/>
                    <a:p>
                      <a:pPr algn="ctr">
                        <a:lnSpc>
                          <a:spcPct val="115000"/>
                        </a:lnSpc>
                        <a:spcAft>
                          <a:spcPts val="0"/>
                        </a:spcAft>
                      </a:pPr>
                      <a:r>
                        <a:rPr lang="en-US" sz="1200" b="1" dirty="0">
                          <a:effectLst/>
                          <a:latin typeface="TimesNewRomanPSMT"/>
                          <a:ea typeface="Malgun Gothic" panose="020B0503020000020004" pitchFamily="34" charset="-127"/>
                          <a:cs typeface="TimesNewRomanPSMT"/>
                        </a:rPr>
                        <a:t>Hyper Block Index</a:t>
                      </a:r>
                      <a:endParaRPr lang="en-SG" sz="16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b="1" dirty="0">
                          <a:effectLst/>
                          <a:latin typeface="TimesNewRomanPSMT"/>
                          <a:ea typeface="Malgun Gothic" panose="020B0503020000020004" pitchFamily="34" charset="-127"/>
                          <a:cs typeface="TimesNewRomanPSMT"/>
                        </a:rPr>
                        <a:t>Relative Block Index</a:t>
                      </a:r>
                      <a:endParaRPr lang="en-SG" sz="1600" b="1"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200" dirty="0">
                          <a:effectLst/>
                          <a:latin typeface="TimesNewRomanPSMT"/>
                          <a:ea typeface="Malgun Gothic" panose="020B0503020000020004" pitchFamily="34" charset="-127"/>
                          <a:cs typeface="TimesNewRomanPSMT"/>
                        </a:rPr>
                        <a:t>Hopping Mode</a:t>
                      </a:r>
                      <a:endParaRPr lang="en-SG" sz="16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TimesNewRomanPSMT"/>
                          <a:ea typeface="Malgun Gothic" panose="020B0503020000020004" pitchFamily="34" charset="-127"/>
                          <a:cs typeface="TimesNewRomanPSMT"/>
                        </a:rPr>
                        <a:t>Round Index</a:t>
                      </a:r>
                      <a:endParaRPr lang="en-SG" sz="1600" b="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TimesNewRomanPSMT"/>
                          <a:ea typeface="Malgun Gothic" panose="020B0503020000020004" pitchFamily="34" charset="-127"/>
                          <a:cs typeface="TimesNewRomanPSMT"/>
                        </a:rPr>
                        <a:t>Transmission Offset</a:t>
                      </a:r>
                      <a:endParaRPr lang="en-SG" sz="1600" b="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1" kern="1200" dirty="0">
                          <a:solidFill>
                            <a:schemeClr val="tx1"/>
                          </a:solidFill>
                          <a:effectLst/>
                          <a:latin typeface="TimesNewRomanPSMT"/>
                          <a:ea typeface="Malgun Gothic" panose="020B0503020000020004" pitchFamily="34" charset="-127"/>
                          <a:cs typeface="Times New Roman" panose="02020603050405020304" pitchFamily="18" charset="0"/>
                        </a:rPr>
                        <a:t>Number of Rounds</a:t>
                      </a:r>
                      <a:endParaRPr lang="en-SG" sz="1200" b="1"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5927924"/>
                  </a:ext>
                </a:extLst>
              </a:tr>
            </a:tbl>
          </a:graphicData>
        </a:graphic>
      </p:graphicFrame>
      <p:sp>
        <p:nvSpPr>
          <p:cNvPr id="11" name="TextBox 10">
            <a:extLst>
              <a:ext uri="{FF2B5EF4-FFF2-40B4-BE49-F238E27FC236}">
                <a16:creationId xmlns:a16="http://schemas.microsoft.com/office/drawing/2014/main" id="{75D4759F-A4DD-44F5-8DB7-F0BEE51C2E6B}"/>
              </a:ext>
            </a:extLst>
          </p:cNvPr>
          <p:cNvSpPr txBox="1"/>
          <p:nvPr/>
        </p:nvSpPr>
        <p:spPr>
          <a:xfrm>
            <a:off x="2150650" y="4077072"/>
            <a:ext cx="784189" cy="461665"/>
          </a:xfrm>
          <a:prstGeom prst="rect">
            <a:avLst/>
          </a:prstGeom>
          <a:noFill/>
        </p:spPr>
        <p:txBody>
          <a:bodyPr vert="horz" wrap="none" rtlCol="0">
            <a:spAutoFit/>
          </a:bodyPr>
          <a:lstStyle/>
          <a:p>
            <a:pPr>
              <a:lnSpc>
                <a:spcPts val="3440"/>
              </a:lnSpc>
            </a:pPr>
            <a:r>
              <a:rPr lang="en-US" sz="1400" u="sng" dirty="0"/>
              <a:t>ERR IE</a:t>
            </a:r>
            <a:endParaRPr lang="en-SG" sz="1400" u="sng" dirty="0">
              <a:latin typeface="Microsoft YaHei" panose="020B0503020204020204" pitchFamily="34" charset="-122"/>
              <a:ea typeface="Microsoft YaHei" panose="020B0503020204020204" pitchFamily="34" charset="-122"/>
            </a:endParaRPr>
          </a:p>
        </p:txBody>
      </p:sp>
      <p:sp>
        <p:nvSpPr>
          <p:cNvPr id="12" name="Callout: Line 11">
            <a:extLst>
              <a:ext uri="{FF2B5EF4-FFF2-40B4-BE49-F238E27FC236}">
                <a16:creationId xmlns:a16="http://schemas.microsoft.com/office/drawing/2014/main" id="{03EEC28C-2920-488E-8A23-2ED11F5BCF87}"/>
              </a:ext>
            </a:extLst>
          </p:cNvPr>
          <p:cNvSpPr/>
          <p:nvPr/>
        </p:nvSpPr>
        <p:spPr>
          <a:xfrm>
            <a:off x="179512" y="5096326"/>
            <a:ext cx="1737350" cy="572921"/>
          </a:xfrm>
          <a:prstGeom prst="borderCallout1">
            <a:avLst>
              <a:gd name="adj1" fmla="val 30510"/>
              <a:gd name="adj2" fmla="val 100572"/>
              <a:gd name="adj3" fmla="val -32008"/>
              <a:gd name="adj4" fmla="val 122955"/>
            </a:avLst>
          </a:prstGeom>
          <a:no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a:solidFill>
                  <a:schemeClr val="tx1"/>
                </a:solidFill>
              </a:rPr>
              <a:t>Index of the hyper block in which the next assigned block is located</a:t>
            </a:r>
            <a:endParaRPr lang="en-SG" sz="1100" dirty="0">
              <a:solidFill>
                <a:schemeClr val="tx1"/>
              </a:solidFill>
            </a:endParaRPr>
          </a:p>
        </p:txBody>
      </p:sp>
      <p:sp>
        <p:nvSpPr>
          <p:cNvPr id="13" name="Callout: Line 12">
            <a:extLst>
              <a:ext uri="{FF2B5EF4-FFF2-40B4-BE49-F238E27FC236}">
                <a16:creationId xmlns:a16="http://schemas.microsoft.com/office/drawing/2014/main" id="{944345B8-CB6B-464F-A7B0-80902CD1631E}"/>
              </a:ext>
            </a:extLst>
          </p:cNvPr>
          <p:cNvSpPr/>
          <p:nvPr/>
        </p:nvSpPr>
        <p:spPr>
          <a:xfrm>
            <a:off x="1835696" y="5781383"/>
            <a:ext cx="2160240" cy="572921"/>
          </a:xfrm>
          <a:prstGeom prst="borderCallout1">
            <a:avLst>
              <a:gd name="adj1" fmla="val 3987"/>
              <a:gd name="adj2" fmla="val 50978"/>
              <a:gd name="adj3" fmla="val -59702"/>
              <a:gd name="adj4" fmla="val 68716"/>
            </a:avLst>
          </a:prstGeom>
          <a:no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a:solidFill>
                  <a:schemeClr val="tx1"/>
                </a:solidFill>
              </a:rPr>
              <a:t>Relative Index of the next assigned block in the hyper block (first block = 0 etc.)</a:t>
            </a:r>
            <a:endParaRPr lang="en-SG" sz="1100" dirty="0">
              <a:solidFill>
                <a:schemeClr val="tx1"/>
              </a:solidFill>
            </a:endParaRPr>
          </a:p>
        </p:txBody>
      </p:sp>
      <p:sp>
        <p:nvSpPr>
          <p:cNvPr id="14" name="Callout: Line 13">
            <a:extLst>
              <a:ext uri="{FF2B5EF4-FFF2-40B4-BE49-F238E27FC236}">
                <a16:creationId xmlns:a16="http://schemas.microsoft.com/office/drawing/2014/main" id="{1129D28A-82D3-45F5-9FE4-58F1733F7C54}"/>
              </a:ext>
            </a:extLst>
          </p:cNvPr>
          <p:cNvSpPr/>
          <p:nvPr/>
        </p:nvSpPr>
        <p:spPr>
          <a:xfrm>
            <a:off x="6876256" y="5805264"/>
            <a:ext cx="2160240" cy="572921"/>
          </a:xfrm>
          <a:prstGeom prst="borderCallout1">
            <a:avLst>
              <a:gd name="adj1" fmla="val -3627"/>
              <a:gd name="adj2" fmla="val 46357"/>
              <a:gd name="adj3" fmla="val -64494"/>
              <a:gd name="adj4" fmla="val 34807"/>
            </a:avLst>
          </a:prstGeom>
          <a:no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a:solidFill>
                  <a:schemeClr val="tx1"/>
                </a:solidFill>
              </a:rPr>
              <a:t>Number of Rounds in the block indicated by the Relative Block Index</a:t>
            </a:r>
            <a:endParaRPr lang="en-SG" sz="1100" dirty="0">
              <a:solidFill>
                <a:schemeClr val="tx1"/>
              </a:solidFill>
            </a:endParaRPr>
          </a:p>
        </p:txBody>
      </p:sp>
      <p:sp>
        <p:nvSpPr>
          <p:cNvPr id="6" name="Left Brace 5">
            <a:extLst>
              <a:ext uri="{FF2B5EF4-FFF2-40B4-BE49-F238E27FC236}">
                <a16:creationId xmlns:a16="http://schemas.microsoft.com/office/drawing/2014/main" id="{D1F68780-E842-4754-8911-BC91647FA2F9}"/>
              </a:ext>
            </a:extLst>
          </p:cNvPr>
          <p:cNvSpPr/>
          <p:nvPr/>
        </p:nvSpPr>
        <p:spPr bwMode="auto">
          <a:xfrm rot="16200000">
            <a:off x="5695934" y="4170026"/>
            <a:ext cx="182562" cy="3042177"/>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SG" sz="1200" b="0" i="0" u="none" strike="noStrike" cap="none" normalizeH="0" baseline="0" dirty="0">
              <a:ln>
                <a:noFill/>
              </a:ln>
              <a:solidFill>
                <a:schemeClr val="tx1"/>
              </a:solidFill>
              <a:effectLst/>
              <a:latin typeface="Times New Roman" pitchFamily="18" charset="0"/>
            </a:endParaRPr>
          </a:p>
        </p:txBody>
      </p:sp>
      <p:sp>
        <p:nvSpPr>
          <p:cNvPr id="15" name="Callout: Line 14">
            <a:extLst>
              <a:ext uri="{FF2B5EF4-FFF2-40B4-BE49-F238E27FC236}">
                <a16:creationId xmlns:a16="http://schemas.microsoft.com/office/drawing/2014/main" id="{5CB1FEB0-E1A3-409D-A7F7-22CAE2510B7E}"/>
              </a:ext>
            </a:extLst>
          </p:cNvPr>
          <p:cNvSpPr/>
          <p:nvPr/>
        </p:nvSpPr>
        <p:spPr>
          <a:xfrm>
            <a:off x="4355976" y="5902492"/>
            <a:ext cx="2160240" cy="572921"/>
          </a:xfrm>
          <a:prstGeom prst="borderCallout1">
            <a:avLst>
              <a:gd name="adj1" fmla="val 3987"/>
              <a:gd name="adj2" fmla="val 50978"/>
              <a:gd name="adj3" fmla="val -22148"/>
              <a:gd name="adj4" fmla="val 66641"/>
            </a:avLst>
          </a:prstGeom>
          <a:no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dirty="0">
                <a:solidFill>
                  <a:schemeClr val="tx1"/>
                </a:solidFill>
              </a:rPr>
              <a:t>Same meaning as in RR IE but applies to the next assigned block.</a:t>
            </a:r>
            <a:endParaRPr lang="en-SG" sz="1100" dirty="0">
              <a:solidFill>
                <a:schemeClr val="tx1"/>
              </a:solidFill>
            </a:endParaRPr>
          </a:p>
        </p:txBody>
      </p:sp>
    </p:spTree>
    <p:extLst>
      <p:ext uri="{BB962C8B-B14F-4D97-AF65-F5344CB8AC3E}">
        <p14:creationId xmlns:p14="http://schemas.microsoft.com/office/powerpoint/2010/main" val="3787564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March 2023</a:t>
            </a:r>
            <a:endParaRPr lang="en-US" altLang="en-US" dirty="0"/>
          </a:p>
        </p:txBody>
      </p:sp>
      <p:sp>
        <p:nvSpPr>
          <p:cNvPr id="3" name="页脚占位符 2"/>
          <p:cNvSpPr>
            <a:spLocks noGrp="1"/>
          </p:cNvSpPr>
          <p:nvPr>
            <p:ph type="ftr" sz="quarter" idx="11"/>
          </p:nvPr>
        </p:nvSpPr>
        <p:spPr/>
        <p:txBody>
          <a:bodyPr/>
          <a:lstStyle/>
          <a:p>
            <a:r>
              <a:rPr lang="en-US" altLang="en-US" dirty="0"/>
              <a:t>Rojan Chitrakar, et al</a:t>
            </a:r>
          </a:p>
        </p:txBody>
      </p:sp>
      <p:sp>
        <p:nvSpPr>
          <p:cNvPr id="4" name="灯片编号占位符 3"/>
          <p:cNvSpPr>
            <a:spLocks noGrp="1"/>
          </p:cNvSpPr>
          <p:nvPr>
            <p:ph type="sldNum" sz="quarter" idx="12"/>
          </p:nvPr>
        </p:nvSpPr>
        <p:spPr/>
        <p:txBody>
          <a:bodyPr/>
          <a:lstStyle/>
          <a:p>
            <a:r>
              <a:rPr lang="en-US" altLang="en-US" dirty="0"/>
              <a:t>Slide </a:t>
            </a:r>
            <a:fld id="{77849D27-6DDF-4CEA-A842-3715DABEA1B1}" type="slidenum">
              <a:rPr lang="en-US" altLang="en-US" smtClean="0"/>
              <a:pPr/>
              <a:t>9</a:t>
            </a:fld>
            <a:endParaRPr lang="en-US" altLang="en-US" dirty="0"/>
          </a:p>
        </p:txBody>
      </p:sp>
      <p:sp>
        <p:nvSpPr>
          <p:cNvPr id="5" name="Rectangle 2"/>
          <p:cNvSpPr txBox="1">
            <a:spLocks noChangeArrowheads="1"/>
          </p:cNvSpPr>
          <p:nvPr/>
        </p:nvSpPr>
        <p:spPr>
          <a:xfrm>
            <a:off x="578768" y="627521"/>
            <a:ext cx="7986464" cy="503684"/>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b="1" dirty="0"/>
              <a:t>Summary</a:t>
            </a:r>
          </a:p>
        </p:txBody>
      </p:sp>
      <p:sp>
        <p:nvSpPr>
          <p:cNvPr id="6" name="矩形 5"/>
          <p:cNvSpPr/>
          <p:nvPr/>
        </p:nvSpPr>
        <p:spPr>
          <a:xfrm>
            <a:off x="-29237" y="1805235"/>
            <a:ext cx="9173237" cy="2487861"/>
          </a:xfrm>
          <a:prstGeom prst="rect">
            <a:avLst/>
          </a:prstGeom>
        </p:spPr>
        <p:txBody>
          <a:bodyPr wrap="square">
            <a:spAutoFit/>
          </a:bodyPr>
          <a:lstStyle/>
          <a:p>
            <a:pPr marL="58738" indent="-342900">
              <a:spcAft>
                <a:spcPts val="700"/>
              </a:spcAft>
              <a:buFont typeface="Wingdings" panose="05000000000000000000" pitchFamily="2" charset="2"/>
              <a:buChar char="q"/>
            </a:pPr>
            <a:r>
              <a:rPr lang="en-US" altLang="zh-CN" sz="2400" dirty="0">
                <a:latin typeface="+mn-lt"/>
                <a:cs typeface="Times New Roman" panose="02020603050405020304" pitchFamily="18" charset="0"/>
              </a:rPr>
              <a:t>We discussed the issue of block assignment and round hopping in hyper blocks.</a:t>
            </a:r>
          </a:p>
          <a:p>
            <a:pPr marL="58738" indent="-342900">
              <a:spcAft>
                <a:spcPts val="700"/>
              </a:spcAft>
              <a:buFont typeface="Wingdings" panose="05000000000000000000" pitchFamily="2" charset="2"/>
              <a:buChar char="q"/>
            </a:pPr>
            <a:endParaRPr lang="en-US" altLang="zh-CN" sz="2400" dirty="0">
              <a:latin typeface="+mn-lt"/>
              <a:cs typeface="Times New Roman" panose="02020603050405020304" pitchFamily="18" charset="0"/>
            </a:endParaRPr>
          </a:p>
          <a:p>
            <a:pPr marL="58738" indent="-342900">
              <a:spcAft>
                <a:spcPts val="700"/>
              </a:spcAft>
              <a:buFont typeface="Wingdings" panose="05000000000000000000" pitchFamily="2" charset="2"/>
              <a:buChar char="q"/>
            </a:pPr>
            <a:r>
              <a:rPr lang="en-US" sz="2400" dirty="0">
                <a:latin typeface="Arial" panose="020B0604020202020204" pitchFamily="34" charset="0"/>
              </a:rPr>
              <a:t>We proposed that in the first and each subsequent allocated rounds, the Initiator informs the next assigned block and the Number of Rounds in the assigned block.</a:t>
            </a:r>
          </a:p>
        </p:txBody>
      </p:sp>
    </p:spTree>
    <p:extLst>
      <p:ext uri="{BB962C8B-B14F-4D97-AF65-F5344CB8AC3E}">
        <p14:creationId xmlns:p14="http://schemas.microsoft.com/office/powerpoint/2010/main" val="2418392259"/>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1457</Words>
  <Application>Microsoft Office PowerPoint</Application>
  <PresentationFormat>On-screen Show (4:3)</PresentationFormat>
  <Paragraphs>234</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IEEE-P802_15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dc:description/>
  <cp:lastModifiedBy>Rojan Chitrakar</cp:lastModifiedBy>
  <cp:revision>3</cp:revision>
  <dcterms:created xsi:type="dcterms:W3CDTF">2021-07-16T14:20:34Z</dcterms:created>
  <dcterms:modified xsi:type="dcterms:W3CDTF">2023-03-14T18:53:58Z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(3)rylsJAi4E0DGEv5FeiqyMRfM1xWO44PfQ7XaBB2o4xIEA+Ql1xDwAWdMok3m+XxtmCfBSF2d
vVBb3VddziFc7nsFtqkIUc/9dzu9y1/WiCMfZ9rbMay2Lpui85gvYAdmX/32pOJHL/SVgWaY
XLR2AM7gKJycen0am7R1k8E2kbaDcAPPmZ5gravHL3mioEkaXZRXlJHlOiPA8BT9FiZUN0TK
fgUmU7mZmd0wVEyvvU</vt:lpwstr>
  </property>
  <property fmtid="{D5CDD505-2E9C-101B-9397-08002B2CF9AE}" pid="3" name="_2015_ms_pID_7253431">
    <vt:lpwstr>Td4a8a2tQNi7oK+C4Ypwgq1fImC0xzRmRA5LzdYfK1D3DP40ode/ps
Qnpi5p0q/+yW9K0M5s/CLKynrlyYArK6v2t9LedG/OjOMNEXGaL1maDwYAII4OgqNDMd1uXK
EmdhTBV8DSH2Sm2nlAlZTFAEfbvHuLum8q+4E1AuRjRUMjvW87H1IrX3T+5bIOhWPjJtArfu
kWIQhsGyuiBeVBkrvs0zj2kllLU/5iMbnTpE</vt:lpwstr>
  </property>
  <property fmtid="{D5CDD505-2E9C-101B-9397-08002B2CF9AE}" pid="4" name="_2015_ms_pID_7253432">
    <vt:lpwstr>Ow==</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1677572871</vt:lpwstr>
  </property>
</Properties>
</file>