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ppt/notesSlides/notesSlide4.xml" ContentType="application/vnd.openxmlformats-officedocument.presentationml.notesSlide+xml"/>
  <Override PartName="/ppt/notesSlides/notesSlide5.xml" ContentType="application/vnd.openxmlformats-officedocument.presentationml.notesSlide+xml"/>
  <Override PartName="/ppt/notesSlides/notesSlide6.xml" ContentType="application/vnd.openxmlformats-officedocument.presentationml.notesSlide+xml"/>
  <Override PartName="/ppt/notesSlides/notesSlide7.xml" ContentType="application/vnd.openxmlformats-officedocument.presentationml.notesSlide+xml"/>
  <Override PartName="/ppt/notesSlides/notesSlide8.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trictFirstAndLastChars="0" saveSubsetFonts="1" autoCompressPictures="0">
  <p:sldMasterIdLst>
    <p:sldMasterId id="2147483648" r:id="rId1"/>
  </p:sldMasterIdLst>
  <p:notesMasterIdLst>
    <p:notesMasterId r:id="rId14"/>
  </p:notesMasterIdLst>
  <p:handoutMasterIdLst>
    <p:handoutMasterId r:id="rId15"/>
  </p:handoutMasterIdLst>
  <p:sldIdLst>
    <p:sldId id="259" r:id="rId2"/>
    <p:sldId id="260" r:id="rId3"/>
    <p:sldId id="257" r:id="rId4"/>
    <p:sldId id="261" r:id="rId5"/>
    <p:sldId id="262" r:id="rId6"/>
    <p:sldId id="263" r:id="rId7"/>
    <p:sldId id="264" r:id="rId8"/>
    <p:sldId id="266" r:id="rId9"/>
    <p:sldId id="267" r:id="rId10"/>
    <p:sldId id="268" r:id="rId11"/>
    <p:sldId id="256" r:id="rId12"/>
    <p:sldId id="269" r:id="rId13"/>
  </p:sldIdLst>
  <p:sldSz cx="9144000" cy="6858000" type="screen4x3"/>
  <p:notesSz cx="6934200" cy="9280525"/>
  <p:defaultTextStyle>
    <a:defPPr>
      <a:defRPr lang="en-US"/>
    </a:defPPr>
    <a:lvl1pPr algn="l" rtl="0" eaLnBrk="0" fontAlgn="base" hangingPunct="0">
      <a:spcBef>
        <a:spcPct val="0"/>
      </a:spcBef>
      <a:spcAft>
        <a:spcPct val="0"/>
      </a:spcAft>
      <a:defRPr sz="1200" kern="1200">
        <a:solidFill>
          <a:schemeClr val="tx1"/>
        </a:solidFill>
        <a:latin typeface="Times New Roman" panose="02020603050405020304" pitchFamily="18" charset="0"/>
        <a:ea typeface="+mn-ea"/>
        <a:cs typeface="+mn-cs"/>
      </a:defRPr>
    </a:lvl1pPr>
    <a:lvl2pPr marL="457200" algn="l" rtl="0" eaLnBrk="0" fontAlgn="base" hangingPunct="0">
      <a:spcBef>
        <a:spcPct val="0"/>
      </a:spcBef>
      <a:spcAft>
        <a:spcPct val="0"/>
      </a:spcAft>
      <a:defRPr sz="1200" kern="1200">
        <a:solidFill>
          <a:schemeClr val="tx1"/>
        </a:solidFill>
        <a:latin typeface="Times New Roman" panose="02020603050405020304" pitchFamily="18" charset="0"/>
        <a:ea typeface="+mn-ea"/>
        <a:cs typeface="+mn-cs"/>
      </a:defRPr>
    </a:lvl2pPr>
    <a:lvl3pPr marL="914400" algn="l" rtl="0" eaLnBrk="0" fontAlgn="base" hangingPunct="0">
      <a:spcBef>
        <a:spcPct val="0"/>
      </a:spcBef>
      <a:spcAft>
        <a:spcPct val="0"/>
      </a:spcAft>
      <a:defRPr sz="1200" kern="1200">
        <a:solidFill>
          <a:schemeClr val="tx1"/>
        </a:solidFill>
        <a:latin typeface="Times New Roman" panose="02020603050405020304" pitchFamily="18" charset="0"/>
        <a:ea typeface="+mn-ea"/>
        <a:cs typeface="+mn-cs"/>
      </a:defRPr>
    </a:lvl3pPr>
    <a:lvl4pPr marL="1371600" algn="l" rtl="0" eaLnBrk="0" fontAlgn="base" hangingPunct="0">
      <a:spcBef>
        <a:spcPct val="0"/>
      </a:spcBef>
      <a:spcAft>
        <a:spcPct val="0"/>
      </a:spcAft>
      <a:defRPr sz="1200" kern="1200">
        <a:solidFill>
          <a:schemeClr val="tx1"/>
        </a:solidFill>
        <a:latin typeface="Times New Roman" panose="02020603050405020304" pitchFamily="18" charset="0"/>
        <a:ea typeface="+mn-ea"/>
        <a:cs typeface="+mn-cs"/>
      </a:defRPr>
    </a:lvl4pPr>
    <a:lvl5pPr marL="1828800" algn="l" rtl="0" eaLnBrk="0" fontAlgn="base" hangingPunct="0">
      <a:spcBef>
        <a:spcPct val="0"/>
      </a:spcBef>
      <a:spcAft>
        <a:spcPct val="0"/>
      </a:spcAft>
      <a:defRPr sz="1200" kern="1200">
        <a:solidFill>
          <a:schemeClr val="tx1"/>
        </a:solidFill>
        <a:latin typeface="Times New Roman" panose="02020603050405020304" pitchFamily="18" charset="0"/>
        <a:ea typeface="+mn-ea"/>
        <a:cs typeface="+mn-cs"/>
      </a:defRPr>
    </a:lvl5pPr>
    <a:lvl6pPr marL="2286000" algn="l" defTabSz="914400" rtl="0" eaLnBrk="1" latinLnBrk="0" hangingPunct="1">
      <a:defRPr sz="1200" kern="1200">
        <a:solidFill>
          <a:schemeClr val="tx1"/>
        </a:solidFill>
        <a:latin typeface="Times New Roman" panose="02020603050405020304" pitchFamily="18" charset="0"/>
        <a:ea typeface="+mn-ea"/>
        <a:cs typeface="+mn-cs"/>
      </a:defRPr>
    </a:lvl6pPr>
    <a:lvl7pPr marL="2743200" algn="l" defTabSz="914400" rtl="0" eaLnBrk="1" latinLnBrk="0" hangingPunct="1">
      <a:defRPr sz="1200" kern="1200">
        <a:solidFill>
          <a:schemeClr val="tx1"/>
        </a:solidFill>
        <a:latin typeface="Times New Roman" panose="02020603050405020304" pitchFamily="18" charset="0"/>
        <a:ea typeface="+mn-ea"/>
        <a:cs typeface="+mn-cs"/>
      </a:defRPr>
    </a:lvl7pPr>
    <a:lvl8pPr marL="3200400" algn="l" defTabSz="914400" rtl="0" eaLnBrk="1" latinLnBrk="0" hangingPunct="1">
      <a:defRPr sz="1200" kern="1200">
        <a:solidFill>
          <a:schemeClr val="tx1"/>
        </a:solidFill>
        <a:latin typeface="Times New Roman" panose="02020603050405020304" pitchFamily="18" charset="0"/>
        <a:ea typeface="+mn-ea"/>
        <a:cs typeface="+mn-cs"/>
      </a:defRPr>
    </a:lvl8pPr>
    <a:lvl9pPr marL="3657600" algn="l" defTabSz="914400" rtl="0" eaLnBrk="1" latinLnBrk="0" hangingPunct="1">
      <a:defRPr sz="1200" kern="1200">
        <a:solidFill>
          <a:schemeClr val="tx1"/>
        </a:solidFill>
        <a:latin typeface="Times New Roman" panose="02020603050405020304" pitchFamily="18" charset="0"/>
        <a:ea typeface="+mn-ea"/>
        <a:cs typeface="+mn-cs"/>
      </a:defRPr>
    </a:lvl9pPr>
  </p:defaultTextStyle>
  <p:extLst>
    <p:ext uri="{EFAFB233-063F-42B5-8137-9DF3F51BA10A}">
      <p15:sldGuideLst xmlns:p15="http://schemas.microsoft.com/office/powerpoint/2012/main">
        <p15:guide id="1" orient="horz" pos="2160">
          <p15:clr>
            <a:srgbClr val="A4A3A4"/>
          </p15:clr>
        </p15:guide>
        <p15:guide id="2" pos="2880">
          <p15:clr>
            <a:srgbClr val="A4A3A4"/>
          </p15:clr>
        </p15:guide>
      </p15:sld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extLst>
    <p:ext uri="{E76CE94A-603C-4142-B9EB-6D1370010A27}">
      <p14:discardImageEditData xmlns:p14="http://schemas.microsoft.com/office/powerpoint/2010/main" val="0"/>
    </p:ext>
    <p:ext uri="{D31A062A-798A-4329-ABDD-BBA856620510}">
      <p14:defaultImageDpi xmlns:p14="http://schemas.microsoft.com/office/powerpoint/2010/main" val="32767"/>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a:tblStyle styleId="{5C22544A-7EE6-4342-B048-85BDC9FD1C3A}" styleName="Mittlere Formatvorlage 2 - Akzent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15610"/>
    <p:restoredTop sz="96281"/>
  </p:normalViewPr>
  <p:slideViewPr>
    <p:cSldViewPr>
      <p:cViewPr varScale="1">
        <p:scale>
          <a:sx n="70" d="100"/>
          <a:sy n="70" d="100"/>
        </p:scale>
        <p:origin x="428" y="64"/>
      </p:cViewPr>
      <p:guideLst>
        <p:guide orient="horz" pos="2160"/>
        <p:guide pos="2880"/>
      </p:guideLst>
    </p:cSldViewPr>
  </p:slideViewPr>
  <p:notesTextViewPr>
    <p:cViewPr>
      <p:scale>
        <a:sx n="1" d="1"/>
        <a:sy n="1" d="1"/>
      </p:scale>
      <p:origin x="0" y="0"/>
    </p:cViewPr>
  </p:notesText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theme" Target="theme/theme1.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viewProps" Target="viewProps.xml"/><Relationship Id="rId2" Type="http://schemas.openxmlformats.org/officeDocument/2006/relationships/slide" Target="slides/slide1.xml"/><Relationship Id="rId16" Type="http://schemas.openxmlformats.org/officeDocument/2006/relationships/presProps" Target="presProps.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5" Type="http://schemas.openxmlformats.org/officeDocument/2006/relationships/slide" Target="slides/slide4.xml"/><Relationship Id="rId15" Type="http://schemas.openxmlformats.org/officeDocument/2006/relationships/handoutMaster" Target="handoutMasters/handoutMaster1.xml"/><Relationship Id="rId10" Type="http://schemas.openxmlformats.org/officeDocument/2006/relationships/slide" Target="slides/slide9.xml"/><Relationship Id="rId19" Type="http://schemas.openxmlformats.org/officeDocument/2006/relationships/tableStyles" Target="tableStyles.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notesMaster" Target="notesMasters/notesMaster1.xml"/></Relationships>
</file>

<file path=ppt/handoutMasters/_rels/handoutMaster1.xml.rels><?xml version="1.0" encoding="UTF-8" standalone="yes"?>
<Relationships xmlns="http://schemas.openxmlformats.org/package/2006/relationships"><Relationship Id="rId1" Type="http://schemas.openxmlformats.org/officeDocument/2006/relationships/theme" Target="../theme/theme3.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3074" name="Rectangle 2">
            <a:extLst>
              <a:ext uri="{FF2B5EF4-FFF2-40B4-BE49-F238E27FC236}">
                <a16:creationId xmlns:a16="http://schemas.microsoft.com/office/drawing/2014/main" id="{82288BCF-8911-7247-93AD-0F0E2C6C9CBE}"/>
              </a:ext>
            </a:extLst>
          </p:cNvPr>
          <p:cNvSpPr>
            <a:spLocks noGrp="1" noChangeArrowheads="1"/>
          </p:cNvSpPr>
          <p:nvPr>
            <p:ph type="hdr" sz="quarter"/>
          </p:nvPr>
        </p:nvSpPr>
        <p:spPr bwMode="auto">
          <a:xfrm>
            <a:off x="3544888" y="177800"/>
            <a:ext cx="2693987" cy="212725"/>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0" tIns="0" rIns="0" bIns="0" numCol="1" anchor="b" anchorCtr="0" compatLnSpc="1">
            <a:prstTxWarp prst="textNoShape">
              <a:avLst/>
            </a:prstTxWarp>
            <a:spAutoFit/>
          </a:bodyPr>
          <a:lstStyle>
            <a:lvl1pPr algn="r" defTabSz="933450">
              <a:defRPr sz="1400" b="1"/>
            </a:lvl1pPr>
          </a:lstStyle>
          <a:p>
            <a:r>
              <a:rPr lang="en-US" altLang="en-US"/>
              <a:t>doc.: IEEE 802.15-&lt;doc#&gt;</a:t>
            </a:r>
          </a:p>
        </p:txBody>
      </p:sp>
      <p:sp>
        <p:nvSpPr>
          <p:cNvPr id="3075" name="Rectangle 3">
            <a:extLst>
              <a:ext uri="{FF2B5EF4-FFF2-40B4-BE49-F238E27FC236}">
                <a16:creationId xmlns:a16="http://schemas.microsoft.com/office/drawing/2014/main" id="{7D613A88-7D5A-774C-9582-2103C129F2E3}"/>
              </a:ext>
            </a:extLst>
          </p:cNvPr>
          <p:cNvSpPr>
            <a:spLocks noGrp="1" noChangeArrowheads="1"/>
          </p:cNvSpPr>
          <p:nvPr>
            <p:ph type="dt" sz="quarter" idx="1"/>
          </p:nvPr>
        </p:nvSpPr>
        <p:spPr bwMode="auto">
          <a:xfrm>
            <a:off x="695325" y="177800"/>
            <a:ext cx="2309813" cy="212725"/>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0" tIns="0" rIns="0" bIns="0" numCol="1" anchor="b" anchorCtr="0" compatLnSpc="1">
            <a:prstTxWarp prst="textNoShape">
              <a:avLst/>
            </a:prstTxWarp>
            <a:spAutoFit/>
          </a:bodyPr>
          <a:lstStyle>
            <a:lvl1pPr defTabSz="933450">
              <a:defRPr sz="1400" b="1"/>
            </a:lvl1pPr>
          </a:lstStyle>
          <a:p>
            <a:r>
              <a:rPr lang="en-US" altLang="en-US"/>
              <a:t>&lt;month year&gt;</a:t>
            </a:r>
          </a:p>
        </p:txBody>
      </p:sp>
      <p:sp>
        <p:nvSpPr>
          <p:cNvPr id="3076" name="Rectangle 4">
            <a:extLst>
              <a:ext uri="{FF2B5EF4-FFF2-40B4-BE49-F238E27FC236}">
                <a16:creationId xmlns:a16="http://schemas.microsoft.com/office/drawing/2014/main" id="{61DE96E3-3AB7-AC45-BBB9-BB22F8B2CB1A}"/>
              </a:ext>
            </a:extLst>
          </p:cNvPr>
          <p:cNvSpPr>
            <a:spLocks noGrp="1" noChangeArrowheads="1"/>
          </p:cNvSpPr>
          <p:nvPr>
            <p:ph type="ftr" sz="quarter" idx="2"/>
          </p:nvPr>
        </p:nvSpPr>
        <p:spPr bwMode="auto">
          <a:xfrm>
            <a:off x="4160838" y="8982075"/>
            <a:ext cx="2157412" cy="1524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0" tIns="0" rIns="0" bIns="0" numCol="1" anchor="t" anchorCtr="0" compatLnSpc="1">
            <a:prstTxWarp prst="textNoShape">
              <a:avLst/>
            </a:prstTxWarp>
            <a:spAutoFit/>
          </a:bodyPr>
          <a:lstStyle>
            <a:lvl1pPr algn="r" defTabSz="933450">
              <a:defRPr sz="1000"/>
            </a:lvl1pPr>
          </a:lstStyle>
          <a:p>
            <a:r>
              <a:rPr lang="en-US" altLang="en-US"/>
              <a:t>&lt;author&gt;, &lt;company&gt;</a:t>
            </a:r>
          </a:p>
        </p:txBody>
      </p:sp>
      <p:sp>
        <p:nvSpPr>
          <p:cNvPr id="3077" name="Rectangle 5">
            <a:extLst>
              <a:ext uri="{FF2B5EF4-FFF2-40B4-BE49-F238E27FC236}">
                <a16:creationId xmlns:a16="http://schemas.microsoft.com/office/drawing/2014/main" id="{26EDC8A4-2A1A-FA4C-BF46-94C202B516BC}"/>
              </a:ext>
            </a:extLst>
          </p:cNvPr>
          <p:cNvSpPr>
            <a:spLocks noGrp="1" noChangeArrowheads="1"/>
          </p:cNvSpPr>
          <p:nvPr>
            <p:ph type="sldNum" sz="quarter" idx="3"/>
          </p:nvPr>
        </p:nvSpPr>
        <p:spPr bwMode="auto">
          <a:xfrm>
            <a:off x="2697163" y="8982075"/>
            <a:ext cx="1385887" cy="1524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0" tIns="0" rIns="0" bIns="0" numCol="1" anchor="t" anchorCtr="0" compatLnSpc="1">
            <a:prstTxWarp prst="textNoShape">
              <a:avLst/>
            </a:prstTxWarp>
            <a:spAutoFit/>
          </a:bodyPr>
          <a:lstStyle>
            <a:lvl1pPr algn="ctr" defTabSz="933450">
              <a:defRPr sz="1000"/>
            </a:lvl1pPr>
          </a:lstStyle>
          <a:p>
            <a:r>
              <a:rPr lang="en-US" altLang="en-US"/>
              <a:t>Page </a:t>
            </a:r>
            <a:fld id="{D9E4468E-3D64-4B46-AE2D-C4702305189E}" type="slidenum">
              <a:rPr lang="en-US" altLang="en-US"/>
              <a:pPr/>
              <a:t>‹#›</a:t>
            </a:fld>
            <a:endParaRPr lang="en-US" altLang="en-US"/>
          </a:p>
        </p:txBody>
      </p:sp>
      <p:sp>
        <p:nvSpPr>
          <p:cNvPr id="3078" name="Line 6">
            <a:extLst>
              <a:ext uri="{FF2B5EF4-FFF2-40B4-BE49-F238E27FC236}">
                <a16:creationId xmlns:a16="http://schemas.microsoft.com/office/drawing/2014/main" id="{0793A7A9-0C83-B34B-87EA-1563EE45A4A7}"/>
              </a:ext>
            </a:extLst>
          </p:cNvPr>
          <p:cNvSpPr>
            <a:spLocks noChangeShapeType="1"/>
          </p:cNvSpPr>
          <p:nvPr/>
        </p:nvSpPr>
        <p:spPr bwMode="auto">
          <a:xfrm>
            <a:off x="693738" y="387350"/>
            <a:ext cx="5546725" cy="0"/>
          </a:xfrm>
          <a:prstGeom prst="line">
            <a:avLst/>
          </a:prstGeom>
          <a:noFill/>
          <a:ln w="12700">
            <a:solidFill>
              <a:schemeClr val="tx1"/>
            </a:solidFill>
            <a:round/>
            <a:headEnd type="none" w="sm" len="sm"/>
            <a:tailEnd type="none" w="sm" len="sm"/>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n-US"/>
          </a:p>
        </p:txBody>
      </p:sp>
      <p:sp>
        <p:nvSpPr>
          <p:cNvPr id="3079" name="Rectangle 7">
            <a:extLst>
              <a:ext uri="{FF2B5EF4-FFF2-40B4-BE49-F238E27FC236}">
                <a16:creationId xmlns:a16="http://schemas.microsoft.com/office/drawing/2014/main" id="{08114C19-2D4E-9541-994B-DF0B30361375}"/>
              </a:ext>
            </a:extLst>
          </p:cNvPr>
          <p:cNvSpPr>
            <a:spLocks noChangeArrowheads="1"/>
          </p:cNvSpPr>
          <p:nvPr/>
        </p:nvSpPr>
        <p:spPr bwMode="auto">
          <a:xfrm>
            <a:off x="693738" y="8982075"/>
            <a:ext cx="711200" cy="182563"/>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defTabSz="933450">
              <a:defRPr sz="2400">
                <a:solidFill>
                  <a:schemeClr val="tx1"/>
                </a:solidFill>
                <a:latin typeface="Times New Roman" panose="02020603050405020304" pitchFamily="18" charset="0"/>
              </a:defRPr>
            </a:lvl1pPr>
            <a:lvl2pPr marL="461963" defTabSz="933450">
              <a:defRPr sz="2400">
                <a:solidFill>
                  <a:schemeClr val="tx1"/>
                </a:solidFill>
                <a:latin typeface="Times New Roman" panose="02020603050405020304" pitchFamily="18" charset="0"/>
              </a:defRPr>
            </a:lvl2pPr>
            <a:lvl3pPr marL="923925" defTabSz="933450">
              <a:defRPr sz="2400">
                <a:solidFill>
                  <a:schemeClr val="tx1"/>
                </a:solidFill>
                <a:latin typeface="Times New Roman" panose="02020603050405020304" pitchFamily="18" charset="0"/>
              </a:defRPr>
            </a:lvl3pPr>
            <a:lvl4pPr marL="1387475" defTabSz="933450">
              <a:defRPr sz="2400">
                <a:solidFill>
                  <a:schemeClr val="tx1"/>
                </a:solidFill>
                <a:latin typeface="Times New Roman" panose="02020603050405020304" pitchFamily="18" charset="0"/>
              </a:defRPr>
            </a:lvl4pPr>
            <a:lvl5pPr marL="1849438" defTabSz="933450">
              <a:defRPr sz="2400">
                <a:solidFill>
                  <a:schemeClr val="tx1"/>
                </a:solidFill>
                <a:latin typeface="Times New Roman" panose="02020603050405020304" pitchFamily="18" charset="0"/>
              </a:defRPr>
            </a:lvl5pPr>
            <a:lvl6pPr marL="2306638" defTabSz="933450" eaLnBrk="0" fontAlgn="base" hangingPunct="0">
              <a:spcBef>
                <a:spcPct val="0"/>
              </a:spcBef>
              <a:spcAft>
                <a:spcPct val="0"/>
              </a:spcAft>
              <a:defRPr sz="2400">
                <a:solidFill>
                  <a:schemeClr val="tx1"/>
                </a:solidFill>
                <a:latin typeface="Times New Roman" panose="02020603050405020304" pitchFamily="18" charset="0"/>
              </a:defRPr>
            </a:lvl6pPr>
            <a:lvl7pPr marL="2763838" defTabSz="933450" eaLnBrk="0" fontAlgn="base" hangingPunct="0">
              <a:spcBef>
                <a:spcPct val="0"/>
              </a:spcBef>
              <a:spcAft>
                <a:spcPct val="0"/>
              </a:spcAft>
              <a:defRPr sz="2400">
                <a:solidFill>
                  <a:schemeClr val="tx1"/>
                </a:solidFill>
                <a:latin typeface="Times New Roman" panose="02020603050405020304" pitchFamily="18" charset="0"/>
              </a:defRPr>
            </a:lvl7pPr>
            <a:lvl8pPr marL="3221038" defTabSz="933450" eaLnBrk="0" fontAlgn="base" hangingPunct="0">
              <a:spcBef>
                <a:spcPct val="0"/>
              </a:spcBef>
              <a:spcAft>
                <a:spcPct val="0"/>
              </a:spcAft>
              <a:defRPr sz="2400">
                <a:solidFill>
                  <a:schemeClr val="tx1"/>
                </a:solidFill>
                <a:latin typeface="Times New Roman" panose="02020603050405020304" pitchFamily="18" charset="0"/>
              </a:defRPr>
            </a:lvl8pPr>
            <a:lvl9pPr marL="3678238" defTabSz="933450" eaLnBrk="0" fontAlgn="base" hangingPunct="0">
              <a:spcBef>
                <a:spcPct val="0"/>
              </a:spcBef>
              <a:spcAft>
                <a:spcPct val="0"/>
              </a:spcAft>
              <a:defRPr sz="2400">
                <a:solidFill>
                  <a:schemeClr val="tx1"/>
                </a:solidFill>
                <a:latin typeface="Times New Roman" panose="02020603050405020304" pitchFamily="18" charset="0"/>
              </a:defRPr>
            </a:lvl9pPr>
          </a:lstStyle>
          <a:p>
            <a:r>
              <a:rPr lang="en-US" altLang="en-US" sz="1200"/>
              <a:t>Submission</a:t>
            </a:r>
          </a:p>
        </p:txBody>
      </p:sp>
      <p:sp>
        <p:nvSpPr>
          <p:cNvPr id="3080" name="Line 8">
            <a:extLst>
              <a:ext uri="{FF2B5EF4-FFF2-40B4-BE49-F238E27FC236}">
                <a16:creationId xmlns:a16="http://schemas.microsoft.com/office/drawing/2014/main" id="{2DC8CFCF-71E1-9348-A8D9-05A1232892CD}"/>
              </a:ext>
            </a:extLst>
          </p:cNvPr>
          <p:cNvSpPr>
            <a:spLocks noChangeShapeType="1"/>
          </p:cNvSpPr>
          <p:nvPr/>
        </p:nvSpPr>
        <p:spPr bwMode="auto">
          <a:xfrm>
            <a:off x="693738" y="8970963"/>
            <a:ext cx="5700712" cy="0"/>
          </a:xfrm>
          <a:prstGeom prst="line">
            <a:avLst/>
          </a:prstGeom>
          <a:noFill/>
          <a:ln w="12700">
            <a:solidFill>
              <a:schemeClr val="tx1"/>
            </a:solidFill>
            <a:round/>
            <a:headEnd type="none" w="sm" len="sm"/>
            <a:tailEnd type="none" w="sm" len="sm"/>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n-US"/>
          </a:p>
        </p:txBody>
      </p:sp>
    </p:spTree>
    <p:extLst>
      <p:ext uri="{BB962C8B-B14F-4D97-AF65-F5344CB8AC3E}">
        <p14:creationId xmlns:p14="http://schemas.microsoft.com/office/powerpoint/2010/main" val="1"/>
      </p:ext>
    </p:extLst>
  </p:cSld>
  <p:clrMap bg1="lt1" tx1="dk1" bg2="lt2" tx2="dk2" accent1="accent1" accent2="accent2" accent3="accent3" accent4="accent4" accent5="accent5" accent6="accent6" hlink="hlink" folHlink="folHlink"/>
</p:handoutMaster>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2050" name="Rectangle 2">
            <a:extLst>
              <a:ext uri="{FF2B5EF4-FFF2-40B4-BE49-F238E27FC236}">
                <a16:creationId xmlns:a16="http://schemas.microsoft.com/office/drawing/2014/main" id="{99D3AA01-ADD5-A345-AF67-C8C3A75A4B5C}"/>
              </a:ext>
            </a:extLst>
          </p:cNvPr>
          <p:cNvSpPr>
            <a:spLocks noGrp="1" noChangeArrowheads="1"/>
          </p:cNvSpPr>
          <p:nvPr>
            <p:ph type="hdr" sz="quarter"/>
          </p:nvPr>
        </p:nvSpPr>
        <p:spPr bwMode="auto">
          <a:xfrm>
            <a:off x="3467100" y="98425"/>
            <a:ext cx="2814638" cy="212725"/>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0" tIns="0" rIns="0" bIns="0" numCol="1" anchor="b" anchorCtr="0" compatLnSpc="1">
            <a:prstTxWarp prst="textNoShape">
              <a:avLst/>
            </a:prstTxWarp>
            <a:spAutoFit/>
          </a:bodyPr>
          <a:lstStyle>
            <a:lvl1pPr algn="r" defTabSz="933450">
              <a:defRPr sz="1400" b="1"/>
            </a:lvl1pPr>
          </a:lstStyle>
          <a:p>
            <a:r>
              <a:rPr lang="en-US" altLang="en-US"/>
              <a:t>doc.: IEEE 802.15-&lt;doc#&gt;</a:t>
            </a:r>
          </a:p>
        </p:txBody>
      </p:sp>
      <p:sp>
        <p:nvSpPr>
          <p:cNvPr id="2051" name="Rectangle 3">
            <a:extLst>
              <a:ext uri="{FF2B5EF4-FFF2-40B4-BE49-F238E27FC236}">
                <a16:creationId xmlns:a16="http://schemas.microsoft.com/office/drawing/2014/main" id="{C6212D0A-C381-B04F-AA65-1BCDA0EFD474}"/>
              </a:ext>
            </a:extLst>
          </p:cNvPr>
          <p:cNvSpPr>
            <a:spLocks noGrp="1" noChangeArrowheads="1"/>
          </p:cNvSpPr>
          <p:nvPr>
            <p:ph type="dt" idx="1"/>
          </p:nvPr>
        </p:nvSpPr>
        <p:spPr bwMode="auto">
          <a:xfrm>
            <a:off x="654050" y="98425"/>
            <a:ext cx="2736850" cy="212725"/>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0" tIns="0" rIns="0" bIns="0" numCol="1" anchor="b" anchorCtr="0" compatLnSpc="1">
            <a:prstTxWarp prst="textNoShape">
              <a:avLst/>
            </a:prstTxWarp>
            <a:spAutoFit/>
          </a:bodyPr>
          <a:lstStyle>
            <a:lvl1pPr defTabSz="933450">
              <a:defRPr sz="1400" b="1"/>
            </a:lvl1pPr>
          </a:lstStyle>
          <a:p>
            <a:r>
              <a:rPr lang="en-US" altLang="en-US"/>
              <a:t>&lt;month year&gt;</a:t>
            </a:r>
          </a:p>
        </p:txBody>
      </p:sp>
      <p:sp>
        <p:nvSpPr>
          <p:cNvPr id="2052" name="Rectangle 4">
            <a:extLst>
              <a:ext uri="{FF2B5EF4-FFF2-40B4-BE49-F238E27FC236}">
                <a16:creationId xmlns:a16="http://schemas.microsoft.com/office/drawing/2014/main" id="{0971D418-60A9-264E-AE83-56CAECED20DF}"/>
              </a:ext>
            </a:extLst>
          </p:cNvPr>
          <p:cNvSpPr>
            <a:spLocks noGrp="1" noRot="1" noChangeAspect="1" noChangeArrowheads="1" noTextEdit="1"/>
          </p:cNvSpPr>
          <p:nvPr>
            <p:ph type="sldImg" idx="2"/>
          </p:nvPr>
        </p:nvSpPr>
        <p:spPr bwMode="auto">
          <a:xfrm>
            <a:off x="1152525" y="701675"/>
            <a:ext cx="4629150" cy="3468688"/>
          </a:xfrm>
          <a:prstGeom prst="rect">
            <a:avLst/>
          </a:prstGeom>
          <a:noFill/>
          <a:ln w="12700">
            <a:solidFill>
              <a:schemeClr val="tx1"/>
            </a:solidFill>
            <a:miter lim="800000"/>
            <a:headEnd/>
            <a:tailEn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rgbClr val="808080"/>
                  </a:outerShdw>
                </a:effectLst>
              </a14:hiddenEffects>
            </a:ext>
            <a:ext uri="{53640926-AAD7-44D8-BBD7-CCE9431645EC}">
              <a14:shadowObscured xmlns:a14="http://schemas.microsoft.com/office/drawing/2010/main" val="1"/>
            </a:ext>
          </a:extLst>
        </p:spPr>
      </p:sp>
      <p:sp>
        <p:nvSpPr>
          <p:cNvPr id="2053" name="Rectangle 5">
            <a:extLst>
              <a:ext uri="{FF2B5EF4-FFF2-40B4-BE49-F238E27FC236}">
                <a16:creationId xmlns:a16="http://schemas.microsoft.com/office/drawing/2014/main" id="{4E3C46A1-FAB2-E742-ACBB-7FD8B12C3A54}"/>
              </a:ext>
            </a:extLst>
          </p:cNvPr>
          <p:cNvSpPr>
            <a:spLocks noGrp="1" noChangeArrowheads="1"/>
          </p:cNvSpPr>
          <p:nvPr>
            <p:ph type="body" sz="quarter" idx="3"/>
          </p:nvPr>
        </p:nvSpPr>
        <p:spPr bwMode="auto">
          <a:xfrm>
            <a:off x="923925" y="4408488"/>
            <a:ext cx="5086350" cy="4176712"/>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3662" tIns="46038" rIns="93662" bIns="46038" numCol="1" anchor="t" anchorCtr="0" compatLnSpc="1">
            <a:prstTxWarp prst="textNoShape">
              <a:avLst/>
            </a:prstTxWarp>
          </a:bodyPr>
          <a:lstStyle/>
          <a:p>
            <a:pPr lvl="0"/>
            <a:r>
              <a:rPr lang="en-US" altLang="en-US"/>
              <a:t>Click to edit Master text styles</a:t>
            </a:r>
          </a:p>
          <a:p>
            <a:pPr lvl="1"/>
            <a:r>
              <a:rPr lang="en-US" altLang="en-US"/>
              <a:t>Second level</a:t>
            </a:r>
          </a:p>
          <a:p>
            <a:pPr lvl="2"/>
            <a:r>
              <a:rPr lang="en-US" altLang="en-US"/>
              <a:t>Third level</a:t>
            </a:r>
          </a:p>
          <a:p>
            <a:pPr lvl="3"/>
            <a:r>
              <a:rPr lang="en-US" altLang="en-US"/>
              <a:t>Fourth level</a:t>
            </a:r>
          </a:p>
          <a:p>
            <a:pPr lvl="4"/>
            <a:r>
              <a:rPr lang="en-US" altLang="en-US"/>
              <a:t>Fifth level</a:t>
            </a:r>
          </a:p>
        </p:txBody>
      </p:sp>
      <p:sp>
        <p:nvSpPr>
          <p:cNvPr id="2054" name="Rectangle 6">
            <a:extLst>
              <a:ext uri="{FF2B5EF4-FFF2-40B4-BE49-F238E27FC236}">
                <a16:creationId xmlns:a16="http://schemas.microsoft.com/office/drawing/2014/main" id="{659B34BD-7AA0-E041-B0B9-4BB501FED5BE}"/>
              </a:ext>
            </a:extLst>
          </p:cNvPr>
          <p:cNvSpPr>
            <a:spLocks noGrp="1" noChangeArrowheads="1"/>
          </p:cNvSpPr>
          <p:nvPr>
            <p:ph type="ftr" sz="quarter" idx="4"/>
          </p:nvPr>
        </p:nvSpPr>
        <p:spPr bwMode="auto">
          <a:xfrm>
            <a:off x="3771900" y="8985250"/>
            <a:ext cx="2509838" cy="182563"/>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0" tIns="0" rIns="0" bIns="0" numCol="1" anchor="t" anchorCtr="0" compatLnSpc="1">
            <a:prstTxWarp prst="textNoShape">
              <a:avLst/>
            </a:prstTxWarp>
            <a:spAutoFit/>
          </a:bodyPr>
          <a:lstStyle>
            <a:lvl5pPr marL="457200" lvl="4" algn="r" defTabSz="933450">
              <a:defRPr/>
            </a:lvl5pPr>
          </a:lstStyle>
          <a:p>
            <a:pPr lvl="4"/>
            <a:r>
              <a:rPr lang="en-US" altLang="en-US"/>
              <a:t>&lt;author&gt;, &lt;company&gt;</a:t>
            </a:r>
          </a:p>
        </p:txBody>
      </p:sp>
      <p:sp>
        <p:nvSpPr>
          <p:cNvPr id="2055" name="Rectangle 7">
            <a:extLst>
              <a:ext uri="{FF2B5EF4-FFF2-40B4-BE49-F238E27FC236}">
                <a16:creationId xmlns:a16="http://schemas.microsoft.com/office/drawing/2014/main" id="{087F9B9D-ECD1-5241-9F2B-89025D06FD58}"/>
              </a:ext>
            </a:extLst>
          </p:cNvPr>
          <p:cNvSpPr>
            <a:spLocks noGrp="1" noChangeArrowheads="1"/>
          </p:cNvSpPr>
          <p:nvPr>
            <p:ph type="sldNum" sz="quarter" idx="5"/>
          </p:nvPr>
        </p:nvSpPr>
        <p:spPr bwMode="auto">
          <a:xfrm>
            <a:off x="2933700" y="8985250"/>
            <a:ext cx="801688" cy="182563"/>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0" tIns="0" rIns="0" bIns="0" numCol="1" anchor="t" anchorCtr="0" compatLnSpc="1">
            <a:prstTxWarp prst="textNoShape">
              <a:avLst/>
            </a:prstTxWarp>
            <a:spAutoFit/>
          </a:bodyPr>
          <a:lstStyle>
            <a:lvl1pPr algn="r" defTabSz="933450">
              <a:defRPr/>
            </a:lvl1pPr>
          </a:lstStyle>
          <a:p>
            <a:r>
              <a:rPr lang="en-US" altLang="en-US"/>
              <a:t>Page </a:t>
            </a:r>
            <a:fld id="{47EE5540-A097-904A-8AF1-1FC927248BC6}" type="slidenum">
              <a:rPr lang="en-US" altLang="en-US"/>
              <a:pPr/>
              <a:t>‹#›</a:t>
            </a:fld>
            <a:endParaRPr lang="en-US" altLang="en-US"/>
          </a:p>
        </p:txBody>
      </p:sp>
      <p:sp>
        <p:nvSpPr>
          <p:cNvPr id="2056" name="Rectangle 8">
            <a:extLst>
              <a:ext uri="{FF2B5EF4-FFF2-40B4-BE49-F238E27FC236}">
                <a16:creationId xmlns:a16="http://schemas.microsoft.com/office/drawing/2014/main" id="{0C8B3394-2BB8-2E47-AB7E-16F1BC06578A}"/>
              </a:ext>
            </a:extLst>
          </p:cNvPr>
          <p:cNvSpPr>
            <a:spLocks noChangeArrowheads="1"/>
          </p:cNvSpPr>
          <p:nvPr/>
        </p:nvSpPr>
        <p:spPr bwMode="auto">
          <a:xfrm>
            <a:off x="723900" y="8985250"/>
            <a:ext cx="711200" cy="182563"/>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p>
            <a:r>
              <a:rPr lang="en-US" altLang="en-US"/>
              <a:t>Submission</a:t>
            </a:r>
          </a:p>
        </p:txBody>
      </p:sp>
      <p:sp>
        <p:nvSpPr>
          <p:cNvPr id="2057" name="Line 9">
            <a:extLst>
              <a:ext uri="{FF2B5EF4-FFF2-40B4-BE49-F238E27FC236}">
                <a16:creationId xmlns:a16="http://schemas.microsoft.com/office/drawing/2014/main" id="{5C02C141-E796-3D47-8FAE-31E0A04EB00C}"/>
              </a:ext>
            </a:extLst>
          </p:cNvPr>
          <p:cNvSpPr>
            <a:spLocks noChangeShapeType="1"/>
          </p:cNvSpPr>
          <p:nvPr/>
        </p:nvSpPr>
        <p:spPr bwMode="auto">
          <a:xfrm>
            <a:off x="723900" y="8983663"/>
            <a:ext cx="5486400" cy="0"/>
          </a:xfrm>
          <a:prstGeom prst="line">
            <a:avLst/>
          </a:prstGeom>
          <a:noFill/>
          <a:ln w="12700">
            <a:solidFill>
              <a:schemeClr val="tx1"/>
            </a:solidFill>
            <a:round/>
            <a:headEnd type="none" w="sm" len="sm"/>
            <a:tailEnd type="none" w="sm" len="sm"/>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n-US"/>
          </a:p>
        </p:txBody>
      </p:sp>
      <p:sp>
        <p:nvSpPr>
          <p:cNvPr id="2058" name="Line 10">
            <a:extLst>
              <a:ext uri="{FF2B5EF4-FFF2-40B4-BE49-F238E27FC236}">
                <a16:creationId xmlns:a16="http://schemas.microsoft.com/office/drawing/2014/main" id="{E94DA148-0215-5B46-836F-02865014560A}"/>
              </a:ext>
            </a:extLst>
          </p:cNvPr>
          <p:cNvSpPr>
            <a:spLocks noChangeShapeType="1"/>
          </p:cNvSpPr>
          <p:nvPr/>
        </p:nvSpPr>
        <p:spPr bwMode="auto">
          <a:xfrm>
            <a:off x="647700" y="296863"/>
            <a:ext cx="5638800" cy="0"/>
          </a:xfrm>
          <a:prstGeom prst="line">
            <a:avLst/>
          </a:prstGeom>
          <a:noFill/>
          <a:ln w="12700">
            <a:solidFill>
              <a:schemeClr val="tx1"/>
            </a:solidFill>
            <a:round/>
            <a:headEnd type="none" w="sm" len="sm"/>
            <a:tailEnd type="none" w="sm" len="sm"/>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n-US"/>
          </a:p>
        </p:txBody>
      </p:sp>
    </p:spTree>
    <p:extLst>
      <p:ext uri="{BB962C8B-B14F-4D97-AF65-F5344CB8AC3E}">
        <p14:creationId xmlns:p14="http://schemas.microsoft.com/office/powerpoint/2010/main" val="2982216777"/>
      </p:ext>
    </p:extLst>
  </p:cSld>
  <p:clrMap bg1="lt1" tx1="dk1" bg2="lt2" tx2="dk2" accent1="accent1" accent2="accent2" accent3="accent3" accent4="accent4" accent5="accent5" accent6="accent6" hlink="hlink" folHlink="folHlink"/>
  <p:hf/>
  <p:notesStyle>
    <a:lvl1pPr algn="l" defTabSz="933450" rtl="0" eaLnBrk="0" fontAlgn="base" hangingPunct="0">
      <a:spcBef>
        <a:spcPct val="30000"/>
      </a:spcBef>
      <a:spcAft>
        <a:spcPct val="0"/>
      </a:spcAft>
      <a:defRPr sz="1200" kern="1200">
        <a:solidFill>
          <a:schemeClr val="tx1"/>
        </a:solidFill>
        <a:latin typeface="Times New Roman" panose="02020603050405020304" pitchFamily="18" charset="0"/>
        <a:ea typeface="+mn-ea"/>
        <a:cs typeface="+mn-cs"/>
      </a:defRPr>
    </a:lvl1pPr>
    <a:lvl2pPr marL="114300" algn="l" defTabSz="933450" rtl="0" eaLnBrk="0" fontAlgn="base" hangingPunct="0">
      <a:spcBef>
        <a:spcPct val="30000"/>
      </a:spcBef>
      <a:spcAft>
        <a:spcPct val="0"/>
      </a:spcAft>
      <a:defRPr sz="1200" kern="1200">
        <a:solidFill>
          <a:schemeClr val="tx1"/>
        </a:solidFill>
        <a:latin typeface="Times New Roman" panose="02020603050405020304" pitchFamily="18" charset="0"/>
        <a:ea typeface="+mn-ea"/>
        <a:cs typeface="+mn-cs"/>
      </a:defRPr>
    </a:lvl2pPr>
    <a:lvl3pPr marL="228600" algn="l" defTabSz="933450" rtl="0" eaLnBrk="0" fontAlgn="base" hangingPunct="0">
      <a:spcBef>
        <a:spcPct val="30000"/>
      </a:spcBef>
      <a:spcAft>
        <a:spcPct val="0"/>
      </a:spcAft>
      <a:defRPr sz="1200" kern="1200">
        <a:solidFill>
          <a:schemeClr val="tx1"/>
        </a:solidFill>
        <a:latin typeface="Times New Roman" panose="02020603050405020304" pitchFamily="18" charset="0"/>
        <a:ea typeface="+mn-ea"/>
        <a:cs typeface="+mn-cs"/>
      </a:defRPr>
    </a:lvl3pPr>
    <a:lvl4pPr marL="342900" algn="l" defTabSz="933450" rtl="0" eaLnBrk="0" fontAlgn="base" hangingPunct="0">
      <a:spcBef>
        <a:spcPct val="30000"/>
      </a:spcBef>
      <a:spcAft>
        <a:spcPct val="0"/>
      </a:spcAft>
      <a:defRPr sz="1200" kern="1200">
        <a:solidFill>
          <a:schemeClr val="tx1"/>
        </a:solidFill>
        <a:latin typeface="Times New Roman" panose="02020603050405020304" pitchFamily="18" charset="0"/>
        <a:ea typeface="+mn-ea"/>
        <a:cs typeface="+mn-cs"/>
      </a:defRPr>
    </a:lvl4pPr>
    <a:lvl5pPr marL="457200" algn="l" defTabSz="933450" rtl="0" eaLnBrk="0" fontAlgn="base" hangingPunct="0">
      <a:spcBef>
        <a:spcPct val="30000"/>
      </a:spcBef>
      <a:spcAft>
        <a:spcPct val="0"/>
      </a:spcAft>
      <a:defRPr sz="1200" kern="1200">
        <a:solidFill>
          <a:schemeClr val="tx1"/>
        </a:solidFill>
        <a:latin typeface="Times New Roman" panose="02020603050405020304" pitchFamily="18" charset="0"/>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2.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3.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5.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6.xml"/><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2" Type="http://schemas.openxmlformats.org/officeDocument/2006/relationships/slide" Target="../slides/slide8.xml"/><Relationship Id="rId1" Type="http://schemas.openxmlformats.org/officeDocument/2006/relationships/notesMaster" Target="../notesMasters/notesMaster1.xml"/></Relationships>
</file>

<file path=ppt/notesSlides/_rels/notesSlide6.xml.rels><?xml version="1.0" encoding="UTF-8" standalone="yes"?>
<Relationships xmlns="http://schemas.openxmlformats.org/package/2006/relationships"><Relationship Id="rId2" Type="http://schemas.openxmlformats.org/officeDocument/2006/relationships/slide" Target="../slides/slide10.xml"/><Relationship Id="rId1" Type="http://schemas.openxmlformats.org/officeDocument/2006/relationships/notesMaster" Target="../notesMasters/notesMaster1.xml"/></Relationships>
</file>

<file path=ppt/notesSlides/_rels/notesSlide7.xml.rels><?xml version="1.0" encoding="UTF-8" standalone="yes"?>
<Relationships xmlns="http://schemas.openxmlformats.org/package/2006/relationships"><Relationship Id="rId2" Type="http://schemas.openxmlformats.org/officeDocument/2006/relationships/slide" Target="../slides/slide11.xml"/><Relationship Id="rId1" Type="http://schemas.openxmlformats.org/officeDocument/2006/relationships/notesMaster" Target="../notesMasters/notesMaster1.xml"/></Relationships>
</file>

<file path=ppt/notesSlides/_rels/notesSlide8.xml.rels><?xml version="1.0" encoding="UTF-8" standalone="yes"?>
<Relationships xmlns="http://schemas.openxmlformats.org/package/2006/relationships"><Relationship Id="rId2" Type="http://schemas.openxmlformats.org/officeDocument/2006/relationships/slide" Target="../slides/slide12.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24" name="CustomShape 1"/>
          <p:cNvSpPr/>
          <p:nvPr/>
        </p:nvSpPr>
        <p:spPr>
          <a:xfrm>
            <a:off x="5640480" y="96840"/>
            <a:ext cx="637200" cy="208440"/>
          </a:xfrm>
          <a:prstGeom prst="rect">
            <a:avLst/>
          </a:prstGeom>
          <a:noFill/>
          <a:ln w="9360">
            <a:noFill/>
          </a:ln>
        </p:spPr>
        <p:style>
          <a:lnRef idx="0">
            <a:scrgbClr r="0" g="0" b="0"/>
          </a:lnRef>
          <a:fillRef idx="0">
            <a:scrgbClr r="0" g="0" b="0"/>
          </a:fillRef>
          <a:effectRef idx="0">
            <a:scrgbClr r="0" g="0" b="0"/>
          </a:effectRef>
          <a:fontRef idx="minor"/>
        </p:style>
        <p:txBody>
          <a:bodyPr lIns="0" tIns="0" rIns="0" bIns="0" anchor="b">
            <a:noAutofit/>
          </a:bodyPr>
          <a:lstStyle/>
          <a:p>
            <a:pPr algn="r">
              <a:lnSpc>
                <a:spcPct val="100000"/>
              </a:lnSpc>
            </a:pPr>
            <a:r>
              <a:rPr lang="en-US" sz="1400" b="1" strike="noStrike" spc="-1">
                <a:solidFill>
                  <a:srgbClr val="000000"/>
                </a:solidFill>
                <a:latin typeface="Times New Roman"/>
                <a:ea typeface="MS Gothic"/>
              </a:rPr>
              <a:t>doc.: IEEE 802.11-yy/xxxxr0</a:t>
            </a:r>
            <a:endParaRPr lang="en-US" sz="1400" b="0" strike="noStrike" spc="-1">
              <a:latin typeface="Arial"/>
            </a:endParaRPr>
          </a:p>
        </p:txBody>
      </p:sp>
      <p:sp>
        <p:nvSpPr>
          <p:cNvPr id="225" name="CustomShape 2"/>
          <p:cNvSpPr/>
          <p:nvPr/>
        </p:nvSpPr>
        <p:spPr>
          <a:xfrm>
            <a:off x="654120" y="96840"/>
            <a:ext cx="822960" cy="208440"/>
          </a:xfrm>
          <a:prstGeom prst="rect">
            <a:avLst/>
          </a:prstGeom>
          <a:noFill/>
          <a:ln w="9360">
            <a:noFill/>
          </a:ln>
        </p:spPr>
        <p:style>
          <a:lnRef idx="0">
            <a:scrgbClr r="0" g="0" b="0"/>
          </a:lnRef>
          <a:fillRef idx="0">
            <a:scrgbClr r="0" g="0" b="0"/>
          </a:fillRef>
          <a:effectRef idx="0">
            <a:scrgbClr r="0" g="0" b="0"/>
          </a:effectRef>
          <a:fontRef idx="minor"/>
        </p:style>
        <p:txBody>
          <a:bodyPr lIns="0" tIns="0" rIns="0" bIns="0" anchor="b">
            <a:noAutofit/>
          </a:bodyPr>
          <a:lstStyle/>
          <a:p>
            <a:pPr>
              <a:lnSpc>
                <a:spcPct val="100000"/>
              </a:lnSpc>
            </a:pPr>
            <a:r>
              <a:rPr lang="en-US" sz="1400" b="1" strike="noStrike" spc="-1">
                <a:solidFill>
                  <a:srgbClr val="000000"/>
                </a:solidFill>
                <a:latin typeface="Times New Roman"/>
                <a:ea typeface="MS Gothic"/>
              </a:rPr>
              <a:t>Month Year</a:t>
            </a:r>
            <a:endParaRPr lang="en-US" sz="1400" b="0" strike="noStrike" spc="-1">
              <a:latin typeface="Arial"/>
            </a:endParaRPr>
          </a:p>
        </p:txBody>
      </p:sp>
      <p:sp>
        <p:nvSpPr>
          <p:cNvPr id="226" name="CustomShape 3"/>
          <p:cNvSpPr/>
          <p:nvPr/>
        </p:nvSpPr>
        <p:spPr>
          <a:xfrm>
            <a:off x="5357880" y="8985240"/>
            <a:ext cx="919800" cy="178560"/>
          </a:xfrm>
          <a:prstGeom prst="rect">
            <a:avLst/>
          </a:prstGeom>
          <a:noFill/>
          <a:ln w="9360">
            <a:noFill/>
          </a:ln>
        </p:spPr>
        <p:style>
          <a:lnRef idx="0">
            <a:scrgbClr r="0" g="0" b="0"/>
          </a:lnRef>
          <a:fillRef idx="0">
            <a:scrgbClr r="0" g="0" b="0"/>
          </a:fillRef>
          <a:effectRef idx="0">
            <a:scrgbClr r="0" g="0" b="0"/>
          </a:effectRef>
          <a:fontRef idx="minor"/>
        </p:style>
        <p:txBody>
          <a:bodyPr lIns="0" tIns="0" rIns="0" bIns="0">
            <a:noAutofit/>
          </a:bodyPr>
          <a:lstStyle/>
          <a:p>
            <a:pPr algn="r">
              <a:lnSpc>
                <a:spcPct val="100000"/>
              </a:lnSpc>
            </a:pPr>
            <a:r>
              <a:rPr lang="en-US" sz="1200" b="0" strike="noStrike" spc="-1">
                <a:solidFill>
                  <a:srgbClr val="000000"/>
                </a:solidFill>
                <a:latin typeface="Times New Roman"/>
                <a:ea typeface="MS Gothic"/>
              </a:rPr>
              <a:t>John Doe, Some Company</a:t>
            </a:r>
            <a:endParaRPr lang="en-US" sz="1200" b="0" strike="noStrike" spc="-1">
              <a:latin typeface="Arial"/>
            </a:endParaRPr>
          </a:p>
        </p:txBody>
      </p:sp>
      <p:sp>
        <p:nvSpPr>
          <p:cNvPr id="227" name="CustomShape 4"/>
          <p:cNvSpPr/>
          <p:nvPr/>
        </p:nvSpPr>
        <p:spPr>
          <a:xfrm>
            <a:off x="3222720" y="8985240"/>
            <a:ext cx="508680" cy="361080"/>
          </a:xfrm>
          <a:prstGeom prst="rect">
            <a:avLst/>
          </a:prstGeom>
          <a:noFill/>
          <a:ln w="9360">
            <a:noFill/>
          </a:ln>
        </p:spPr>
        <p:style>
          <a:lnRef idx="0">
            <a:scrgbClr r="0" g="0" b="0"/>
          </a:lnRef>
          <a:fillRef idx="0">
            <a:scrgbClr r="0" g="0" b="0"/>
          </a:fillRef>
          <a:effectRef idx="0">
            <a:scrgbClr r="0" g="0" b="0"/>
          </a:effectRef>
          <a:fontRef idx="minor"/>
        </p:style>
        <p:txBody>
          <a:bodyPr lIns="0" tIns="0" rIns="0" bIns="0">
            <a:noAutofit/>
          </a:bodyPr>
          <a:lstStyle/>
          <a:p>
            <a:pPr algn="r">
              <a:lnSpc>
                <a:spcPct val="100000"/>
              </a:lnSpc>
            </a:pPr>
            <a:r>
              <a:rPr lang="en-US" sz="1200" b="0" strike="noStrike" spc="-1">
                <a:solidFill>
                  <a:srgbClr val="000000"/>
                </a:solidFill>
                <a:latin typeface="Times New Roman"/>
                <a:ea typeface="MS Gothic"/>
              </a:rPr>
              <a:t>Page </a:t>
            </a:r>
            <a:fld id="{2B9564FA-9071-4EA7-943B-6BF02F4726F6}" type="slidenum">
              <a:rPr lang="en-US" sz="1200" b="0" strike="noStrike" spc="-1">
                <a:solidFill>
                  <a:srgbClr val="000000"/>
                </a:solidFill>
                <a:latin typeface="Times New Roman"/>
                <a:ea typeface="MS Gothic"/>
              </a:rPr>
              <a:t>2</a:t>
            </a:fld>
            <a:endParaRPr lang="en-US" sz="1200" b="0" strike="noStrike" spc="-1">
              <a:latin typeface="Arial"/>
            </a:endParaRPr>
          </a:p>
        </p:txBody>
      </p:sp>
      <p:sp>
        <p:nvSpPr>
          <p:cNvPr id="228" name="CustomShape 5"/>
          <p:cNvSpPr/>
          <p:nvPr/>
        </p:nvSpPr>
        <p:spPr>
          <a:xfrm>
            <a:off x="1154160" y="701640"/>
            <a:ext cx="4623480" cy="3466080"/>
          </a:xfrm>
          <a:prstGeom prst="rect">
            <a:avLst/>
          </a:prstGeom>
          <a:solidFill>
            <a:srgbClr val="FFFFFF"/>
          </a:solidFill>
          <a:ln w="9360">
            <a:solidFill>
              <a:srgbClr val="000000"/>
            </a:solidFill>
            <a:miter/>
          </a:ln>
        </p:spPr>
        <p:style>
          <a:lnRef idx="0">
            <a:scrgbClr r="0" g="0" b="0"/>
          </a:lnRef>
          <a:fillRef idx="0">
            <a:scrgbClr r="0" g="0" b="0"/>
          </a:fillRef>
          <a:effectRef idx="0">
            <a:scrgbClr r="0" g="0" b="0"/>
          </a:effectRef>
          <a:fontRef idx="minor"/>
        </p:style>
      </p:sp>
      <p:sp>
        <p:nvSpPr>
          <p:cNvPr id="229" name="PlaceHolder 6"/>
          <p:cNvSpPr>
            <a:spLocks noGrp="1"/>
          </p:cNvSpPr>
          <p:nvPr>
            <p:ph type="body"/>
          </p:nvPr>
        </p:nvSpPr>
        <p:spPr>
          <a:xfrm>
            <a:off x="923760" y="4408560"/>
            <a:ext cx="5083920" cy="4267800"/>
          </a:xfrm>
          <a:prstGeom prst="rect">
            <a:avLst/>
          </a:prstGeom>
        </p:spPr>
        <p:txBody>
          <a:bodyPr lIns="93600" tIns="46080" rIns="93600" bIns="46080" anchor="ctr">
            <a:noAutofit/>
          </a:bodyPr>
          <a:lstStyle/>
          <a:p>
            <a:endParaRPr lang="en-US" sz="2000" b="0" strike="noStrike" spc="-1">
              <a:latin typeface="Arial"/>
            </a:endParaRPr>
          </a:p>
        </p:txBody>
      </p:sp>
    </p:spTree>
    <p:extLst>
      <p:ext uri="{BB962C8B-B14F-4D97-AF65-F5344CB8AC3E}">
        <p14:creationId xmlns:p14="http://schemas.microsoft.com/office/powerpoint/2010/main" val="704877288"/>
      </p:ext>
    </p:extLst>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30" name="CustomShape 1"/>
          <p:cNvSpPr/>
          <p:nvPr/>
        </p:nvSpPr>
        <p:spPr>
          <a:xfrm>
            <a:off x="5640480" y="96840"/>
            <a:ext cx="637200" cy="208440"/>
          </a:xfrm>
          <a:prstGeom prst="rect">
            <a:avLst/>
          </a:prstGeom>
          <a:noFill/>
          <a:ln w="9360">
            <a:noFill/>
          </a:ln>
        </p:spPr>
        <p:style>
          <a:lnRef idx="0">
            <a:scrgbClr r="0" g="0" b="0"/>
          </a:lnRef>
          <a:fillRef idx="0">
            <a:scrgbClr r="0" g="0" b="0"/>
          </a:fillRef>
          <a:effectRef idx="0">
            <a:scrgbClr r="0" g="0" b="0"/>
          </a:effectRef>
          <a:fontRef idx="minor"/>
        </p:style>
        <p:txBody>
          <a:bodyPr lIns="0" tIns="0" rIns="0" bIns="0" anchor="b">
            <a:noAutofit/>
          </a:bodyPr>
          <a:lstStyle/>
          <a:p>
            <a:pPr algn="r">
              <a:lnSpc>
                <a:spcPct val="100000"/>
              </a:lnSpc>
            </a:pPr>
            <a:r>
              <a:rPr lang="en-US" sz="1400" b="1" strike="noStrike" spc="-1">
                <a:solidFill>
                  <a:srgbClr val="000000"/>
                </a:solidFill>
                <a:latin typeface="Times New Roman"/>
                <a:ea typeface="MS Gothic"/>
              </a:rPr>
              <a:t>doc.: IEEE 802.11-yy/xxxxr0</a:t>
            </a:r>
            <a:endParaRPr lang="en-US" sz="1400" b="0" strike="noStrike" spc="-1">
              <a:latin typeface="Arial"/>
            </a:endParaRPr>
          </a:p>
        </p:txBody>
      </p:sp>
      <p:sp>
        <p:nvSpPr>
          <p:cNvPr id="231" name="CustomShape 2"/>
          <p:cNvSpPr/>
          <p:nvPr/>
        </p:nvSpPr>
        <p:spPr>
          <a:xfrm>
            <a:off x="654120" y="96840"/>
            <a:ext cx="822960" cy="208440"/>
          </a:xfrm>
          <a:prstGeom prst="rect">
            <a:avLst/>
          </a:prstGeom>
          <a:noFill/>
          <a:ln w="9360">
            <a:noFill/>
          </a:ln>
        </p:spPr>
        <p:style>
          <a:lnRef idx="0">
            <a:scrgbClr r="0" g="0" b="0"/>
          </a:lnRef>
          <a:fillRef idx="0">
            <a:scrgbClr r="0" g="0" b="0"/>
          </a:fillRef>
          <a:effectRef idx="0">
            <a:scrgbClr r="0" g="0" b="0"/>
          </a:effectRef>
          <a:fontRef idx="minor"/>
        </p:style>
        <p:txBody>
          <a:bodyPr lIns="0" tIns="0" rIns="0" bIns="0" anchor="b">
            <a:noAutofit/>
          </a:bodyPr>
          <a:lstStyle/>
          <a:p>
            <a:pPr>
              <a:lnSpc>
                <a:spcPct val="100000"/>
              </a:lnSpc>
            </a:pPr>
            <a:r>
              <a:rPr lang="en-US" sz="1400" b="1" strike="noStrike" spc="-1">
                <a:solidFill>
                  <a:srgbClr val="000000"/>
                </a:solidFill>
                <a:latin typeface="Times New Roman"/>
                <a:ea typeface="MS Gothic"/>
              </a:rPr>
              <a:t>Month Year</a:t>
            </a:r>
            <a:endParaRPr lang="en-US" sz="1400" b="0" strike="noStrike" spc="-1">
              <a:latin typeface="Arial"/>
            </a:endParaRPr>
          </a:p>
        </p:txBody>
      </p:sp>
      <p:sp>
        <p:nvSpPr>
          <p:cNvPr id="232" name="CustomShape 3"/>
          <p:cNvSpPr/>
          <p:nvPr/>
        </p:nvSpPr>
        <p:spPr>
          <a:xfrm>
            <a:off x="5357880" y="8985240"/>
            <a:ext cx="919800" cy="178560"/>
          </a:xfrm>
          <a:prstGeom prst="rect">
            <a:avLst/>
          </a:prstGeom>
          <a:noFill/>
          <a:ln w="9360">
            <a:noFill/>
          </a:ln>
        </p:spPr>
        <p:style>
          <a:lnRef idx="0">
            <a:scrgbClr r="0" g="0" b="0"/>
          </a:lnRef>
          <a:fillRef idx="0">
            <a:scrgbClr r="0" g="0" b="0"/>
          </a:fillRef>
          <a:effectRef idx="0">
            <a:scrgbClr r="0" g="0" b="0"/>
          </a:effectRef>
          <a:fontRef idx="minor"/>
        </p:style>
        <p:txBody>
          <a:bodyPr lIns="0" tIns="0" rIns="0" bIns="0">
            <a:noAutofit/>
          </a:bodyPr>
          <a:lstStyle/>
          <a:p>
            <a:pPr algn="r">
              <a:lnSpc>
                <a:spcPct val="100000"/>
              </a:lnSpc>
            </a:pPr>
            <a:r>
              <a:rPr lang="en-US" sz="1200" b="0" strike="noStrike" spc="-1">
                <a:solidFill>
                  <a:srgbClr val="000000"/>
                </a:solidFill>
                <a:latin typeface="Times New Roman"/>
                <a:ea typeface="MS Gothic"/>
              </a:rPr>
              <a:t>John Doe, Some Company</a:t>
            </a:r>
            <a:endParaRPr lang="en-US" sz="1200" b="0" strike="noStrike" spc="-1">
              <a:latin typeface="Arial"/>
            </a:endParaRPr>
          </a:p>
        </p:txBody>
      </p:sp>
      <p:sp>
        <p:nvSpPr>
          <p:cNvPr id="233" name="CustomShape 4"/>
          <p:cNvSpPr/>
          <p:nvPr/>
        </p:nvSpPr>
        <p:spPr>
          <a:xfrm>
            <a:off x="3222720" y="8985240"/>
            <a:ext cx="508680" cy="361080"/>
          </a:xfrm>
          <a:prstGeom prst="rect">
            <a:avLst/>
          </a:prstGeom>
          <a:noFill/>
          <a:ln w="9360">
            <a:noFill/>
          </a:ln>
        </p:spPr>
        <p:style>
          <a:lnRef idx="0">
            <a:scrgbClr r="0" g="0" b="0"/>
          </a:lnRef>
          <a:fillRef idx="0">
            <a:scrgbClr r="0" g="0" b="0"/>
          </a:fillRef>
          <a:effectRef idx="0">
            <a:scrgbClr r="0" g="0" b="0"/>
          </a:effectRef>
          <a:fontRef idx="minor"/>
        </p:style>
        <p:txBody>
          <a:bodyPr lIns="0" tIns="0" rIns="0" bIns="0">
            <a:noAutofit/>
          </a:bodyPr>
          <a:lstStyle/>
          <a:p>
            <a:pPr algn="r">
              <a:lnSpc>
                <a:spcPct val="100000"/>
              </a:lnSpc>
            </a:pPr>
            <a:r>
              <a:rPr lang="en-US" sz="1200" b="0" strike="noStrike" spc="-1">
                <a:solidFill>
                  <a:srgbClr val="000000"/>
                </a:solidFill>
                <a:latin typeface="Times New Roman"/>
                <a:ea typeface="MS Gothic"/>
              </a:rPr>
              <a:t>Page </a:t>
            </a:r>
            <a:fld id="{664F59D5-E0CD-4BA5-839F-FC59D80EAA6C}" type="slidenum">
              <a:rPr lang="en-US" sz="1200" b="0" strike="noStrike" spc="-1">
                <a:solidFill>
                  <a:srgbClr val="000000"/>
                </a:solidFill>
                <a:latin typeface="Times New Roman"/>
                <a:ea typeface="MS Gothic"/>
              </a:rPr>
              <a:t>3</a:t>
            </a:fld>
            <a:endParaRPr lang="en-US" sz="1200" b="0" strike="noStrike" spc="-1">
              <a:latin typeface="Arial"/>
            </a:endParaRPr>
          </a:p>
        </p:txBody>
      </p:sp>
      <p:sp>
        <p:nvSpPr>
          <p:cNvPr id="234" name="CustomShape 5"/>
          <p:cNvSpPr/>
          <p:nvPr/>
        </p:nvSpPr>
        <p:spPr>
          <a:xfrm>
            <a:off x="1154160" y="701640"/>
            <a:ext cx="4623480" cy="3466080"/>
          </a:xfrm>
          <a:prstGeom prst="rect">
            <a:avLst/>
          </a:prstGeom>
          <a:solidFill>
            <a:srgbClr val="FFFFFF"/>
          </a:solidFill>
          <a:ln w="9360">
            <a:solidFill>
              <a:srgbClr val="000000"/>
            </a:solidFill>
            <a:miter/>
          </a:ln>
        </p:spPr>
        <p:style>
          <a:lnRef idx="0">
            <a:scrgbClr r="0" g="0" b="0"/>
          </a:lnRef>
          <a:fillRef idx="0">
            <a:scrgbClr r="0" g="0" b="0"/>
          </a:fillRef>
          <a:effectRef idx="0">
            <a:scrgbClr r="0" g="0" b="0"/>
          </a:effectRef>
          <a:fontRef idx="minor"/>
        </p:style>
      </p:sp>
      <p:sp>
        <p:nvSpPr>
          <p:cNvPr id="235" name="PlaceHolder 6"/>
          <p:cNvSpPr>
            <a:spLocks noGrp="1"/>
          </p:cNvSpPr>
          <p:nvPr>
            <p:ph type="body"/>
          </p:nvPr>
        </p:nvSpPr>
        <p:spPr>
          <a:xfrm>
            <a:off x="923760" y="4408560"/>
            <a:ext cx="5083920" cy="4267800"/>
          </a:xfrm>
          <a:prstGeom prst="rect">
            <a:avLst/>
          </a:prstGeom>
        </p:spPr>
        <p:txBody>
          <a:bodyPr lIns="93600" tIns="46080" rIns="93600" bIns="46080" anchor="ctr">
            <a:noAutofit/>
          </a:bodyPr>
          <a:lstStyle/>
          <a:p>
            <a:endParaRPr lang="en-US" sz="2000" b="0" strike="noStrike" spc="-1">
              <a:latin typeface="Arial"/>
            </a:endParaRPr>
          </a:p>
        </p:txBody>
      </p:sp>
    </p:spTree>
    <p:extLst>
      <p:ext uri="{BB962C8B-B14F-4D97-AF65-F5344CB8AC3E}">
        <p14:creationId xmlns:p14="http://schemas.microsoft.com/office/powerpoint/2010/main" val="3668240577"/>
      </p:ext>
    </p:extLst>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36" name="PlaceHolder 1"/>
          <p:cNvSpPr>
            <a:spLocks noGrp="1" noRot="1" noChangeAspect="1"/>
          </p:cNvSpPr>
          <p:nvPr>
            <p:ph type="sldImg"/>
          </p:nvPr>
        </p:nvSpPr>
        <p:spPr>
          <a:xfrm>
            <a:off x="1155700" y="701675"/>
            <a:ext cx="4618038" cy="3463925"/>
          </a:xfrm>
          <a:prstGeom prst="rect">
            <a:avLst/>
          </a:prstGeom>
        </p:spPr>
      </p:sp>
      <p:sp>
        <p:nvSpPr>
          <p:cNvPr id="237" name="PlaceHolder 2"/>
          <p:cNvSpPr>
            <a:spLocks noGrp="1"/>
          </p:cNvSpPr>
          <p:nvPr>
            <p:ph type="body"/>
          </p:nvPr>
        </p:nvSpPr>
        <p:spPr>
          <a:xfrm>
            <a:off x="923760" y="4408560"/>
            <a:ext cx="5082120" cy="4172760"/>
          </a:xfrm>
          <a:prstGeom prst="rect">
            <a:avLst/>
          </a:prstGeom>
        </p:spPr>
        <p:txBody>
          <a:bodyPr lIns="93600" tIns="46080" rIns="93600" bIns="46080">
            <a:noAutofit/>
          </a:bodyPr>
          <a:lstStyle/>
          <a:p>
            <a:endParaRPr lang="en-US" sz="2000" b="0" strike="noStrike" spc="-1">
              <a:latin typeface="Arial"/>
            </a:endParaRPr>
          </a:p>
        </p:txBody>
      </p:sp>
      <p:sp>
        <p:nvSpPr>
          <p:cNvPr id="238" name="CustomShape 3"/>
          <p:cNvSpPr/>
          <p:nvPr/>
        </p:nvSpPr>
        <p:spPr>
          <a:xfrm>
            <a:off x="5640480" y="96840"/>
            <a:ext cx="637200" cy="208440"/>
          </a:xfrm>
          <a:prstGeom prst="rect">
            <a:avLst/>
          </a:prstGeom>
          <a:noFill/>
          <a:ln w="9360">
            <a:noFill/>
          </a:ln>
        </p:spPr>
        <p:style>
          <a:lnRef idx="0">
            <a:scrgbClr r="0" g="0" b="0"/>
          </a:lnRef>
          <a:fillRef idx="0">
            <a:scrgbClr r="0" g="0" b="0"/>
          </a:fillRef>
          <a:effectRef idx="0">
            <a:scrgbClr r="0" g="0" b="0"/>
          </a:effectRef>
          <a:fontRef idx="minor"/>
        </p:style>
        <p:txBody>
          <a:bodyPr lIns="0" tIns="0" rIns="0" bIns="0" anchor="b">
            <a:noAutofit/>
          </a:bodyPr>
          <a:lstStyle/>
          <a:p>
            <a:pPr algn="r">
              <a:lnSpc>
                <a:spcPct val="100000"/>
              </a:lnSpc>
            </a:pPr>
            <a:r>
              <a:rPr lang="en-US" sz="1400" b="1" strike="noStrike" spc="-1">
                <a:solidFill>
                  <a:srgbClr val="000000"/>
                </a:solidFill>
                <a:latin typeface="Times New Roman"/>
                <a:ea typeface="MS Gothic"/>
              </a:rPr>
              <a:t>doc.: IEEE 802.11-yy/xxxxr0</a:t>
            </a:r>
            <a:endParaRPr lang="en-US" sz="1400" b="0" strike="noStrike" spc="-1">
              <a:latin typeface="Arial"/>
            </a:endParaRPr>
          </a:p>
        </p:txBody>
      </p:sp>
      <p:sp>
        <p:nvSpPr>
          <p:cNvPr id="239" name="CustomShape 4"/>
          <p:cNvSpPr/>
          <p:nvPr/>
        </p:nvSpPr>
        <p:spPr>
          <a:xfrm>
            <a:off x="654120" y="96840"/>
            <a:ext cx="822960" cy="208440"/>
          </a:xfrm>
          <a:prstGeom prst="rect">
            <a:avLst/>
          </a:prstGeom>
          <a:noFill/>
          <a:ln w="9360">
            <a:noFill/>
          </a:ln>
        </p:spPr>
        <p:style>
          <a:lnRef idx="0">
            <a:scrgbClr r="0" g="0" b="0"/>
          </a:lnRef>
          <a:fillRef idx="0">
            <a:scrgbClr r="0" g="0" b="0"/>
          </a:fillRef>
          <a:effectRef idx="0">
            <a:scrgbClr r="0" g="0" b="0"/>
          </a:effectRef>
          <a:fontRef idx="minor"/>
        </p:style>
        <p:txBody>
          <a:bodyPr lIns="0" tIns="0" rIns="0" bIns="0" anchor="b">
            <a:noAutofit/>
          </a:bodyPr>
          <a:lstStyle/>
          <a:p>
            <a:pPr>
              <a:lnSpc>
                <a:spcPct val="100000"/>
              </a:lnSpc>
            </a:pPr>
            <a:r>
              <a:rPr lang="en-US" sz="1400" b="1" strike="noStrike" spc="-1">
                <a:solidFill>
                  <a:srgbClr val="000000"/>
                </a:solidFill>
                <a:latin typeface="Times New Roman"/>
                <a:ea typeface="MS Gothic"/>
              </a:rPr>
              <a:t>Month Year</a:t>
            </a:r>
            <a:endParaRPr lang="en-US" sz="1400" b="0" strike="noStrike" spc="-1">
              <a:latin typeface="Arial"/>
            </a:endParaRPr>
          </a:p>
        </p:txBody>
      </p:sp>
      <p:sp>
        <p:nvSpPr>
          <p:cNvPr id="240" name="CustomShape 5"/>
          <p:cNvSpPr/>
          <p:nvPr/>
        </p:nvSpPr>
        <p:spPr>
          <a:xfrm>
            <a:off x="5357880" y="8985240"/>
            <a:ext cx="919800" cy="178560"/>
          </a:xfrm>
          <a:prstGeom prst="rect">
            <a:avLst/>
          </a:prstGeom>
          <a:noFill/>
          <a:ln w="9360">
            <a:noFill/>
          </a:ln>
        </p:spPr>
        <p:style>
          <a:lnRef idx="0">
            <a:scrgbClr r="0" g="0" b="0"/>
          </a:lnRef>
          <a:fillRef idx="0">
            <a:scrgbClr r="0" g="0" b="0"/>
          </a:fillRef>
          <a:effectRef idx="0">
            <a:scrgbClr r="0" g="0" b="0"/>
          </a:effectRef>
          <a:fontRef idx="minor"/>
        </p:style>
        <p:txBody>
          <a:bodyPr lIns="0" tIns="0" rIns="0" bIns="0">
            <a:noAutofit/>
          </a:bodyPr>
          <a:lstStyle/>
          <a:p>
            <a:pPr algn="r">
              <a:lnSpc>
                <a:spcPct val="100000"/>
              </a:lnSpc>
            </a:pPr>
            <a:r>
              <a:rPr lang="en-US" sz="1200" b="0" strike="noStrike" spc="-1">
                <a:solidFill>
                  <a:srgbClr val="000000"/>
                </a:solidFill>
                <a:latin typeface="Times New Roman"/>
                <a:ea typeface="MS Gothic"/>
              </a:rPr>
              <a:t>John Doe, Some Company</a:t>
            </a:r>
            <a:endParaRPr lang="en-US" sz="1200" b="0" strike="noStrike" spc="-1">
              <a:latin typeface="Arial"/>
            </a:endParaRPr>
          </a:p>
        </p:txBody>
      </p:sp>
      <p:sp>
        <p:nvSpPr>
          <p:cNvPr id="241" name="CustomShape 6"/>
          <p:cNvSpPr/>
          <p:nvPr/>
        </p:nvSpPr>
        <p:spPr>
          <a:xfrm>
            <a:off x="3222720" y="8985240"/>
            <a:ext cx="508680" cy="361080"/>
          </a:xfrm>
          <a:prstGeom prst="rect">
            <a:avLst/>
          </a:prstGeom>
          <a:noFill/>
          <a:ln w="9360">
            <a:noFill/>
          </a:ln>
        </p:spPr>
        <p:style>
          <a:lnRef idx="0">
            <a:scrgbClr r="0" g="0" b="0"/>
          </a:lnRef>
          <a:fillRef idx="0">
            <a:scrgbClr r="0" g="0" b="0"/>
          </a:fillRef>
          <a:effectRef idx="0">
            <a:scrgbClr r="0" g="0" b="0"/>
          </a:effectRef>
          <a:fontRef idx="minor"/>
        </p:style>
        <p:txBody>
          <a:bodyPr lIns="0" tIns="0" rIns="0" bIns="0">
            <a:noAutofit/>
          </a:bodyPr>
          <a:lstStyle/>
          <a:p>
            <a:pPr algn="r">
              <a:lnSpc>
                <a:spcPct val="100000"/>
              </a:lnSpc>
            </a:pPr>
            <a:r>
              <a:rPr lang="en-US" sz="1200" b="0" strike="noStrike" spc="-1">
                <a:solidFill>
                  <a:srgbClr val="000000"/>
                </a:solidFill>
                <a:latin typeface="Times New Roman"/>
                <a:ea typeface="MS Gothic"/>
              </a:rPr>
              <a:t>Page </a:t>
            </a:r>
            <a:fld id="{2229306A-01CE-4860-829D-477B88C11F68}" type="slidenum">
              <a:rPr lang="en-US" sz="1200" b="0" strike="noStrike" spc="-1">
                <a:solidFill>
                  <a:srgbClr val="000000"/>
                </a:solidFill>
                <a:latin typeface="Times New Roman"/>
                <a:ea typeface="MS Gothic"/>
              </a:rPr>
              <a:t>5</a:t>
            </a:fld>
            <a:endParaRPr lang="en-US" sz="1200" b="0" strike="noStrike" spc="-1">
              <a:latin typeface="Arial"/>
            </a:endParaRPr>
          </a:p>
        </p:txBody>
      </p:sp>
    </p:spTree>
    <p:extLst>
      <p:ext uri="{BB962C8B-B14F-4D97-AF65-F5344CB8AC3E}">
        <p14:creationId xmlns:p14="http://schemas.microsoft.com/office/powerpoint/2010/main" val="3296066544"/>
      </p:ext>
    </p:extLst>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42" name="PlaceHolder 1"/>
          <p:cNvSpPr>
            <a:spLocks noGrp="1" noRot="1" noChangeAspect="1"/>
          </p:cNvSpPr>
          <p:nvPr>
            <p:ph type="sldImg"/>
          </p:nvPr>
        </p:nvSpPr>
        <p:spPr>
          <a:xfrm>
            <a:off x="1155700" y="701675"/>
            <a:ext cx="4618038" cy="3463925"/>
          </a:xfrm>
          <a:prstGeom prst="rect">
            <a:avLst/>
          </a:prstGeom>
        </p:spPr>
      </p:sp>
      <p:sp>
        <p:nvSpPr>
          <p:cNvPr id="243" name="PlaceHolder 2"/>
          <p:cNvSpPr>
            <a:spLocks noGrp="1"/>
          </p:cNvSpPr>
          <p:nvPr>
            <p:ph type="body"/>
          </p:nvPr>
        </p:nvSpPr>
        <p:spPr>
          <a:xfrm>
            <a:off x="923760" y="4408560"/>
            <a:ext cx="5082120" cy="4172760"/>
          </a:xfrm>
          <a:prstGeom prst="rect">
            <a:avLst/>
          </a:prstGeom>
        </p:spPr>
        <p:txBody>
          <a:bodyPr lIns="93600" tIns="46080" rIns="93600" bIns="46080">
            <a:noAutofit/>
          </a:bodyPr>
          <a:lstStyle/>
          <a:p>
            <a:endParaRPr lang="en-US" sz="2000" b="0" strike="noStrike" spc="-1">
              <a:latin typeface="Arial"/>
            </a:endParaRPr>
          </a:p>
        </p:txBody>
      </p:sp>
      <p:sp>
        <p:nvSpPr>
          <p:cNvPr id="244" name="CustomShape 3"/>
          <p:cNvSpPr/>
          <p:nvPr/>
        </p:nvSpPr>
        <p:spPr>
          <a:xfrm>
            <a:off x="5640480" y="96840"/>
            <a:ext cx="637200" cy="208440"/>
          </a:xfrm>
          <a:prstGeom prst="rect">
            <a:avLst/>
          </a:prstGeom>
          <a:noFill/>
          <a:ln w="9360">
            <a:noFill/>
          </a:ln>
        </p:spPr>
        <p:style>
          <a:lnRef idx="0">
            <a:scrgbClr r="0" g="0" b="0"/>
          </a:lnRef>
          <a:fillRef idx="0">
            <a:scrgbClr r="0" g="0" b="0"/>
          </a:fillRef>
          <a:effectRef idx="0">
            <a:scrgbClr r="0" g="0" b="0"/>
          </a:effectRef>
          <a:fontRef idx="minor"/>
        </p:style>
        <p:txBody>
          <a:bodyPr lIns="0" tIns="0" rIns="0" bIns="0" anchor="b">
            <a:noAutofit/>
          </a:bodyPr>
          <a:lstStyle/>
          <a:p>
            <a:pPr algn="r">
              <a:lnSpc>
                <a:spcPct val="100000"/>
              </a:lnSpc>
            </a:pPr>
            <a:r>
              <a:rPr lang="en-US" sz="1400" b="1" strike="noStrike" spc="-1">
                <a:solidFill>
                  <a:srgbClr val="000000"/>
                </a:solidFill>
                <a:latin typeface="Times New Roman"/>
                <a:ea typeface="MS Gothic"/>
              </a:rPr>
              <a:t>doc.: IEEE 802.11-yy/xxxxr0</a:t>
            </a:r>
            <a:endParaRPr lang="en-US" sz="1400" b="0" strike="noStrike" spc="-1">
              <a:latin typeface="Arial"/>
            </a:endParaRPr>
          </a:p>
        </p:txBody>
      </p:sp>
      <p:sp>
        <p:nvSpPr>
          <p:cNvPr id="245" name="CustomShape 4"/>
          <p:cNvSpPr/>
          <p:nvPr/>
        </p:nvSpPr>
        <p:spPr>
          <a:xfrm>
            <a:off x="654120" y="96840"/>
            <a:ext cx="822960" cy="208440"/>
          </a:xfrm>
          <a:prstGeom prst="rect">
            <a:avLst/>
          </a:prstGeom>
          <a:noFill/>
          <a:ln w="9360">
            <a:noFill/>
          </a:ln>
        </p:spPr>
        <p:style>
          <a:lnRef idx="0">
            <a:scrgbClr r="0" g="0" b="0"/>
          </a:lnRef>
          <a:fillRef idx="0">
            <a:scrgbClr r="0" g="0" b="0"/>
          </a:fillRef>
          <a:effectRef idx="0">
            <a:scrgbClr r="0" g="0" b="0"/>
          </a:effectRef>
          <a:fontRef idx="minor"/>
        </p:style>
        <p:txBody>
          <a:bodyPr lIns="0" tIns="0" rIns="0" bIns="0" anchor="b">
            <a:noAutofit/>
          </a:bodyPr>
          <a:lstStyle/>
          <a:p>
            <a:pPr>
              <a:lnSpc>
                <a:spcPct val="100000"/>
              </a:lnSpc>
            </a:pPr>
            <a:r>
              <a:rPr lang="en-US" sz="1400" b="1" strike="noStrike" spc="-1">
                <a:solidFill>
                  <a:srgbClr val="000000"/>
                </a:solidFill>
                <a:latin typeface="Times New Roman"/>
                <a:ea typeface="MS Gothic"/>
              </a:rPr>
              <a:t>Month Year</a:t>
            </a:r>
            <a:endParaRPr lang="en-US" sz="1400" b="0" strike="noStrike" spc="-1">
              <a:latin typeface="Arial"/>
            </a:endParaRPr>
          </a:p>
        </p:txBody>
      </p:sp>
      <p:sp>
        <p:nvSpPr>
          <p:cNvPr id="246" name="CustomShape 5"/>
          <p:cNvSpPr/>
          <p:nvPr/>
        </p:nvSpPr>
        <p:spPr>
          <a:xfrm>
            <a:off x="5357880" y="8985240"/>
            <a:ext cx="919800" cy="178560"/>
          </a:xfrm>
          <a:prstGeom prst="rect">
            <a:avLst/>
          </a:prstGeom>
          <a:noFill/>
          <a:ln w="9360">
            <a:noFill/>
          </a:ln>
        </p:spPr>
        <p:style>
          <a:lnRef idx="0">
            <a:scrgbClr r="0" g="0" b="0"/>
          </a:lnRef>
          <a:fillRef idx="0">
            <a:scrgbClr r="0" g="0" b="0"/>
          </a:fillRef>
          <a:effectRef idx="0">
            <a:scrgbClr r="0" g="0" b="0"/>
          </a:effectRef>
          <a:fontRef idx="minor"/>
        </p:style>
        <p:txBody>
          <a:bodyPr lIns="0" tIns="0" rIns="0" bIns="0">
            <a:noAutofit/>
          </a:bodyPr>
          <a:lstStyle/>
          <a:p>
            <a:pPr algn="r">
              <a:lnSpc>
                <a:spcPct val="100000"/>
              </a:lnSpc>
            </a:pPr>
            <a:r>
              <a:rPr lang="en-US" sz="1200" b="0" strike="noStrike" spc="-1">
                <a:solidFill>
                  <a:srgbClr val="000000"/>
                </a:solidFill>
                <a:latin typeface="Times New Roman"/>
                <a:ea typeface="MS Gothic"/>
              </a:rPr>
              <a:t>John Doe, Some Company</a:t>
            </a:r>
            <a:endParaRPr lang="en-US" sz="1200" b="0" strike="noStrike" spc="-1">
              <a:latin typeface="Arial"/>
            </a:endParaRPr>
          </a:p>
        </p:txBody>
      </p:sp>
      <p:sp>
        <p:nvSpPr>
          <p:cNvPr id="247" name="CustomShape 6"/>
          <p:cNvSpPr/>
          <p:nvPr/>
        </p:nvSpPr>
        <p:spPr>
          <a:xfrm>
            <a:off x="3222720" y="8985240"/>
            <a:ext cx="508680" cy="361080"/>
          </a:xfrm>
          <a:prstGeom prst="rect">
            <a:avLst/>
          </a:prstGeom>
          <a:noFill/>
          <a:ln w="9360">
            <a:noFill/>
          </a:ln>
        </p:spPr>
        <p:style>
          <a:lnRef idx="0">
            <a:scrgbClr r="0" g="0" b="0"/>
          </a:lnRef>
          <a:fillRef idx="0">
            <a:scrgbClr r="0" g="0" b="0"/>
          </a:fillRef>
          <a:effectRef idx="0">
            <a:scrgbClr r="0" g="0" b="0"/>
          </a:effectRef>
          <a:fontRef idx="minor"/>
        </p:style>
        <p:txBody>
          <a:bodyPr lIns="0" tIns="0" rIns="0" bIns="0">
            <a:noAutofit/>
          </a:bodyPr>
          <a:lstStyle/>
          <a:p>
            <a:pPr algn="r">
              <a:lnSpc>
                <a:spcPct val="100000"/>
              </a:lnSpc>
            </a:pPr>
            <a:r>
              <a:rPr lang="en-US" sz="1200" b="0" strike="noStrike" spc="-1">
                <a:solidFill>
                  <a:srgbClr val="000000"/>
                </a:solidFill>
                <a:latin typeface="Times New Roman"/>
                <a:ea typeface="MS Gothic"/>
              </a:rPr>
              <a:t>Page </a:t>
            </a:r>
            <a:fld id="{F43427EA-5CE3-4555-983C-D4BD52DF4DF3}" type="slidenum">
              <a:rPr lang="en-US" sz="1200" b="0" strike="noStrike" spc="-1">
                <a:solidFill>
                  <a:srgbClr val="000000"/>
                </a:solidFill>
                <a:latin typeface="Times New Roman"/>
                <a:ea typeface="MS Gothic"/>
              </a:rPr>
              <a:t>6</a:t>
            </a:fld>
            <a:endParaRPr lang="en-US" sz="1200" b="0" strike="noStrike" spc="-1">
              <a:latin typeface="Arial"/>
            </a:endParaRPr>
          </a:p>
        </p:txBody>
      </p:sp>
    </p:spTree>
    <p:extLst>
      <p:ext uri="{BB962C8B-B14F-4D97-AF65-F5344CB8AC3E}">
        <p14:creationId xmlns:p14="http://schemas.microsoft.com/office/powerpoint/2010/main" val="2908465346"/>
      </p:ext>
    </p:extLst>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54" name="PlaceHolder 1"/>
          <p:cNvSpPr>
            <a:spLocks noGrp="1" noRot="1" noChangeAspect="1"/>
          </p:cNvSpPr>
          <p:nvPr>
            <p:ph type="sldImg"/>
          </p:nvPr>
        </p:nvSpPr>
        <p:spPr>
          <a:xfrm>
            <a:off x="1155700" y="701675"/>
            <a:ext cx="4618038" cy="3463925"/>
          </a:xfrm>
          <a:prstGeom prst="rect">
            <a:avLst/>
          </a:prstGeom>
        </p:spPr>
      </p:sp>
      <p:sp>
        <p:nvSpPr>
          <p:cNvPr id="255" name="PlaceHolder 2"/>
          <p:cNvSpPr>
            <a:spLocks noGrp="1"/>
          </p:cNvSpPr>
          <p:nvPr>
            <p:ph type="body"/>
          </p:nvPr>
        </p:nvSpPr>
        <p:spPr>
          <a:xfrm>
            <a:off x="923760" y="4408560"/>
            <a:ext cx="5082120" cy="4172760"/>
          </a:xfrm>
          <a:prstGeom prst="rect">
            <a:avLst/>
          </a:prstGeom>
        </p:spPr>
        <p:txBody>
          <a:bodyPr lIns="93600" tIns="46080" rIns="93600" bIns="46080">
            <a:noAutofit/>
          </a:bodyPr>
          <a:lstStyle/>
          <a:p>
            <a:endParaRPr lang="en-US" sz="2000" b="0" strike="noStrike" spc="-1">
              <a:latin typeface="Arial"/>
            </a:endParaRPr>
          </a:p>
        </p:txBody>
      </p:sp>
      <p:sp>
        <p:nvSpPr>
          <p:cNvPr id="256" name="CustomShape 3"/>
          <p:cNvSpPr/>
          <p:nvPr/>
        </p:nvSpPr>
        <p:spPr>
          <a:xfrm>
            <a:off x="5640480" y="96840"/>
            <a:ext cx="637200" cy="208440"/>
          </a:xfrm>
          <a:prstGeom prst="rect">
            <a:avLst/>
          </a:prstGeom>
          <a:noFill/>
          <a:ln w="9360">
            <a:noFill/>
          </a:ln>
        </p:spPr>
        <p:style>
          <a:lnRef idx="0">
            <a:scrgbClr r="0" g="0" b="0"/>
          </a:lnRef>
          <a:fillRef idx="0">
            <a:scrgbClr r="0" g="0" b="0"/>
          </a:fillRef>
          <a:effectRef idx="0">
            <a:scrgbClr r="0" g="0" b="0"/>
          </a:effectRef>
          <a:fontRef idx="minor"/>
        </p:style>
        <p:txBody>
          <a:bodyPr lIns="0" tIns="0" rIns="0" bIns="0" anchor="b">
            <a:noAutofit/>
          </a:bodyPr>
          <a:lstStyle/>
          <a:p>
            <a:pPr algn="r">
              <a:lnSpc>
                <a:spcPct val="100000"/>
              </a:lnSpc>
            </a:pPr>
            <a:r>
              <a:rPr lang="en-US" sz="1400" b="1" strike="noStrike" spc="-1">
                <a:solidFill>
                  <a:srgbClr val="000000"/>
                </a:solidFill>
                <a:latin typeface="Times New Roman"/>
                <a:ea typeface="MS Gothic"/>
              </a:rPr>
              <a:t>doc.: IEEE 802.11-yy/xxxxr0</a:t>
            </a:r>
            <a:endParaRPr lang="en-US" sz="1400" b="0" strike="noStrike" spc="-1">
              <a:latin typeface="Arial"/>
            </a:endParaRPr>
          </a:p>
        </p:txBody>
      </p:sp>
      <p:sp>
        <p:nvSpPr>
          <p:cNvPr id="257" name="CustomShape 4"/>
          <p:cNvSpPr/>
          <p:nvPr/>
        </p:nvSpPr>
        <p:spPr>
          <a:xfrm>
            <a:off x="654120" y="96840"/>
            <a:ext cx="822960" cy="208440"/>
          </a:xfrm>
          <a:prstGeom prst="rect">
            <a:avLst/>
          </a:prstGeom>
          <a:noFill/>
          <a:ln w="9360">
            <a:noFill/>
          </a:ln>
        </p:spPr>
        <p:style>
          <a:lnRef idx="0">
            <a:scrgbClr r="0" g="0" b="0"/>
          </a:lnRef>
          <a:fillRef idx="0">
            <a:scrgbClr r="0" g="0" b="0"/>
          </a:fillRef>
          <a:effectRef idx="0">
            <a:scrgbClr r="0" g="0" b="0"/>
          </a:effectRef>
          <a:fontRef idx="minor"/>
        </p:style>
        <p:txBody>
          <a:bodyPr lIns="0" tIns="0" rIns="0" bIns="0" anchor="b">
            <a:noAutofit/>
          </a:bodyPr>
          <a:lstStyle/>
          <a:p>
            <a:pPr>
              <a:lnSpc>
                <a:spcPct val="100000"/>
              </a:lnSpc>
            </a:pPr>
            <a:r>
              <a:rPr lang="en-US" sz="1400" b="1" strike="noStrike" spc="-1">
                <a:solidFill>
                  <a:srgbClr val="000000"/>
                </a:solidFill>
                <a:latin typeface="Times New Roman"/>
                <a:ea typeface="MS Gothic"/>
              </a:rPr>
              <a:t>Month Year</a:t>
            </a:r>
            <a:endParaRPr lang="en-US" sz="1400" b="0" strike="noStrike" spc="-1">
              <a:latin typeface="Arial"/>
            </a:endParaRPr>
          </a:p>
        </p:txBody>
      </p:sp>
      <p:sp>
        <p:nvSpPr>
          <p:cNvPr id="258" name="CustomShape 5"/>
          <p:cNvSpPr/>
          <p:nvPr/>
        </p:nvSpPr>
        <p:spPr>
          <a:xfrm>
            <a:off x="5357880" y="8985240"/>
            <a:ext cx="919800" cy="178560"/>
          </a:xfrm>
          <a:prstGeom prst="rect">
            <a:avLst/>
          </a:prstGeom>
          <a:noFill/>
          <a:ln w="9360">
            <a:noFill/>
          </a:ln>
        </p:spPr>
        <p:style>
          <a:lnRef idx="0">
            <a:scrgbClr r="0" g="0" b="0"/>
          </a:lnRef>
          <a:fillRef idx="0">
            <a:scrgbClr r="0" g="0" b="0"/>
          </a:fillRef>
          <a:effectRef idx="0">
            <a:scrgbClr r="0" g="0" b="0"/>
          </a:effectRef>
          <a:fontRef idx="minor"/>
        </p:style>
        <p:txBody>
          <a:bodyPr lIns="0" tIns="0" rIns="0" bIns="0">
            <a:noAutofit/>
          </a:bodyPr>
          <a:lstStyle/>
          <a:p>
            <a:pPr algn="r">
              <a:lnSpc>
                <a:spcPct val="100000"/>
              </a:lnSpc>
            </a:pPr>
            <a:r>
              <a:rPr lang="en-US" sz="1200" b="0" strike="noStrike" spc="-1">
                <a:solidFill>
                  <a:srgbClr val="000000"/>
                </a:solidFill>
                <a:latin typeface="Times New Roman"/>
                <a:ea typeface="MS Gothic"/>
              </a:rPr>
              <a:t>John Doe, Some Company</a:t>
            </a:r>
            <a:endParaRPr lang="en-US" sz="1200" b="0" strike="noStrike" spc="-1">
              <a:latin typeface="Arial"/>
            </a:endParaRPr>
          </a:p>
        </p:txBody>
      </p:sp>
      <p:sp>
        <p:nvSpPr>
          <p:cNvPr id="259" name="CustomShape 6"/>
          <p:cNvSpPr/>
          <p:nvPr/>
        </p:nvSpPr>
        <p:spPr>
          <a:xfrm>
            <a:off x="3222720" y="8985240"/>
            <a:ext cx="508680" cy="361080"/>
          </a:xfrm>
          <a:prstGeom prst="rect">
            <a:avLst/>
          </a:prstGeom>
          <a:noFill/>
          <a:ln w="9360">
            <a:noFill/>
          </a:ln>
        </p:spPr>
        <p:style>
          <a:lnRef idx="0">
            <a:scrgbClr r="0" g="0" b="0"/>
          </a:lnRef>
          <a:fillRef idx="0">
            <a:scrgbClr r="0" g="0" b="0"/>
          </a:fillRef>
          <a:effectRef idx="0">
            <a:scrgbClr r="0" g="0" b="0"/>
          </a:effectRef>
          <a:fontRef idx="minor"/>
        </p:style>
        <p:txBody>
          <a:bodyPr lIns="0" tIns="0" rIns="0" bIns="0">
            <a:noAutofit/>
          </a:bodyPr>
          <a:lstStyle/>
          <a:p>
            <a:pPr algn="r">
              <a:lnSpc>
                <a:spcPct val="100000"/>
              </a:lnSpc>
            </a:pPr>
            <a:r>
              <a:rPr lang="en-US" sz="1200" b="0" strike="noStrike" spc="-1">
                <a:solidFill>
                  <a:srgbClr val="000000"/>
                </a:solidFill>
                <a:latin typeface="Times New Roman"/>
                <a:ea typeface="MS Gothic"/>
              </a:rPr>
              <a:t>Page </a:t>
            </a:r>
            <a:fld id="{DE1F7D96-302B-44CF-9802-D928803653E7}" type="slidenum">
              <a:rPr lang="en-US" sz="1200" b="0" strike="noStrike" spc="-1">
                <a:solidFill>
                  <a:srgbClr val="000000"/>
                </a:solidFill>
                <a:latin typeface="Times New Roman"/>
                <a:ea typeface="MS Gothic"/>
              </a:rPr>
              <a:t>8</a:t>
            </a:fld>
            <a:endParaRPr lang="en-US" sz="1200" b="0" strike="noStrike" spc="-1">
              <a:latin typeface="Arial"/>
            </a:endParaRPr>
          </a:p>
        </p:txBody>
      </p:sp>
    </p:spTree>
    <p:extLst>
      <p:ext uri="{BB962C8B-B14F-4D97-AF65-F5344CB8AC3E}">
        <p14:creationId xmlns:p14="http://schemas.microsoft.com/office/powerpoint/2010/main" val="3522397748"/>
      </p:ext>
    </p:extLst>
  </p:cSld>
  <p:clrMapOvr>
    <a:masterClrMapping/>
  </p:clrMapOvr>
</p:notes>
</file>

<file path=ppt/notesSlides/notesSlide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60" name="PlaceHolder 1"/>
          <p:cNvSpPr>
            <a:spLocks noGrp="1" noRot="1" noChangeAspect="1"/>
          </p:cNvSpPr>
          <p:nvPr>
            <p:ph type="sldImg"/>
          </p:nvPr>
        </p:nvSpPr>
        <p:spPr>
          <a:xfrm>
            <a:off x="1155700" y="701675"/>
            <a:ext cx="4618038" cy="3463925"/>
          </a:xfrm>
          <a:prstGeom prst="rect">
            <a:avLst/>
          </a:prstGeom>
        </p:spPr>
      </p:sp>
      <p:sp>
        <p:nvSpPr>
          <p:cNvPr id="261" name="PlaceHolder 2"/>
          <p:cNvSpPr>
            <a:spLocks noGrp="1"/>
          </p:cNvSpPr>
          <p:nvPr>
            <p:ph type="body"/>
          </p:nvPr>
        </p:nvSpPr>
        <p:spPr>
          <a:xfrm>
            <a:off x="923760" y="4408560"/>
            <a:ext cx="5082120" cy="4172760"/>
          </a:xfrm>
          <a:prstGeom prst="rect">
            <a:avLst/>
          </a:prstGeom>
        </p:spPr>
        <p:txBody>
          <a:bodyPr lIns="93600" tIns="46080" rIns="93600" bIns="46080">
            <a:noAutofit/>
          </a:bodyPr>
          <a:lstStyle/>
          <a:p>
            <a:endParaRPr lang="en-US" sz="2000" b="0" strike="noStrike" spc="-1">
              <a:latin typeface="Arial"/>
            </a:endParaRPr>
          </a:p>
        </p:txBody>
      </p:sp>
      <p:sp>
        <p:nvSpPr>
          <p:cNvPr id="262" name="CustomShape 3"/>
          <p:cNvSpPr/>
          <p:nvPr/>
        </p:nvSpPr>
        <p:spPr>
          <a:xfrm>
            <a:off x="5640480" y="96840"/>
            <a:ext cx="637200" cy="208440"/>
          </a:xfrm>
          <a:prstGeom prst="rect">
            <a:avLst/>
          </a:prstGeom>
          <a:noFill/>
          <a:ln w="9360">
            <a:noFill/>
          </a:ln>
        </p:spPr>
        <p:style>
          <a:lnRef idx="0">
            <a:scrgbClr r="0" g="0" b="0"/>
          </a:lnRef>
          <a:fillRef idx="0">
            <a:scrgbClr r="0" g="0" b="0"/>
          </a:fillRef>
          <a:effectRef idx="0">
            <a:scrgbClr r="0" g="0" b="0"/>
          </a:effectRef>
          <a:fontRef idx="minor"/>
        </p:style>
        <p:txBody>
          <a:bodyPr lIns="0" tIns="0" rIns="0" bIns="0" anchor="b">
            <a:noAutofit/>
          </a:bodyPr>
          <a:lstStyle/>
          <a:p>
            <a:pPr algn="r">
              <a:lnSpc>
                <a:spcPct val="100000"/>
              </a:lnSpc>
            </a:pPr>
            <a:r>
              <a:rPr lang="en-US" sz="1400" b="1" strike="noStrike" spc="-1">
                <a:solidFill>
                  <a:srgbClr val="000000"/>
                </a:solidFill>
                <a:latin typeface="Times New Roman"/>
                <a:ea typeface="MS Gothic"/>
              </a:rPr>
              <a:t>doc.: IEEE 802.11-yy/xxxxr0</a:t>
            </a:r>
            <a:endParaRPr lang="en-US" sz="1400" b="0" strike="noStrike" spc="-1">
              <a:latin typeface="Arial"/>
            </a:endParaRPr>
          </a:p>
        </p:txBody>
      </p:sp>
      <p:sp>
        <p:nvSpPr>
          <p:cNvPr id="263" name="CustomShape 4"/>
          <p:cNvSpPr/>
          <p:nvPr/>
        </p:nvSpPr>
        <p:spPr>
          <a:xfrm>
            <a:off x="654120" y="96840"/>
            <a:ext cx="822960" cy="208440"/>
          </a:xfrm>
          <a:prstGeom prst="rect">
            <a:avLst/>
          </a:prstGeom>
          <a:noFill/>
          <a:ln w="9360">
            <a:noFill/>
          </a:ln>
        </p:spPr>
        <p:style>
          <a:lnRef idx="0">
            <a:scrgbClr r="0" g="0" b="0"/>
          </a:lnRef>
          <a:fillRef idx="0">
            <a:scrgbClr r="0" g="0" b="0"/>
          </a:fillRef>
          <a:effectRef idx="0">
            <a:scrgbClr r="0" g="0" b="0"/>
          </a:effectRef>
          <a:fontRef idx="minor"/>
        </p:style>
        <p:txBody>
          <a:bodyPr lIns="0" tIns="0" rIns="0" bIns="0" anchor="b">
            <a:noAutofit/>
          </a:bodyPr>
          <a:lstStyle/>
          <a:p>
            <a:pPr>
              <a:lnSpc>
                <a:spcPct val="100000"/>
              </a:lnSpc>
            </a:pPr>
            <a:r>
              <a:rPr lang="en-US" sz="1400" b="1" strike="noStrike" spc="-1">
                <a:solidFill>
                  <a:srgbClr val="000000"/>
                </a:solidFill>
                <a:latin typeface="Times New Roman"/>
                <a:ea typeface="MS Gothic"/>
              </a:rPr>
              <a:t>Month Year</a:t>
            </a:r>
            <a:endParaRPr lang="en-US" sz="1400" b="0" strike="noStrike" spc="-1">
              <a:latin typeface="Arial"/>
            </a:endParaRPr>
          </a:p>
        </p:txBody>
      </p:sp>
      <p:sp>
        <p:nvSpPr>
          <p:cNvPr id="264" name="CustomShape 5"/>
          <p:cNvSpPr/>
          <p:nvPr/>
        </p:nvSpPr>
        <p:spPr>
          <a:xfrm>
            <a:off x="5357880" y="8985240"/>
            <a:ext cx="919800" cy="178560"/>
          </a:xfrm>
          <a:prstGeom prst="rect">
            <a:avLst/>
          </a:prstGeom>
          <a:noFill/>
          <a:ln w="9360">
            <a:noFill/>
          </a:ln>
        </p:spPr>
        <p:style>
          <a:lnRef idx="0">
            <a:scrgbClr r="0" g="0" b="0"/>
          </a:lnRef>
          <a:fillRef idx="0">
            <a:scrgbClr r="0" g="0" b="0"/>
          </a:fillRef>
          <a:effectRef idx="0">
            <a:scrgbClr r="0" g="0" b="0"/>
          </a:effectRef>
          <a:fontRef idx="minor"/>
        </p:style>
        <p:txBody>
          <a:bodyPr lIns="0" tIns="0" rIns="0" bIns="0">
            <a:noAutofit/>
          </a:bodyPr>
          <a:lstStyle/>
          <a:p>
            <a:pPr algn="r">
              <a:lnSpc>
                <a:spcPct val="100000"/>
              </a:lnSpc>
            </a:pPr>
            <a:r>
              <a:rPr lang="en-US" sz="1200" b="0" strike="noStrike" spc="-1">
                <a:solidFill>
                  <a:srgbClr val="000000"/>
                </a:solidFill>
                <a:latin typeface="Times New Roman"/>
                <a:ea typeface="MS Gothic"/>
              </a:rPr>
              <a:t>John Doe, Some Company</a:t>
            </a:r>
            <a:endParaRPr lang="en-US" sz="1200" b="0" strike="noStrike" spc="-1">
              <a:latin typeface="Arial"/>
            </a:endParaRPr>
          </a:p>
        </p:txBody>
      </p:sp>
      <p:sp>
        <p:nvSpPr>
          <p:cNvPr id="265" name="CustomShape 6"/>
          <p:cNvSpPr/>
          <p:nvPr/>
        </p:nvSpPr>
        <p:spPr>
          <a:xfrm>
            <a:off x="3222720" y="8985240"/>
            <a:ext cx="508680" cy="361080"/>
          </a:xfrm>
          <a:prstGeom prst="rect">
            <a:avLst/>
          </a:prstGeom>
          <a:noFill/>
          <a:ln w="9360">
            <a:noFill/>
          </a:ln>
        </p:spPr>
        <p:style>
          <a:lnRef idx="0">
            <a:scrgbClr r="0" g="0" b="0"/>
          </a:lnRef>
          <a:fillRef idx="0">
            <a:scrgbClr r="0" g="0" b="0"/>
          </a:fillRef>
          <a:effectRef idx="0">
            <a:scrgbClr r="0" g="0" b="0"/>
          </a:effectRef>
          <a:fontRef idx="minor"/>
        </p:style>
        <p:txBody>
          <a:bodyPr lIns="0" tIns="0" rIns="0" bIns="0">
            <a:noAutofit/>
          </a:bodyPr>
          <a:lstStyle/>
          <a:p>
            <a:pPr algn="r">
              <a:lnSpc>
                <a:spcPct val="100000"/>
              </a:lnSpc>
            </a:pPr>
            <a:r>
              <a:rPr lang="en-US" sz="1200" b="0" strike="noStrike" spc="-1">
                <a:solidFill>
                  <a:srgbClr val="000000"/>
                </a:solidFill>
                <a:latin typeface="Times New Roman"/>
                <a:ea typeface="MS Gothic"/>
              </a:rPr>
              <a:t>Page </a:t>
            </a:r>
            <a:fld id="{6EE68C60-4EE5-418F-A97C-2A1653F35ADA}" type="slidenum">
              <a:rPr lang="en-US" sz="1200" b="0" strike="noStrike" spc="-1">
                <a:solidFill>
                  <a:srgbClr val="000000"/>
                </a:solidFill>
                <a:latin typeface="Times New Roman"/>
                <a:ea typeface="MS Gothic"/>
              </a:rPr>
              <a:t>10</a:t>
            </a:fld>
            <a:endParaRPr lang="en-US" sz="1200" b="0" strike="noStrike" spc="-1">
              <a:latin typeface="Arial"/>
            </a:endParaRPr>
          </a:p>
        </p:txBody>
      </p:sp>
    </p:spTree>
    <p:extLst>
      <p:ext uri="{BB962C8B-B14F-4D97-AF65-F5344CB8AC3E}">
        <p14:creationId xmlns:p14="http://schemas.microsoft.com/office/powerpoint/2010/main" val="2778130757"/>
      </p:ext>
    </p:extLst>
  </p:cSld>
  <p:clrMapOvr>
    <a:masterClrMapping/>
  </p:clrMapOvr>
</p:notes>
</file>

<file path=ppt/notesSlides/notesSlide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Rectangle 2">
            <a:extLst>
              <a:ext uri="{FF2B5EF4-FFF2-40B4-BE49-F238E27FC236}">
                <a16:creationId xmlns:a16="http://schemas.microsoft.com/office/drawing/2014/main" id="{613B9057-FA67-B14E-B3EB-7036AFC603B8}"/>
              </a:ext>
            </a:extLst>
          </p:cNvPr>
          <p:cNvSpPr>
            <a:spLocks noGrp="1" noChangeArrowheads="1"/>
          </p:cNvSpPr>
          <p:nvPr>
            <p:ph type="hdr" sz="quarter"/>
          </p:nvPr>
        </p:nvSpPr>
        <p:spPr>
          <a:ln/>
        </p:spPr>
        <p:txBody>
          <a:bodyPr/>
          <a:lstStyle/>
          <a:p>
            <a:r>
              <a:rPr lang="en-US" altLang="en-US"/>
              <a:t>doc.: IEEE 802.15-&lt;doc#&gt;</a:t>
            </a:r>
          </a:p>
        </p:txBody>
      </p:sp>
      <p:sp>
        <p:nvSpPr>
          <p:cNvPr id="5" name="Rectangle 3">
            <a:extLst>
              <a:ext uri="{FF2B5EF4-FFF2-40B4-BE49-F238E27FC236}">
                <a16:creationId xmlns:a16="http://schemas.microsoft.com/office/drawing/2014/main" id="{495C1F75-D9C3-1843-A727-E256C5C5F1B1}"/>
              </a:ext>
            </a:extLst>
          </p:cNvPr>
          <p:cNvSpPr>
            <a:spLocks noGrp="1" noChangeArrowheads="1"/>
          </p:cNvSpPr>
          <p:nvPr>
            <p:ph type="dt" idx="1"/>
          </p:nvPr>
        </p:nvSpPr>
        <p:spPr>
          <a:ln/>
        </p:spPr>
        <p:txBody>
          <a:bodyPr/>
          <a:lstStyle/>
          <a:p>
            <a:r>
              <a:rPr lang="en-US" altLang="en-US"/>
              <a:t>&lt;month year&gt;</a:t>
            </a:r>
          </a:p>
        </p:txBody>
      </p:sp>
      <p:sp>
        <p:nvSpPr>
          <p:cNvPr id="6" name="Rectangle 6">
            <a:extLst>
              <a:ext uri="{FF2B5EF4-FFF2-40B4-BE49-F238E27FC236}">
                <a16:creationId xmlns:a16="http://schemas.microsoft.com/office/drawing/2014/main" id="{8C85423B-A5F4-FB47-B944-DE856C746A30}"/>
              </a:ext>
            </a:extLst>
          </p:cNvPr>
          <p:cNvSpPr>
            <a:spLocks noGrp="1" noChangeArrowheads="1"/>
          </p:cNvSpPr>
          <p:nvPr>
            <p:ph type="ftr" sz="quarter" idx="4"/>
          </p:nvPr>
        </p:nvSpPr>
        <p:spPr>
          <a:ln/>
        </p:spPr>
        <p:txBody>
          <a:bodyPr/>
          <a:lstStyle/>
          <a:p>
            <a:pPr lvl="4"/>
            <a:r>
              <a:rPr lang="en-US" altLang="en-US"/>
              <a:t>&lt;author&gt;, &lt;company&gt;</a:t>
            </a:r>
          </a:p>
        </p:txBody>
      </p:sp>
      <p:sp>
        <p:nvSpPr>
          <p:cNvPr id="7" name="Rectangle 7">
            <a:extLst>
              <a:ext uri="{FF2B5EF4-FFF2-40B4-BE49-F238E27FC236}">
                <a16:creationId xmlns:a16="http://schemas.microsoft.com/office/drawing/2014/main" id="{E873F053-DA72-F943-85DF-E68CC94F6B3E}"/>
              </a:ext>
            </a:extLst>
          </p:cNvPr>
          <p:cNvSpPr>
            <a:spLocks noGrp="1" noChangeArrowheads="1"/>
          </p:cNvSpPr>
          <p:nvPr>
            <p:ph type="sldNum" sz="quarter" idx="5"/>
          </p:nvPr>
        </p:nvSpPr>
        <p:spPr>
          <a:ln/>
        </p:spPr>
        <p:txBody>
          <a:bodyPr/>
          <a:lstStyle/>
          <a:p>
            <a:r>
              <a:rPr lang="en-US" altLang="en-US"/>
              <a:t>Page </a:t>
            </a:r>
            <a:fld id="{AA6B3899-2B9E-D146-ACFB-93C0AA6A2163}" type="slidenum">
              <a:rPr lang="en-US" altLang="en-US"/>
              <a:pPr/>
              <a:t>11</a:t>
            </a:fld>
            <a:endParaRPr lang="en-US" altLang="en-US"/>
          </a:p>
        </p:txBody>
      </p:sp>
      <p:sp>
        <p:nvSpPr>
          <p:cNvPr id="24578" name="Rectangle 2">
            <a:extLst>
              <a:ext uri="{FF2B5EF4-FFF2-40B4-BE49-F238E27FC236}">
                <a16:creationId xmlns:a16="http://schemas.microsoft.com/office/drawing/2014/main" id="{657C760C-70F6-6040-B08C-E6DA951AF44B}"/>
              </a:ext>
            </a:extLst>
          </p:cNvPr>
          <p:cNvSpPr>
            <a:spLocks noGrp="1" noRot="1" noChangeAspect="1" noChangeArrowheads="1" noTextEdit="1"/>
          </p:cNvSpPr>
          <p:nvPr>
            <p:ph type="sldImg"/>
          </p:nvPr>
        </p:nvSpPr>
        <p:spPr>
          <a:xfrm>
            <a:off x="1154113" y="701675"/>
            <a:ext cx="4625975" cy="3468688"/>
          </a:xfrm>
          <a:ln/>
        </p:spPr>
      </p:sp>
      <p:sp>
        <p:nvSpPr>
          <p:cNvPr id="24579" name="Rectangle 3">
            <a:extLst>
              <a:ext uri="{FF2B5EF4-FFF2-40B4-BE49-F238E27FC236}">
                <a16:creationId xmlns:a16="http://schemas.microsoft.com/office/drawing/2014/main" id="{379A3D18-4644-B04B-AFC9-436F18261E3C}"/>
              </a:ext>
            </a:extLst>
          </p:cNvPr>
          <p:cNvSpPr>
            <a:spLocks noGrp="1" noChangeArrowheads="1"/>
          </p:cNvSpPr>
          <p:nvPr>
            <p:ph type="body" idx="1"/>
          </p:nvPr>
        </p:nvSpPr>
        <p:spPr/>
        <p:txBody>
          <a:bodyPr/>
          <a:lstStyle/>
          <a:p>
            <a:endParaRPr lang="en-US" altLang="en-US"/>
          </a:p>
        </p:txBody>
      </p:sp>
    </p:spTree>
    <p:extLst>
      <p:ext uri="{BB962C8B-B14F-4D97-AF65-F5344CB8AC3E}">
        <p14:creationId xmlns:p14="http://schemas.microsoft.com/office/powerpoint/2010/main" val="2659298460"/>
      </p:ext>
    </p:extLst>
  </p:cSld>
  <p:clrMapOvr>
    <a:masterClrMapping/>
  </p:clrMapOvr>
</p:notes>
</file>

<file path=ppt/notesSlides/notesSlide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Rectangle 2">
            <a:extLst>
              <a:ext uri="{FF2B5EF4-FFF2-40B4-BE49-F238E27FC236}">
                <a16:creationId xmlns:a16="http://schemas.microsoft.com/office/drawing/2014/main" id="{613B9057-FA67-B14E-B3EB-7036AFC603B8}"/>
              </a:ext>
            </a:extLst>
          </p:cNvPr>
          <p:cNvSpPr>
            <a:spLocks noGrp="1" noChangeArrowheads="1"/>
          </p:cNvSpPr>
          <p:nvPr>
            <p:ph type="hdr" sz="quarter"/>
          </p:nvPr>
        </p:nvSpPr>
        <p:spPr>
          <a:ln/>
        </p:spPr>
        <p:txBody>
          <a:bodyPr/>
          <a:lstStyle/>
          <a:p>
            <a:r>
              <a:rPr lang="en-US" altLang="en-US"/>
              <a:t>doc.: IEEE 802.15-&lt;doc#&gt;</a:t>
            </a:r>
          </a:p>
        </p:txBody>
      </p:sp>
      <p:sp>
        <p:nvSpPr>
          <p:cNvPr id="5" name="Rectangle 3">
            <a:extLst>
              <a:ext uri="{FF2B5EF4-FFF2-40B4-BE49-F238E27FC236}">
                <a16:creationId xmlns:a16="http://schemas.microsoft.com/office/drawing/2014/main" id="{495C1F75-D9C3-1843-A727-E256C5C5F1B1}"/>
              </a:ext>
            </a:extLst>
          </p:cNvPr>
          <p:cNvSpPr>
            <a:spLocks noGrp="1" noChangeArrowheads="1"/>
          </p:cNvSpPr>
          <p:nvPr>
            <p:ph type="dt" idx="1"/>
          </p:nvPr>
        </p:nvSpPr>
        <p:spPr>
          <a:ln/>
        </p:spPr>
        <p:txBody>
          <a:bodyPr/>
          <a:lstStyle/>
          <a:p>
            <a:r>
              <a:rPr lang="en-US" altLang="en-US"/>
              <a:t>&lt;month year&gt;</a:t>
            </a:r>
          </a:p>
        </p:txBody>
      </p:sp>
      <p:sp>
        <p:nvSpPr>
          <p:cNvPr id="6" name="Rectangle 6">
            <a:extLst>
              <a:ext uri="{FF2B5EF4-FFF2-40B4-BE49-F238E27FC236}">
                <a16:creationId xmlns:a16="http://schemas.microsoft.com/office/drawing/2014/main" id="{8C85423B-A5F4-FB47-B944-DE856C746A30}"/>
              </a:ext>
            </a:extLst>
          </p:cNvPr>
          <p:cNvSpPr>
            <a:spLocks noGrp="1" noChangeArrowheads="1"/>
          </p:cNvSpPr>
          <p:nvPr>
            <p:ph type="ftr" sz="quarter" idx="4"/>
          </p:nvPr>
        </p:nvSpPr>
        <p:spPr>
          <a:ln/>
        </p:spPr>
        <p:txBody>
          <a:bodyPr/>
          <a:lstStyle/>
          <a:p>
            <a:pPr lvl="4"/>
            <a:r>
              <a:rPr lang="en-US" altLang="en-US"/>
              <a:t>&lt;author&gt;, &lt;company&gt;</a:t>
            </a:r>
          </a:p>
        </p:txBody>
      </p:sp>
      <p:sp>
        <p:nvSpPr>
          <p:cNvPr id="7" name="Rectangle 7">
            <a:extLst>
              <a:ext uri="{FF2B5EF4-FFF2-40B4-BE49-F238E27FC236}">
                <a16:creationId xmlns:a16="http://schemas.microsoft.com/office/drawing/2014/main" id="{E873F053-DA72-F943-85DF-E68CC94F6B3E}"/>
              </a:ext>
            </a:extLst>
          </p:cNvPr>
          <p:cNvSpPr>
            <a:spLocks noGrp="1" noChangeArrowheads="1"/>
          </p:cNvSpPr>
          <p:nvPr>
            <p:ph type="sldNum" sz="quarter" idx="5"/>
          </p:nvPr>
        </p:nvSpPr>
        <p:spPr>
          <a:ln/>
        </p:spPr>
        <p:txBody>
          <a:bodyPr/>
          <a:lstStyle/>
          <a:p>
            <a:r>
              <a:rPr lang="en-US" altLang="en-US"/>
              <a:t>Page </a:t>
            </a:r>
            <a:fld id="{AA6B3899-2B9E-D146-ACFB-93C0AA6A2163}" type="slidenum">
              <a:rPr lang="en-US" altLang="en-US"/>
              <a:pPr/>
              <a:t>12</a:t>
            </a:fld>
            <a:endParaRPr lang="en-US" altLang="en-US"/>
          </a:p>
        </p:txBody>
      </p:sp>
      <p:sp>
        <p:nvSpPr>
          <p:cNvPr id="24578" name="Rectangle 2">
            <a:extLst>
              <a:ext uri="{FF2B5EF4-FFF2-40B4-BE49-F238E27FC236}">
                <a16:creationId xmlns:a16="http://schemas.microsoft.com/office/drawing/2014/main" id="{657C760C-70F6-6040-B08C-E6DA951AF44B}"/>
              </a:ext>
            </a:extLst>
          </p:cNvPr>
          <p:cNvSpPr>
            <a:spLocks noGrp="1" noRot="1" noChangeAspect="1" noChangeArrowheads="1" noTextEdit="1"/>
          </p:cNvSpPr>
          <p:nvPr>
            <p:ph type="sldImg"/>
          </p:nvPr>
        </p:nvSpPr>
        <p:spPr>
          <a:xfrm>
            <a:off x="1154113" y="701675"/>
            <a:ext cx="4625975" cy="3468688"/>
          </a:xfrm>
          <a:ln/>
        </p:spPr>
      </p:sp>
      <p:sp>
        <p:nvSpPr>
          <p:cNvPr id="24579" name="Rectangle 3">
            <a:extLst>
              <a:ext uri="{FF2B5EF4-FFF2-40B4-BE49-F238E27FC236}">
                <a16:creationId xmlns:a16="http://schemas.microsoft.com/office/drawing/2014/main" id="{379A3D18-4644-B04B-AFC9-436F18261E3C}"/>
              </a:ext>
            </a:extLst>
          </p:cNvPr>
          <p:cNvSpPr>
            <a:spLocks noGrp="1" noChangeArrowheads="1"/>
          </p:cNvSpPr>
          <p:nvPr>
            <p:ph type="body" idx="1"/>
          </p:nvPr>
        </p:nvSpPr>
        <p:spPr/>
        <p:txBody>
          <a:bodyPr/>
          <a:lstStyle/>
          <a:p>
            <a:endParaRPr lang="en-US" altLang="en-US"/>
          </a:p>
        </p:txBody>
      </p:sp>
    </p:spTree>
    <p:extLst>
      <p:ext uri="{BB962C8B-B14F-4D97-AF65-F5344CB8AC3E}">
        <p14:creationId xmlns:p14="http://schemas.microsoft.com/office/powerpoint/2010/main" val="2297019393"/>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1BE9A7F9-0858-764C-B80F-C0036F64B636}"/>
              </a:ext>
            </a:extLst>
          </p:cNvPr>
          <p:cNvSpPr>
            <a:spLocks noGrp="1"/>
          </p:cNvSpPr>
          <p:nvPr>
            <p:ph type="ctrTitle"/>
          </p:nvPr>
        </p:nvSpPr>
        <p:spPr>
          <a:xfrm>
            <a:off x="1143000" y="1122363"/>
            <a:ext cx="6858000" cy="2387600"/>
          </a:xfrm>
        </p:spPr>
        <p:txBody>
          <a:bodyPr anchor="b"/>
          <a:lstStyle>
            <a:lvl1pPr algn="ctr">
              <a:defRPr sz="6000"/>
            </a:lvl1pPr>
          </a:lstStyle>
          <a:p>
            <a:r>
              <a:rPr lang="en-US"/>
              <a:t>Click to edit Master title style</a:t>
            </a:r>
          </a:p>
        </p:txBody>
      </p:sp>
      <p:sp>
        <p:nvSpPr>
          <p:cNvPr id="3" name="Subtitle 2">
            <a:extLst>
              <a:ext uri="{FF2B5EF4-FFF2-40B4-BE49-F238E27FC236}">
                <a16:creationId xmlns:a16="http://schemas.microsoft.com/office/drawing/2014/main" id="{44F9EED1-3D5F-144D-BF2B-9462007428F8}"/>
              </a:ext>
            </a:extLst>
          </p:cNvPr>
          <p:cNvSpPr>
            <a:spLocks noGrp="1"/>
          </p:cNvSpPr>
          <p:nvPr>
            <p:ph type="subTitle" idx="1"/>
          </p:nvPr>
        </p:nvSpPr>
        <p:spPr>
          <a:xfrm>
            <a:off x="1143000" y="3602038"/>
            <a:ext cx="6858000" cy="1655762"/>
          </a:xfrm>
        </p:spPr>
        <p:txBody>
          <a:bodyPr/>
          <a:lstStyle>
            <a:lvl1pPr marL="0" indent="0" algn="ctr">
              <a:buNone/>
              <a:defRPr sz="2400"/>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en-US"/>
              <a:t>Click to edit Master subtitle style</a:t>
            </a:r>
          </a:p>
        </p:txBody>
      </p:sp>
      <p:sp>
        <p:nvSpPr>
          <p:cNvPr id="4" name="Date Placeholder 3">
            <a:extLst>
              <a:ext uri="{FF2B5EF4-FFF2-40B4-BE49-F238E27FC236}">
                <a16:creationId xmlns:a16="http://schemas.microsoft.com/office/drawing/2014/main" id="{06C1BE6C-E535-DD49-AECF-F280C6005CF2}"/>
              </a:ext>
            </a:extLst>
          </p:cNvPr>
          <p:cNvSpPr>
            <a:spLocks noGrp="1"/>
          </p:cNvSpPr>
          <p:nvPr>
            <p:ph type="dt" sz="half" idx="10"/>
          </p:nvPr>
        </p:nvSpPr>
        <p:spPr/>
        <p:txBody>
          <a:bodyPr/>
          <a:lstStyle>
            <a:lvl1pPr>
              <a:defRPr/>
            </a:lvl1pPr>
          </a:lstStyle>
          <a:p>
            <a:r>
              <a:rPr lang="en-US" altLang="en-US"/>
              <a:t>March 2022</a:t>
            </a:r>
          </a:p>
        </p:txBody>
      </p:sp>
      <p:sp>
        <p:nvSpPr>
          <p:cNvPr id="5" name="Footer Placeholder 4">
            <a:extLst>
              <a:ext uri="{FF2B5EF4-FFF2-40B4-BE49-F238E27FC236}">
                <a16:creationId xmlns:a16="http://schemas.microsoft.com/office/drawing/2014/main" id="{91018BA4-A75B-EC47-A905-043D914D0BDF}"/>
              </a:ext>
            </a:extLst>
          </p:cNvPr>
          <p:cNvSpPr>
            <a:spLocks noGrp="1"/>
          </p:cNvSpPr>
          <p:nvPr>
            <p:ph type="ftr" sz="quarter" idx="11"/>
          </p:nvPr>
        </p:nvSpPr>
        <p:spPr/>
        <p:txBody>
          <a:bodyPr/>
          <a:lstStyle>
            <a:lvl1pPr>
              <a:defRPr/>
            </a:lvl1pPr>
          </a:lstStyle>
          <a:p>
            <a:r>
              <a:rPr lang="en-US" altLang="en-US"/>
              <a:t>&lt;Pat Kinney&gt;, &lt;Kinney Consulting&gt;</a:t>
            </a:r>
          </a:p>
        </p:txBody>
      </p:sp>
      <p:sp>
        <p:nvSpPr>
          <p:cNvPr id="6" name="Slide Number Placeholder 5">
            <a:extLst>
              <a:ext uri="{FF2B5EF4-FFF2-40B4-BE49-F238E27FC236}">
                <a16:creationId xmlns:a16="http://schemas.microsoft.com/office/drawing/2014/main" id="{F743735B-9CEB-BC4B-BC1E-01BA1E3C1108}"/>
              </a:ext>
            </a:extLst>
          </p:cNvPr>
          <p:cNvSpPr>
            <a:spLocks noGrp="1"/>
          </p:cNvSpPr>
          <p:nvPr>
            <p:ph type="sldNum" sz="quarter" idx="12"/>
          </p:nvPr>
        </p:nvSpPr>
        <p:spPr/>
        <p:txBody>
          <a:bodyPr/>
          <a:lstStyle>
            <a:lvl1pPr>
              <a:defRPr/>
            </a:lvl1pPr>
          </a:lstStyle>
          <a:p>
            <a:r>
              <a:rPr lang="en-US" altLang="en-US"/>
              <a:t>Slide </a:t>
            </a:r>
            <a:fld id="{1FB69B6F-5A4A-D44C-8F62-31FA7F50DD4E}" type="slidenum">
              <a:rPr lang="en-US" altLang="en-US"/>
              <a:pPr/>
              <a:t>‹#›</a:t>
            </a:fld>
            <a:endParaRPr lang="en-US" altLang="en-US"/>
          </a:p>
        </p:txBody>
      </p:sp>
    </p:spTree>
    <p:extLst>
      <p:ext uri="{BB962C8B-B14F-4D97-AF65-F5344CB8AC3E}">
        <p14:creationId xmlns:p14="http://schemas.microsoft.com/office/powerpoint/2010/main" val="3302186049"/>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73393B70-3F33-8A42-AD36-0BD6C45DAEBC}"/>
              </a:ext>
            </a:extLst>
          </p:cNvPr>
          <p:cNvSpPr>
            <a:spLocks noGrp="1"/>
          </p:cNvSpPr>
          <p:nvPr>
            <p:ph type="title"/>
          </p:nvPr>
        </p:nvSpPr>
        <p:spPr/>
        <p:txBody>
          <a:bodyPr/>
          <a:lstStyle/>
          <a:p>
            <a:r>
              <a:rPr lang="en-US"/>
              <a:t>Click to edit Master title style</a:t>
            </a:r>
          </a:p>
        </p:txBody>
      </p:sp>
      <p:sp>
        <p:nvSpPr>
          <p:cNvPr id="3" name="Vertical Text Placeholder 2">
            <a:extLst>
              <a:ext uri="{FF2B5EF4-FFF2-40B4-BE49-F238E27FC236}">
                <a16:creationId xmlns:a16="http://schemas.microsoft.com/office/drawing/2014/main" id="{2F8A188F-2593-3F4A-829D-47DDBFD42E75}"/>
              </a:ext>
            </a:extLst>
          </p:cNvPr>
          <p:cNvSpPr>
            <a:spLocks noGrp="1"/>
          </p:cNvSpPr>
          <p:nvPr>
            <p:ph type="body" orient="vert" idx="1"/>
          </p:nvPr>
        </p:nvSpPr>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a:extLst>
              <a:ext uri="{FF2B5EF4-FFF2-40B4-BE49-F238E27FC236}">
                <a16:creationId xmlns:a16="http://schemas.microsoft.com/office/drawing/2014/main" id="{ACB871D8-C9A2-B244-B74C-64BCB2B485BF}"/>
              </a:ext>
            </a:extLst>
          </p:cNvPr>
          <p:cNvSpPr>
            <a:spLocks noGrp="1"/>
          </p:cNvSpPr>
          <p:nvPr>
            <p:ph type="dt" sz="half" idx="10"/>
          </p:nvPr>
        </p:nvSpPr>
        <p:spPr/>
        <p:txBody>
          <a:bodyPr/>
          <a:lstStyle>
            <a:lvl1pPr>
              <a:defRPr/>
            </a:lvl1pPr>
          </a:lstStyle>
          <a:p>
            <a:r>
              <a:rPr lang="en-US" altLang="en-US"/>
              <a:t>March 2022</a:t>
            </a:r>
          </a:p>
        </p:txBody>
      </p:sp>
      <p:sp>
        <p:nvSpPr>
          <p:cNvPr id="5" name="Footer Placeholder 4">
            <a:extLst>
              <a:ext uri="{FF2B5EF4-FFF2-40B4-BE49-F238E27FC236}">
                <a16:creationId xmlns:a16="http://schemas.microsoft.com/office/drawing/2014/main" id="{40623A74-6ED2-1D41-B948-9B4CB3F3CC48}"/>
              </a:ext>
            </a:extLst>
          </p:cNvPr>
          <p:cNvSpPr>
            <a:spLocks noGrp="1"/>
          </p:cNvSpPr>
          <p:nvPr>
            <p:ph type="ftr" sz="quarter" idx="11"/>
          </p:nvPr>
        </p:nvSpPr>
        <p:spPr/>
        <p:txBody>
          <a:bodyPr/>
          <a:lstStyle>
            <a:lvl1pPr>
              <a:defRPr/>
            </a:lvl1pPr>
          </a:lstStyle>
          <a:p>
            <a:r>
              <a:rPr lang="en-US" altLang="en-US"/>
              <a:t>&lt;Pat Kinney&gt;, &lt;Kinney Consulting&gt;</a:t>
            </a:r>
          </a:p>
        </p:txBody>
      </p:sp>
      <p:sp>
        <p:nvSpPr>
          <p:cNvPr id="6" name="Slide Number Placeholder 5">
            <a:extLst>
              <a:ext uri="{FF2B5EF4-FFF2-40B4-BE49-F238E27FC236}">
                <a16:creationId xmlns:a16="http://schemas.microsoft.com/office/drawing/2014/main" id="{E5393633-B5F4-3B43-B82D-263770BAA73E}"/>
              </a:ext>
            </a:extLst>
          </p:cNvPr>
          <p:cNvSpPr>
            <a:spLocks noGrp="1"/>
          </p:cNvSpPr>
          <p:nvPr>
            <p:ph type="sldNum" sz="quarter" idx="12"/>
          </p:nvPr>
        </p:nvSpPr>
        <p:spPr/>
        <p:txBody>
          <a:bodyPr/>
          <a:lstStyle>
            <a:lvl1pPr>
              <a:defRPr/>
            </a:lvl1pPr>
          </a:lstStyle>
          <a:p>
            <a:r>
              <a:rPr lang="en-US" altLang="en-US"/>
              <a:t>Slide </a:t>
            </a:r>
            <a:fld id="{D8B85378-DA6B-104C-8D80-42C488CB552D}" type="slidenum">
              <a:rPr lang="en-US" altLang="en-US"/>
              <a:pPr/>
              <a:t>‹#›</a:t>
            </a:fld>
            <a:endParaRPr lang="en-US" altLang="en-US"/>
          </a:p>
        </p:txBody>
      </p:sp>
    </p:spTree>
    <p:extLst>
      <p:ext uri="{BB962C8B-B14F-4D97-AF65-F5344CB8AC3E}">
        <p14:creationId xmlns:p14="http://schemas.microsoft.com/office/powerpoint/2010/main" val="3261637035"/>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a:extLst>
              <a:ext uri="{FF2B5EF4-FFF2-40B4-BE49-F238E27FC236}">
                <a16:creationId xmlns:a16="http://schemas.microsoft.com/office/drawing/2014/main" id="{A6E246AF-B0CD-D244-A07B-5F8C244DBD60}"/>
              </a:ext>
            </a:extLst>
          </p:cNvPr>
          <p:cNvSpPr>
            <a:spLocks noGrp="1"/>
          </p:cNvSpPr>
          <p:nvPr>
            <p:ph type="title" orient="vert"/>
          </p:nvPr>
        </p:nvSpPr>
        <p:spPr>
          <a:xfrm>
            <a:off x="6515100" y="685800"/>
            <a:ext cx="1943100" cy="5410200"/>
          </a:xfrm>
        </p:spPr>
        <p:txBody>
          <a:bodyPr vert="eaVert"/>
          <a:lstStyle/>
          <a:p>
            <a:r>
              <a:rPr lang="en-US"/>
              <a:t>Click to edit Master title style</a:t>
            </a:r>
          </a:p>
        </p:txBody>
      </p:sp>
      <p:sp>
        <p:nvSpPr>
          <p:cNvPr id="3" name="Vertical Text Placeholder 2">
            <a:extLst>
              <a:ext uri="{FF2B5EF4-FFF2-40B4-BE49-F238E27FC236}">
                <a16:creationId xmlns:a16="http://schemas.microsoft.com/office/drawing/2014/main" id="{2EAD6CFE-FD27-3640-ADAF-D7A073E7EB48}"/>
              </a:ext>
            </a:extLst>
          </p:cNvPr>
          <p:cNvSpPr>
            <a:spLocks noGrp="1"/>
          </p:cNvSpPr>
          <p:nvPr>
            <p:ph type="body" orient="vert" idx="1"/>
          </p:nvPr>
        </p:nvSpPr>
        <p:spPr>
          <a:xfrm>
            <a:off x="685800" y="685800"/>
            <a:ext cx="5676900" cy="5410200"/>
          </a:xfrm>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a:extLst>
              <a:ext uri="{FF2B5EF4-FFF2-40B4-BE49-F238E27FC236}">
                <a16:creationId xmlns:a16="http://schemas.microsoft.com/office/drawing/2014/main" id="{D799B72F-1DEA-8841-B1AB-F648C5AC00A2}"/>
              </a:ext>
            </a:extLst>
          </p:cNvPr>
          <p:cNvSpPr>
            <a:spLocks noGrp="1"/>
          </p:cNvSpPr>
          <p:nvPr>
            <p:ph type="dt" sz="half" idx="10"/>
          </p:nvPr>
        </p:nvSpPr>
        <p:spPr/>
        <p:txBody>
          <a:bodyPr/>
          <a:lstStyle>
            <a:lvl1pPr>
              <a:defRPr/>
            </a:lvl1pPr>
          </a:lstStyle>
          <a:p>
            <a:r>
              <a:rPr lang="en-US" altLang="en-US"/>
              <a:t>March 2022</a:t>
            </a:r>
          </a:p>
        </p:txBody>
      </p:sp>
      <p:sp>
        <p:nvSpPr>
          <p:cNvPr id="5" name="Footer Placeholder 4">
            <a:extLst>
              <a:ext uri="{FF2B5EF4-FFF2-40B4-BE49-F238E27FC236}">
                <a16:creationId xmlns:a16="http://schemas.microsoft.com/office/drawing/2014/main" id="{AEB0298A-B49B-E84C-81C5-2AAD85AC9E38}"/>
              </a:ext>
            </a:extLst>
          </p:cNvPr>
          <p:cNvSpPr>
            <a:spLocks noGrp="1"/>
          </p:cNvSpPr>
          <p:nvPr>
            <p:ph type="ftr" sz="quarter" idx="11"/>
          </p:nvPr>
        </p:nvSpPr>
        <p:spPr/>
        <p:txBody>
          <a:bodyPr/>
          <a:lstStyle>
            <a:lvl1pPr>
              <a:defRPr/>
            </a:lvl1pPr>
          </a:lstStyle>
          <a:p>
            <a:r>
              <a:rPr lang="en-US" altLang="en-US"/>
              <a:t>&lt;Pat Kinney&gt;, &lt;Kinney Consulting&gt;</a:t>
            </a:r>
          </a:p>
        </p:txBody>
      </p:sp>
      <p:sp>
        <p:nvSpPr>
          <p:cNvPr id="6" name="Slide Number Placeholder 5">
            <a:extLst>
              <a:ext uri="{FF2B5EF4-FFF2-40B4-BE49-F238E27FC236}">
                <a16:creationId xmlns:a16="http://schemas.microsoft.com/office/drawing/2014/main" id="{C0FC6152-5EF9-FB4F-92FE-371F177F458C}"/>
              </a:ext>
            </a:extLst>
          </p:cNvPr>
          <p:cNvSpPr>
            <a:spLocks noGrp="1"/>
          </p:cNvSpPr>
          <p:nvPr>
            <p:ph type="sldNum" sz="quarter" idx="12"/>
          </p:nvPr>
        </p:nvSpPr>
        <p:spPr/>
        <p:txBody>
          <a:bodyPr/>
          <a:lstStyle>
            <a:lvl1pPr>
              <a:defRPr/>
            </a:lvl1pPr>
          </a:lstStyle>
          <a:p>
            <a:r>
              <a:rPr lang="en-US" altLang="en-US"/>
              <a:t>Slide </a:t>
            </a:r>
            <a:fld id="{D60C40B6-8E2C-6E4C-B35A-2F0140887429}" type="slidenum">
              <a:rPr lang="en-US" altLang="en-US"/>
              <a:pPr/>
              <a:t>‹#›</a:t>
            </a:fld>
            <a:endParaRPr lang="en-US" altLang="en-US"/>
          </a:p>
        </p:txBody>
      </p:sp>
    </p:spTree>
    <p:extLst>
      <p:ext uri="{BB962C8B-B14F-4D97-AF65-F5344CB8AC3E}">
        <p14:creationId xmlns:p14="http://schemas.microsoft.com/office/powerpoint/2010/main" val="382038418"/>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ED7247FC-6D73-7641-9C80-2DBAA7F4C01D}"/>
              </a:ext>
            </a:extLst>
          </p:cNvPr>
          <p:cNvSpPr>
            <a:spLocks noGrp="1"/>
          </p:cNvSpPr>
          <p:nvPr>
            <p:ph type="title"/>
          </p:nvPr>
        </p:nvSpPr>
        <p:spPr/>
        <p:txBody>
          <a:bodyPr/>
          <a:lstStyle/>
          <a:p>
            <a:r>
              <a:rPr lang="en-US"/>
              <a:t>Click to edit Master title style</a:t>
            </a:r>
          </a:p>
        </p:txBody>
      </p:sp>
      <p:sp>
        <p:nvSpPr>
          <p:cNvPr id="3" name="Content Placeholder 2">
            <a:extLst>
              <a:ext uri="{FF2B5EF4-FFF2-40B4-BE49-F238E27FC236}">
                <a16:creationId xmlns:a16="http://schemas.microsoft.com/office/drawing/2014/main" id="{F172C268-73F2-6445-B8ED-FF7D22E5BE6D}"/>
              </a:ext>
            </a:extLst>
          </p:cNvPr>
          <p:cNvSpPr>
            <a:spLocks noGrp="1"/>
          </p:cNvSpPr>
          <p:nvPr>
            <p:ph idx="1"/>
          </p:nvPr>
        </p:nvSpPr>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a:extLst>
              <a:ext uri="{FF2B5EF4-FFF2-40B4-BE49-F238E27FC236}">
                <a16:creationId xmlns:a16="http://schemas.microsoft.com/office/drawing/2014/main" id="{13679A35-9B83-1D4A-9FFD-FB9A6C07DEB8}"/>
              </a:ext>
            </a:extLst>
          </p:cNvPr>
          <p:cNvSpPr>
            <a:spLocks noGrp="1"/>
          </p:cNvSpPr>
          <p:nvPr>
            <p:ph type="dt" sz="half" idx="10"/>
          </p:nvPr>
        </p:nvSpPr>
        <p:spPr/>
        <p:txBody>
          <a:bodyPr/>
          <a:lstStyle>
            <a:lvl1pPr>
              <a:defRPr/>
            </a:lvl1pPr>
          </a:lstStyle>
          <a:p>
            <a:r>
              <a:rPr lang="en-US" altLang="en-US"/>
              <a:t>March 2022</a:t>
            </a:r>
          </a:p>
        </p:txBody>
      </p:sp>
      <p:sp>
        <p:nvSpPr>
          <p:cNvPr id="5" name="Footer Placeholder 4">
            <a:extLst>
              <a:ext uri="{FF2B5EF4-FFF2-40B4-BE49-F238E27FC236}">
                <a16:creationId xmlns:a16="http://schemas.microsoft.com/office/drawing/2014/main" id="{C02F6464-777E-0441-9D0D-C10132FB28AC}"/>
              </a:ext>
            </a:extLst>
          </p:cNvPr>
          <p:cNvSpPr>
            <a:spLocks noGrp="1"/>
          </p:cNvSpPr>
          <p:nvPr>
            <p:ph type="ftr" sz="quarter" idx="11"/>
          </p:nvPr>
        </p:nvSpPr>
        <p:spPr/>
        <p:txBody>
          <a:bodyPr/>
          <a:lstStyle>
            <a:lvl1pPr>
              <a:defRPr/>
            </a:lvl1pPr>
          </a:lstStyle>
          <a:p>
            <a:r>
              <a:rPr lang="en-US" altLang="en-US"/>
              <a:t>&lt;Pat Kinney&gt;, &lt;Kinney Consulting&gt;</a:t>
            </a:r>
          </a:p>
        </p:txBody>
      </p:sp>
      <p:sp>
        <p:nvSpPr>
          <p:cNvPr id="6" name="Slide Number Placeholder 5">
            <a:extLst>
              <a:ext uri="{FF2B5EF4-FFF2-40B4-BE49-F238E27FC236}">
                <a16:creationId xmlns:a16="http://schemas.microsoft.com/office/drawing/2014/main" id="{FBAD5498-92DA-3E4A-AA2C-FF5B25208180}"/>
              </a:ext>
            </a:extLst>
          </p:cNvPr>
          <p:cNvSpPr>
            <a:spLocks noGrp="1"/>
          </p:cNvSpPr>
          <p:nvPr>
            <p:ph type="sldNum" sz="quarter" idx="12"/>
          </p:nvPr>
        </p:nvSpPr>
        <p:spPr/>
        <p:txBody>
          <a:bodyPr/>
          <a:lstStyle>
            <a:lvl1pPr>
              <a:defRPr/>
            </a:lvl1pPr>
          </a:lstStyle>
          <a:p>
            <a:r>
              <a:rPr lang="en-US" altLang="en-US"/>
              <a:t>Slide </a:t>
            </a:r>
            <a:fld id="{DE826509-3DED-7A4E-A48A-40F71685D66D}" type="slidenum">
              <a:rPr lang="en-US" altLang="en-US"/>
              <a:pPr/>
              <a:t>‹#›</a:t>
            </a:fld>
            <a:endParaRPr lang="en-US" altLang="en-US"/>
          </a:p>
        </p:txBody>
      </p:sp>
    </p:spTree>
    <p:extLst>
      <p:ext uri="{BB962C8B-B14F-4D97-AF65-F5344CB8AC3E}">
        <p14:creationId xmlns:p14="http://schemas.microsoft.com/office/powerpoint/2010/main" val="2594191320"/>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10B0A7B3-102F-C444-9FAC-064FF17D7CC1}"/>
              </a:ext>
            </a:extLst>
          </p:cNvPr>
          <p:cNvSpPr>
            <a:spLocks noGrp="1"/>
          </p:cNvSpPr>
          <p:nvPr>
            <p:ph type="title"/>
          </p:nvPr>
        </p:nvSpPr>
        <p:spPr>
          <a:xfrm>
            <a:off x="623888" y="1709738"/>
            <a:ext cx="7886700" cy="2852737"/>
          </a:xfrm>
        </p:spPr>
        <p:txBody>
          <a:bodyPr anchor="b"/>
          <a:lstStyle>
            <a:lvl1pPr>
              <a:defRPr sz="6000"/>
            </a:lvl1pPr>
          </a:lstStyle>
          <a:p>
            <a:r>
              <a:rPr lang="en-US"/>
              <a:t>Click to edit Master title style</a:t>
            </a:r>
          </a:p>
        </p:txBody>
      </p:sp>
      <p:sp>
        <p:nvSpPr>
          <p:cNvPr id="3" name="Text Placeholder 2">
            <a:extLst>
              <a:ext uri="{FF2B5EF4-FFF2-40B4-BE49-F238E27FC236}">
                <a16:creationId xmlns:a16="http://schemas.microsoft.com/office/drawing/2014/main" id="{B680B4D7-5B14-0342-A12E-61083AB34F66}"/>
              </a:ext>
            </a:extLst>
          </p:cNvPr>
          <p:cNvSpPr>
            <a:spLocks noGrp="1"/>
          </p:cNvSpPr>
          <p:nvPr>
            <p:ph type="body" idx="1"/>
          </p:nvPr>
        </p:nvSpPr>
        <p:spPr>
          <a:xfrm>
            <a:off x="623888" y="4589463"/>
            <a:ext cx="7886700" cy="1500187"/>
          </a:xfrm>
        </p:spPr>
        <p:txBody>
          <a:bodyPr/>
          <a:lstStyle>
            <a:lvl1pPr marL="0" indent="0">
              <a:buNone/>
              <a:defRPr sz="2400"/>
            </a:lvl1pPr>
            <a:lvl2pPr marL="457200" indent="0">
              <a:buNone/>
              <a:defRPr sz="2000"/>
            </a:lvl2pPr>
            <a:lvl3pPr marL="914400" indent="0">
              <a:buNone/>
              <a:defRPr sz="1800"/>
            </a:lvl3pPr>
            <a:lvl4pPr marL="1371600" indent="0">
              <a:buNone/>
              <a:defRPr sz="1600"/>
            </a:lvl4pPr>
            <a:lvl5pPr marL="1828800" indent="0">
              <a:buNone/>
              <a:defRPr sz="1600"/>
            </a:lvl5pPr>
            <a:lvl6pPr marL="2286000" indent="0">
              <a:buNone/>
              <a:defRPr sz="1600"/>
            </a:lvl6pPr>
            <a:lvl7pPr marL="2743200" indent="0">
              <a:buNone/>
              <a:defRPr sz="1600"/>
            </a:lvl7pPr>
            <a:lvl8pPr marL="3200400" indent="0">
              <a:buNone/>
              <a:defRPr sz="1600"/>
            </a:lvl8pPr>
            <a:lvl9pPr marL="3657600" indent="0">
              <a:buNone/>
              <a:defRPr sz="1600"/>
            </a:lvl9pPr>
          </a:lstStyle>
          <a:p>
            <a:pPr lvl="0"/>
            <a:r>
              <a:rPr lang="en-US"/>
              <a:t>Click to edit Master text styles</a:t>
            </a:r>
          </a:p>
        </p:txBody>
      </p:sp>
      <p:sp>
        <p:nvSpPr>
          <p:cNvPr id="4" name="Date Placeholder 3">
            <a:extLst>
              <a:ext uri="{FF2B5EF4-FFF2-40B4-BE49-F238E27FC236}">
                <a16:creationId xmlns:a16="http://schemas.microsoft.com/office/drawing/2014/main" id="{CA8F0BB0-095C-AA44-9AF7-E30065C2BA44}"/>
              </a:ext>
            </a:extLst>
          </p:cNvPr>
          <p:cNvSpPr>
            <a:spLocks noGrp="1"/>
          </p:cNvSpPr>
          <p:nvPr>
            <p:ph type="dt" sz="half" idx="10"/>
          </p:nvPr>
        </p:nvSpPr>
        <p:spPr/>
        <p:txBody>
          <a:bodyPr/>
          <a:lstStyle>
            <a:lvl1pPr>
              <a:defRPr/>
            </a:lvl1pPr>
          </a:lstStyle>
          <a:p>
            <a:r>
              <a:rPr lang="en-US" altLang="en-US"/>
              <a:t>March 2022</a:t>
            </a:r>
          </a:p>
        </p:txBody>
      </p:sp>
      <p:sp>
        <p:nvSpPr>
          <p:cNvPr id="5" name="Footer Placeholder 4">
            <a:extLst>
              <a:ext uri="{FF2B5EF4-FFF2-40B4-BE49-F238E27FC236}">
                <a16:creationId xmlns:a16="http://schemas.microsoft.com/office/drawing/2014/main" id="{25F0A4A5-3305-0343-B73E-57931A217873}"/>
              </a:ext>
            </a:extLst>
          </p:cNvPr>
          <p:cNvSpPr>
            <a:spLocks noGrp="1"/>
          </p:cNvSpPr>
          <p:nvPr>
            <p:ph type="ftr" sz="quarter" idx="11"/>
          </p:nvPr>
        </p:nvSpPr>
        <p:spPr/>
        <p:txBody>
          <a:bodyPr/>
          <a:lstStyle>
            <a:lvl1pPr>
              <a:defRPr/>
            </a:lvl1pPr>
          </a:lstStyle>
          <a:p>
            <a:r>
              <a:rPr lang="en-US" altLang="en-US"/>
              <a:t>&lt;Pat Kinney&gt;, &lt;Kinney Consulting&gt;</a:t>
            </a:r>
          </a:p>
        </p:txBody>
      </p:sp>
      <p:sp>
        <p:nvSpPr>
          <p:cNvPr id="6" name="Slide Number Placeholder 5">
            <a:extLst>
              <a:ext uri="{FF2B5EF4-FFF2-40B4-BE49-F238E27FC236}">
                <a16:creationId xmlns:a16="http://schemas.microsoft.com/office/drawing/2014/main" id="{BDC30750-338A-D04F-9ECF-9D67CE3E9C81}"/>
              </a:ext>
            </a:extLst>
          </p:cNvPr>
          <p:cNvSpPr>
            <a:spLocks noGrp="1"/>
          </p:cNvSpPr>
          <p:nvPr>
            <p:ph type="sldNum" sz="quarter" idx="12"/>
          </p:nvPr>
        </p:nvSpPr>
        <p:spPr/>
        <p:txBody>
          <a:bodyPr/>
          <a:lstStyle>
            <a:lvl1pPr>
              <a:defRPr/>
            </a:lvl1pPr>
          </a:lstStyle>
          <a:p>
            <a:r>
              <a:rPr lang="en-US" altLang="en-US"/>
              <a:t>Slide </a:t>
            </a:r>
            <a:fld id="{99F4A9B7-FB9E-1443-9081-6D59CF82AA9A}" type="slidenum">
              <a:rPr lang="en-US" altLang="en-US"/>
              <a:pPr/>
              <a:t>‹#›</a:t>
            </a:fld>
            <a:endParaRPr lang="en-US" altLang="en-US"/>
          </a:p>
        </p:txBody>
      </p:sp>
    </p:spTree>
    <p:extLst>
      <p:ext uri="{BB962C8B-B14F-4D97-AF65-F5344CB8AC3E}">
        <p14:creationId xmlns:p14="http://schemas.microsoft.com/office/powerpoint/2010/main" val="278295729"/>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6FCDB7D6-4288-B847-933A-523478B8DB61}"/>
              </a:ext>
            </a:extLst>
          </p:cNvPr>
          <p:cNvSpPr>
            <a:spLocks noGrp="1"/>
          </p:cNvSpPr>
          <p:nvPr>
            <p:ph type="title"/>
          </p:nvPr>
        </p:nvSpPr>
        <p:spPr/>
        <p:txBody>
          <a:bodyPr/>
          <a:lstStyle/>
          <a:p>
            <a:r>
              <a:rPr lang="en-US"/>
              <a:t>Click to edit Master title style</a:t>
            </a:r>
          </a:p>
        </p:txBody>
      </p:sp>
      <p:sp>
        <p:nvSpPr>
          <p:cNvPr id="3" name="Content Placeholder 2">
            <a:extLst>
              <a:ext uri="{FF2B5EF4-FFF2-40B4-BE49-F238E27FC236}">
                <a16:creationId xmlns:a16="http://schemas.microsoft.com/office/drawing/2014/main" id="{C0B84F31-F3EA-D44E-9050-DBEFB15AA84B}"/>
              </a:ext>
            </a:extLst>
          </p:cNvPr>
          <p:cNvSpPr>
            <a:spLocks noGrp="1"/>
          </p:cNvSpPr>
          <p:nvPr>
            <p:ph sz="half" idx="1"/>
          </p:nvPr>
        </p:nvSpPr>
        <p:spPr>
          <a:xfrm>
            <a:off x="685800" y="1981200"/>
            <a:ext cx="3810000" cy="4114800"/>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Content Placeholder 3">
            <a:extLst>
              <a:ext uri="{FF2B5EF4-FFF2-40B4-BE49-F238E27FC236}">
                <a16:creationId xmlns:a16="http://schemas.microsoft.com/office/drawing/2014/main" id="{DB15EC18-DEF6-4542-B216-4BD9928614E6}"/>
              </a:ext>
            </a:extLst>
          </p:cNvPr>
          <p:cNvSpPr>
            <a:spLocks noGrp="1"/>
          </p:cNvSpPr>
          <p:nvPr>
            <p:ph sz="half" idx="2"/>
          </p:nvPr>
        </p:nvSpPr>
        <p:spPr>
          <a:xfrm>
            <a:off x="4648200" y="1981200"/>
            <a:ext cx="3810000" cy="4114800"/>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5" name="Date Placeholder 4">
            <a:extLst>
              <a:ext uri="{FF2B5EF4-FFF2-40B4-BE49-F238E27FC236}">
                <a16:creationId xmlns:a16="http://schemas.microsoft.com/office/drawing/2014/main" id="{D90B2C83-05DA-0B4C-B72E-D631043AE2A4}"/>
              </a:ext>
            </a:extLst>
          </p:cNvPr>
          <p:cNvSpPr>
            <a:spLocks noGrp="1"/>
          </p:cNvSpPr>
          <p:nvPr>
            <p:ph type="dt" sz="half" idx="10"/>
          </p:nvPr>
        </p:nvSpPr>
        <p:spPr/>
        <p:txBody>
          <a:bodyPr/>
          <a:lstStyle>
            <a:lvl1pPr>
              <a:defRPr/>
            </a:lvl1pPr>
          </a:lstStyle>
          <a:p>
            <a:r>
              <a:rPr lang="en-US" altLang="en-US"/>
              <a:t>March 2022</a:t>
            </a:r>
          </a:p>
        </p:txBody>
      </p:sp>
      <p:sp>
        <p:nvSpPr>
          <p:cNvPr id="6" name="Footer Placeholder 5">
            <a:extLst>
              <a:ext uri="{FF2B5EF4-FFF2-40B4-BE49-F238E27FC236}">
                <a16:creationId xmlns:a16="http://schemas.microsoft.com/office/drawing/2014/main" id="{1FF7FC8C-9CD3-AD4E-8E22-A9E7B07BD35D}"/>
              </a:ext>
            </a:extLst>
          </p:cNvPr>
          <p:cNvSpPr>
            <a:spLocks noGrp="1"/>
          </p:cNvSpPr>
          <p:nvPr>
            <p:ph type="ftr" sz="quarter" idx="11"/>
          </p:nvPr>
        </p:nvSpPr>
        <p:spPr/>
        <p:txBody>
          <a:bodyPr/>
          <a:lstStyle>
            <a:lvl1pPr>
              <a:defRPr/>
            </a:lvl1pPr>
          </a:lstStyle>
          <a:p>
            <a:r>
              <a:rPr lang="en-US" altLang="en-US"/>
              <a:t>&lt;Pat Kinney&gt;, &lt;Kinney Consulting&gt;</a:t>
            </a:r>
          </a:p>
        </p:txBody>
      </p:sp>
      <p:sp>
        <p:nvSpPr>
          <p:cNvPr id="7" name="Slide Number Placeholder 6">
            <a:extLst>
              <a:ext uri="{FF2B5EF4-FFF2-40B4-BE49-F238E27FC236}">
                <a16:creationId xmlns:a16="http://schemas.microsoft.com/office/drawing/2014/main" id="{06F309CC-2615-5445-818C-B6558B27B8F2}"/>
              </a:ext>
            </a:extLst>
          </p:cNvPr>
          <p:cNvSpPr>
            <a:spLocks noGrp="1"/>
          </p:cNvSpPr>
          <p:nvPr>
            <p:ph type="sldNum" sz="quarter" idx="12"/>
          </p:nvPr>
        </p:nvSpPr>
        <p:spPr/>
        <p:txBody>
          <a:bodyPr/>
          <a:lstStyle>
            <a:lvl1pPr>
              <a:defRPr/>
            </a:lvl1pPr>
          </a:lstStyle>
          <a:p>
            <a:r>
              <a:rPr lang="en-US" altLang="en-US"/>
              <a:t>Slide </a:t>
            </a:r>
            <a:fld id="{EF53C1E3-D459-D54D-9A04-0EECCA0762AB}" type="slidenum">
              <a:rPr lang="en-US" altLang="en-US"/>
              <a:pPr/>
              <a:t>‹#›</a:t>
            </a:fld>
            <a:endParaRPr lang="en-US" altLang="en-US"/>
          </a:p>
        </p:txBody>
      </p:sp>
    </p:spTree>
    <p:extLst>
      <p:ext uri="{BB962C8B-B14F-4D97-AF65-F5344CB8AC3E}">
        <p14:creationId xmlns:p14="http://schemas.microsoft.com/office/powerpoint/2010/main" val="3681843365"/>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C172EA95-BFC6-4B45-976B-EDDB737DF775}"/>
              </a:ext>
            </a:extLst>
          </p:cNvPr>
          <p:cNvSpPr>
            <a:spLocks noGrp="1"/>
          </p:cNvSpPr>
          <p:nvPr>
            <p:ph type="title"/>
          </p:nvPr>
        </p:nvSpPr>
        <p:spPr>
          <a:xfrm>
            <a:off x="630238" y="365125"/>
            <a:ext cx="7886700" cy="1325563"/>
          </a:xfrm>
        </p:spPr>
        <p:txBody>
          <a:bodyPr/>
          <a:lstStyle/>
          <a:p>
            <a:r>
              <a:rPr lang="en-US"/>
              <a:t>Click to edit Master title style</a:t>
            </a:r>
          </a:p>
        </p:txBody>
      </p:sp>
      <p:sp>
        <p:nvSpPr>
          <p:cNvPr id="3" name="Text Placeholder 2">
            <a:extLst>
              <a:ext uri="{FF2B5EF4-FFF2-40B4-BE49-F238E27FC236}">
                <a16:creationId xmlns:a16="http://schemas.microsoft.com/office/drawing/2014/main" id="{4BF453A2-754B-E143-B265-8C84EC293940}"/>
              </a:ext>
            </a:extLst>
          </p:cNvPr>
          <p:cNvSpPr>
            <a:spLocks noGrp="1"/>
          </p:cNvSpPr>
          <p:nvPr>
            <p:ph type="body" idx="1"/>
          </p:nvPr>
        </p:nvSpPr>
        <p:spPr>
          <a:xfrm>
            <a:off x="630238" y="1681163"/>
            <a:ext cx="3868737"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4" name="Content Placeholder 3">
            <a:extLst>
              <a:ext uri="{FF2B5EF4-FFF2-40B4-BE49-F238E27FC236}">
                <a16:creationId xmlns:a16="http://schemas.microsoft.com/office/drawing/2014/main" id="{7C70573F-E636-0540-B5D0-7BB6E43AA1EB}"/>
              </a:ext>
            </a:extLst>
          </p:cNvPr>
          <p:cNvSpPr>
            <a:spLocks noGrp="1"/>
          </p:cNvSpPr>
          <p:nvPr>
            <p:ph sz="half" idx="2"/>
          </p:nvPr>
        </p:nvSpPr>
        <p:spPr>
          <a:xfrm>
            <a:off x="630238" y="2505075"/>
            <a:ext cx="3868737" cy="3684588"/>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5" name="Text Placeholder 4">
            <a:extLst>
              <a:ext uri="{FF2B5EF4-FFF2-40B4-BE49-F238E27FC236}">
                <a16:creationId xmlns:a16="http://schemas.microsoft.com/office/drawing/2014/main" id="{14613783-2116-934D-AEF9-BB97DD65D700}"/>
              </a:ext>
            </a:extLst>
          </p:cNvPr>
          <p:cNvSpPr>
            <a:spLocks noGrp="1"/>
          </p:cNvSpPr>
          <p:nvPr>
            <p:ph type="body" sz="quarter" idx="3"/>
          </p:nvPr>
        </p:nvSpPr>
        <p:spPr>
          <a:xfrm>
            <a:off x="4629150" y="1681163"/>
            <a:ext cx="3887788"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6" name="Content Placeholder 5">
            <a:extLst>
              <a:ext uri="{FF2B5EF4-FFF2-40B4-BE49-F238E27FC236}">
                <a16:creationId xmlns:a16="http://schemas.microsoft.com/office/drawing/2014/main" id="{881B05E3-CE44-0F47-94DC-A09AB449BE4E}"/>
              </a:ext>
            </a:extLst>
          </p:cNvPr>
          <p:cNvSpPr>
            <a:spLocks noGrp="1"/>
          </p:cNvSpPr>
          <p:nvPr>
            <p:ph sz="quarter" idx="4"/>
          </p:nvPr>
        </p:nvSpPr>
        <p:spPr>
          <a:xfrm>
            <a:off x="4629150" y="2505075"/>
            <a:ext cx="3887788" cy="3684588"/>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7" name="Date Placeholder 6">
            <a:extLst>
              <a:ext uri="{FF2B5EF4-FFF2-40B4-BE49-F238E27FC236}">
                <a16:creationId xmlns:a16="http://schemas.microsoft.com/office/drawing/2014/main" id="{7FE55886-8792-7F4E-8F6F-5069EB6FC82E}"/>
              </a:ext>
            </a:extLst>
          </p:cNvPr>
          <p:cNvSpPr>
            <a:spLocks noGrp="1"/>
          </p:cNvSpPr>
          <p:nvPr>
            <p:ph type="dt" sz="half" idx="10"/>
          </p:nvPr>
        </p:nvSpPr>
        <p:spPr/>
        <p:txBody>
          <a:bodyPr/>
          <a:lstStyle>
            <a:lvl1pPr>
              <a:defRPr/>
            </a:lvl1pPr>
          </a:lstStyle>
          <a:p>
            <a:r>
              <a:rPr lang="en-US" altLang="en-US"/>
              <a:t>March 2022</a:t>
            </a:r>
          </a:p>
        </p:txBody>
      </p:sp>
      <p:sp>
        <p:nvSpPr>
          <p:cNvPr id="8" name="Footer Placeholder 7">
            <a:extLst>
              <a:ext uri="{FF2B5EF4-FFF2-40B4-BE49-F238E27FC236}">
                <a16:creationId xmlns:a16="http://schemas.microsoft.com/office/drawing/2014/main" id="{51664C94-BCC0-8C48-A2FD-B3B4B37099B9}"/>
              </a:ext>
            </a:extLst>
          </p:cNvPr>
          <p:cNvSpPr>
            <a:spLocks noGrp="1"/>
          </p:cNvSpPr>
          <p:nvPr>
            <p:ph type="ftr" sz="quarter" idx="11"/>
          </p:nvPr>
        </p:nvSpPr>
        <p:spPr/>
        <p:txBody>
          <a:bodyPr/>
          <a:lstStyle>
            <a:lvl1pPr>
              <a:defRPr/>
            </a:lvl1pPr>
          </a:lstStyle>
          <a:p>
            <a:r>
              <a:rPr lang="en-US" altLang="en-US"/>
              <a:t>&lt;Pat Kinney&gt;, &lt;Kinney Consulting&gt;</a:t>
            </a:r>
          </a:p>
        </p:txBody>
      </p:sp>
      <p:sp>
        <p:nvSpPr>
          <p:cNvPr id="9" name="Slide Number Placeholder 8">
            <a:extLst>
              <a:ext uri="{FF2B5EF4-FFF2-40B4-BE49-F238E27FC236}">
                <a16:creationId xmlns:a16="http://schemas.microsoft.com/office/drawing/2014/main" id="{8C4D14BF-A7AC-6346-AA7B-D24CA566B8A7}"/>
              </a:ext>
            </a:extLst>
          </p:cNvPr>
          <p:cNvSpPr>
            <a:spLocks noGrp="1"/>
          </p:cNvSpPr>
          <p:nvPr>
            <p:ph type="sldNum" sz="quarter" idx="12"/>
          </p:nvPr>
        </p:nvSpPr>
        <p:spPr/>
        <p:txBody>
          <a:bodyPr/>
          <a:lstStyle>
            <a:lvl1pPr>
              <a:defRPr/>
            </a:lvl1pPr>
          </a:lstStyle>
          <a:p>
            <a:r>
              <a:rPr lang="en-US" altLang="en-US"/>
              <a:t>Slide </a:t>
            </a:r>
            <a:fld id="{1C1BFB9A-C1E8-C644-9D73-9B076E34FCFC}" type="slidenum">
              <a:rPr lang="en-US" altLang="en-US"/>
              <a:pPr/>
              <a:t>‹#›</a:t>
            </a:fld>
            <a:endParaRPr lang="en-US" altLang="en-US"/>
          </a:p>
        </p:txBody>
      </p:sp>
    </p:spTree>
    <p:extLst>
      <p:ext uri="{BB962C8B-B14F-4D97-AF65-F5344CB8AC3E}">
        <p14:creationId xmlns:p14="http://schemas.microsoft.com/office/powerpoint/2010/main" val="3110671212"/>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896B6139-FA30-814A-8DFD-CB7DF6C11FE6}"/>
              </a:ext>
            </a:extLst>
          </p:cNvPr>
          <p:cNvSpPr>
            <a:spLocks noGrp="1"/>
          </p:cNvSpPr>
          <p:nvPr>
            <p:ph type="title"/>
          </p:nvPr>
        </p:nvSpPr>
        <p:spPr/>
        <p:txBody>
          <a:bodyPr/>
          <a:lstStyle/>
          <a:p>
            <a:r>
              <a:rPr lang="en-US"/>
              <a:t>Click to edit Master title style</a:t>
            </a:r>
          </a:p>
        </p:txBody>
      </p:sp>
      <p:sp>
        <p:nvSpPr>
          <p:cNvPr id="3" name="Date Placeholder 2">
            <a:extLst>
              <a:ext uri="{FF2B5EF4-FFF2-40B4-BE49-F238E27FC236}">
                <a16:creationId xmlns:a16="http://schemas.microsoft.com/office/drawing/2014/main" id="{072D5566-605E-9549-9509-B06D39CC1226}"/>
              </a:ext>
            </a:extLst>
          </p:cNvPr>
          <p:cNvSpPr>
            <a:spLocks noGrp="1"/>
          </p:cNvSpPr>
          <p:nvPr>
            <p:ph type="dt" sz="half" idx="10"/>
          </p:nvPr>
        </p:nvSpPr>
        <p:spPr/>
        <p:txBody>
          <a:bodyPr/>
          <a:lstStyle>
            <a:lvl1pPr>
              <a:defRPr/>
            </a:lvl1pPr>
          </a:lstStyle>
          <a:p>
            <a:r>
              <a:rPr lang="en-US" altLang="en-US"/>
              <a:t>March 2022</a:t>
            </a:r>
          </a:p>
        </p:txBody>
      </p:sp>
      <p:sp>
        <p:nvSpPr>
          <p:cNvPr id="4" name="Footer Placeholder 3">
            <a:extLst>
              <a:ext uri="{FF2B5EF4-FFF2-40B4-BE49-F238E27FC236}">
                <a16:creationId xmlns:a16="http://schemas.microsoft.com/office/drawing/2014/main" id="{F1737E6C-69DC-2740-9FF9-0219509B6976}"/>
              </a:ext>
            </a:extLst>
          </p:cNvPr>
          <p:cNvSpPr>
            <a:spLocks noGrp="1"/>
          </p:cNvSpPr>
          <p:nvPr>
            <p:ph type="ftr" sz="quarter" idx="11"/>
          </p:nvPr>
        </p:nvSpPr>
        <p:spPr/>
        <p:txBody>
          <a:bodyPr/>
          <a:lstStyle>
            <a:lvl1pPr>
              <a:defRPr/>
            </a:lvl1pPr>
          </a:lstStyle>
          <a:p>
            <a:r>
              <a:rPr lang="en-US" altLang="en-US"/>
              <a:t>&lt;Pat Kinney&gt;, &lt;Kinney Consulting&gt;</a:t>
            </a:r>
          </a:p>
        </p:txBody>
      </p:sp>
      <p:sp>
        <p:nvSpPr>
          <p:cNvPr id="5" name="Slide Number Placeholder 4">
            <a:extLst>
              <a:ext uri="{FF2B5EF4-FFF2-40B4-BE49-F238E27FC236}">
                <a16:creationId xmlns:a16="http://schemas.microsoft.com/office/drawing/2014/main" id="{1BAB28E2-4835-F042-84A0-84C9449E90A0}"/>
              </a:ext>
            </a:extLst>
          </p:cNvPr>
          <p:cNvSpPr>
            <a:spLocks noGrp="1"/>
          </p:cNvSpPr>
          <p:nvPr>
            <p:ph type="sldNum" sz="quarter" idx="12"/>
          </p:nvPr>
        </p:nvSpPr>
        <p:spPr/>
        <p:txBody>
          <a:bodyPr/>
          <a:lstStyle>
            <a:lvl1pPr>
              <a:defRPr/>
            </a:lvl1pPr>
          </a:lstStyle>
          <a:p>
            <a:r>
              <a:rPr lang="en-US" altLang="en-US"/>
              <a:t>Slide </a:t>
            </a:r>
            <a:fld id="{80E7CE0F-6A47-E342-9D61-07371175E3FA}" type="slidenum">
              <a:rPr lang="en-US" altLang="en-US"/>
              <a:pPr/>
              <a:t>‹#›</a:t>
            </a:fld>
            <a:endParaRPr lang="en-US" altLang="en-US"/>
          </a:p>
        </p:txBody>
      </p:sp>
    </p:spTree>
    <p:extLst>
      <p:ext uri="{BB962C8B-B14F-4D97-AF65-F5344CB8AC3E}">
        <p14:creationId xmlns:p14="http://schemas.microsoft.com/office/powerpoint/2010/main" val="3103449690"/>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a:extLst>
              <a:ext uri="{FF2B5EF4-FFF2-40B4-BE49-F238E27FC236}">
                <a16:creationId xmlns:a16="http://schemas.microsoft.com/office/drawing/2014/main" id="{B6B95393-3617-9244-91F4-62B753B06228}"/>
              </a:ext>
            </a:extLst>
          </p:cNvPr>
          <p:cNvSpPr>
            <a:spLocks noGrp="1"/>
          </p:cNvSpPr>
          <p:nvPr>
            <p:ph type="dt" sz="half" idx="10"/>
          </p:nvPr>
        </p:nvSpPr>
        <p:spPr/>
        <p:txBody>
          <a:bodyPr/>
          <a:lstStyle>
            <a:lvl1pPr>
              <a:defRPr/>
            </a:lvl1pPr>
          </a:lstStyle>
          <a:p>
            <a:r>
              <a:rPr lang="en-US" altLang="en-US"/>
              <a:t>March 2022</a:t>
            </a:r>
          </a:p>
        </p:txBody>
      </p:sp>
      <p:sp>
        <p:nvSpPr>
          <p:cNvPr id="3" name="Footer Placeholder 2">
            <a:extLst>
              <a:ext uri="{FF2B5EF4-FFF2-40B4-BE49-F238E27FC236}">
                <a16:creationId xmlns:a16="http://schemas.microsoft.com/office/drawing/2014/main" id="{6D995743-5196-854E-A193-0AFC483CB020}"/>
              </a:ext>
            </a:extLst>
          </p:cNvPr>
          <p:cNvSpPr>
            <a:spLocks noGrp="1"/>
          </p:cNvSpPr>
          <p:nvPr>
            <p:ph type="ftr" sz="quarter" idx="11"/>
          </p:nvPr>
        </p:nvSpPr>
        <p:spPr/>
        <p:txBody>
          <a:bodyPr/>
          <a:lstStyle>
            <a:lvl1pPr>
              <a:defRPr/>
            </a:lvl1pPr>
          </a:lstStyle>
          <a:p>
            <a:r>
              <a:rPr lang="en-US" altLang="en-US"/>
              <a:t>&lt;Pat Kinney&gt;, &lt;Kinney Consulting&gt;</a:t>
            </a:r>
          </a:p>
        </p:txBody>
      </p:sp>
      <p:sp>
        <p:nvSpPr>
          <p:cNvPr id="4" name="Slide Number Placeholder 3">
            <a:extLst>
              <a:ext uri="{FF2B5EF4-FFF2-40B4-BE49-F238E27FC236}">
                <a16:creationId xmlns:a16="http://schemas.microsoft.com/office/drawing/2014/main" id="{4248311D-CB25-7E49-8772-8314C70D5C87}"/>
              </a:ext>
            </a:extLst>
          </p:cNvPr>
          <p:cNvSpPr>
            <a:spLocks noGrp="1"/>
          </p:cNvSpPr>
          <p:nvPr>
            <p:ph type="sldNum" sz="quarter" idx="12"/>
          </p:nvPr>
        </p:nvSpPr>
        <p:spPr/>
        <p:txBody>
          <a:bodyPr/>
          <a:lstStyle>
            <a:lvl1pPr>
              <a:defRPr/>
            </a:lvl1pPr>
          </a:lstStyle>
          <a:p>
            <a:r>
              <a:rPr lang="en-US" altLang="en-US"/>
              <a:t>Slide </a:t>
            </a:r>
            <a:fld id="{C4BC67E7-1466-7C45-8EFB-619E00285674}" type="slidenum">
              <a:rPr lang="en-US" altLang="en-US"/>
              <a:pPr/>
              <a:t>‹#›</a:t>
            </a:fld>
            <a:endParaRPr lang="en-US" altLang="en-US"/>
          </a:p>
        </p:txBody>
      </p:sp>
    </p:spTree>
    <p:extLst>
      <p:ext uri="{BB962C8B-B14F-4D97-AF65-F5344CB8AC3E}">
        <p14:creationId xmlns:p14="http://schemas.microsoft.com/office/powerpoint/2010/main" val="2769999513"/>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4A58A67D-3AC9-0F4F-BD3F-E5E9823699F2}"/>
              </a:ext>
            </a:extLst>
          </p:cNvPr>
          <p:cNvSpPr>
            <a:spLocks noGrp="1"/>
          </p:cNvSpPr>
          <p:nvPr>
            <p:ph type="title"/>
          </p:nvPr>
        </p:nvSpPr>
        <p:spPr>
          <a:xfrm>
            <a:off x="630238" y="457200"/>
            <a:ext cx="2949575" cy="1600200"/>
          </a:xfrm>
        </p:spPr>
        <p:txBody>
          <a:bodyPr anchor="b"/>
          <a:lstStyle>
            <a:lvl1pPr>
              <a:defRPr sz="3200"/>
            </a:lvl1pPr>
          </a:lstStyle>
          <a:p>
            <a:r>
              <a:rPr lang="en-US"/>
              <a:t>Click to edit Master title style</a:t>
            </a:r>
          </a:p>
        </p:txBody>
      </p:sp>
      <p:sp>
        <p:nvSpPr>
          <p:cNvPr id="3" name="Content Placeholder 2">
            <a:extLst>
              <a:ext uri="{FF2B5EF4-FFF2-40B4-BE49-F238E27FC236}">
                <a16:creationId xmlns:a16="http://schemas.microsoft.com/office/drawing/2014/main" id="{E6BA7A63-7C3D-7C44-8BB9-8B516A3C061D}"/>
              </a:ext>
            </a:extLst>
          </p:cNvPr>
          <p:cNvSpPr>
            <a:spLocks noGrp="1"/>
          </p:cNvSpPr>
          <p:nvPr>
            <p:ph idx="1"/>
          </p:nvPr>
        </p:nvSpPr>
        <p:spPr>
          <a:xfrm>
            <a:off x="3887788" y="987425"/>
            <a:ext cx="4629150" cy="4873625"/>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Text Placeholder 3">
            <a:extLst>
              <a:ext uri="{FF2B5EF4-FFF2-40B4-BE49-F238E27FC236}">
                <a16:creationId xmlns:a16="http://schemas.microsoft.com/office/drawing/2014/main" id="{75489594-B45A-2F49-A79C-5973D5AD2627}"/>
              </a:ext>
            </a:extLst>
          </p:cNvPr>
          <p:cNvSpPr>
            <a:spLocks noGrp="1"/>
          </p:cNvSpPr>
          <p:nvPr>
            <p:ph type="body" sz="half" idx="2"/>
          </p:nvPr>
        </p:nvSpPr>
        <p:spPr>
          <a:xfrm>
            <a:off x="630238" y="2057400"/>
            <a:ext cx="2949575"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a:t>Click to edit Master text styles</a:t>
            </a:r>
          </a:p>
        </p:txBody>
      </p:sp>
      <p:sp>
        <p:nvSpPr>
          <p:cNvPr id="5" name="Date Placeholder 4">
            <a:extLst>
              <a:ext uri="{FF2B5EF4-FFF2-40B4-BE49-F238E27FC236}">
                <a16:creationId xmlns:a16="http://schemas.microsoft.com/office/drawing/2014/main" id="{2210E284-EA44-9842-B3E5-4F99E4832C78}"/>
              </a:ext>
            </a:extLst>
          </p:cNvPr>
          <p:cNvSpPr>
            <a:spLocks noGrp="1"/>
          </p:cNvSpPr>
          <p:nvPr>
            <p:ph type="dt" sz="half" idx="10"/>
          </p:nvPr>
        </p:nvSpPr>
        <p:spPr/>
        <p:txBody>
          <a:bodyPr/>
          <a:lstStyle>
            <a:lvl1pPr>
              <a:defRPr/>
            </a:lvl1pPr>
          </a:lstStyle>
          <a:p>
            <a:r>
              <a:rPr lang="en-US" altLang="en-US"/>
              <a:t>March 2022</a:t>
            </a:r>
          </a:p>
        </p:txBody>
      </p:sp>
      <p:sp>
        <p:nvSpPr>
          <p:cNvPr id="6" name="Footer Placeholder 5">
            <a:extLst>
              <a:ext uri="{FF2B5EF4-FFF2-40B4-BE49-F238E27FC236}">
                <a16:creationId xmlns:a16="http://schemas.microsoft.com/office/drawing/2014/main" id="{7727F855-3644-304B-8226-C870595DAF0E}"/>
              </a:ext>
            </a:extLst>
          </p:cNvPr>
          <p:cNvSpPr>
            <a:spLocks noGrp="1"/>
          </p:cNvSpPr>
          <p:nvPr>
            <p:ph type="ftr" sz="quarter" idx="11"/>
          </p:nvPr>
        </p:nvSpPr>
        <p:spPr/>
        <p:txBody>
          <a:bodyPr/>
          <a:lstStyle>
            <a:lvl1pPr>
              <a:defRPr/>
            </a:lvl1pPr>
          </a:lstStyle>
          <a:p>
            <a:r>
              <a:rPr lang="en-US" altLang="en-US"/>
              <a:t>&lt;Pat Kinney&gt;, &lt;Kinney Consulting&gt;</a:t>
            </a:r>
          </a:p>
        </p:txBody>
      </p:sp>
      <p:sp>
        <p:nvSpPr>
          <p:cNvPr id="7" name="Slide Number Placeholder 6">
            <a:extLst>
              <a:ext uri="{FF2B5EF4-FFF2-40B4-BE49-F238E27FC236}">
                <a16:creationId xmlns:a16="http://schemas.microsoft.com/office/drawing/2014/main" id="{57127CB1-8CE4-EE4B-9402-995EC492EF19}"/>
              </a:ext>
            </a:extLst>
          </p:cNvPr>
          <p:cNvSpPr>
            <a:spLocks noGrp="1"/>
          </p:cNvSpPr>
          <p:nvPr>
            <p:ph type="sldNum" sz="quarter" idx="12"/>
          </p:nvPr>
        </p:nvSpPr>
        <p:spPr/>
        <p:txBody>
          <a:bodyPr/>
          <a:lstStyle>
            <a:lvl1pPr>
              <a:defRPr/>
            </a:lvl1pPr>
          </a:lstStyle>
          <a:p>
            <a:r>
              <a:rPr lang="en-US" altLang="en-US"/>
              <a:t>Slide </a:t>
            </a:r>
            <a:fld id="{21ABA8A8-2D72-8C4B-8D77-A1593640FC02}" type="slidenum">
              <a:rPr lang="en-US" altLang="en-US"/>
              <a:pPr/>
              <a:t>‹#›</a:t>
            </a:fld>
            <a:endParaRPr lang="en-US" altLang="en-US"/>
          </a:p>
        </p:txBody>
      </p:sp>
    </p:spTree>
    <p:extLst>
      <p:ext uri="{BB962C8B-B14F-4D97-AF65-F5344CB8AC3E}">
        <p14:creationId xmlns:p14="http://schemas.microsoft.com/office/powerpoint/2010/main" val="2893112697"/>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CCA93022-AF36-244B-B320-8C84ED460658}"/>
              </a:ext>
            </a:extLst>
          </p:cNvPr>
          <p:cNvSpPr>
            <a:spLocks noGrp="1"/>
          </p:cNvSpPr>
          <p:nvPr>
            <p:ph type="title"/>
          </p:nvPr>
        </p:nvSpPr>
        <p:spPr>
          <a:xfrm>
            <a:off x="630238" y="457200"/>
            <a:ext cx="2949575" cy="1600200"/>
          </a:xfrm>
        </p:spPr>
        <p:txBody>
          <a:bodyPr anchor="b"/>
          <a:lstStyle>
            <a:lvl1pPr>
              <a:defRPr sz="3200"/>
            </a:lvl1pPr>
          </a:lstStyle>
          <a:p>
            <a:r>
              <a:rPr lang="en-US"/>
              <a:t>Click to edit Master title style</a:t>
            </a:r>
          </a:p>
        </p:txBody>
      </p:sp>
      <p:sp>
        <p:nvSpPr>
          <p:cNvPr id="3" name="Picture Placeholder 2">
            <a:extLst>
              <a:ext uri="{FF2B5EF4-FFF2-40B4-BE49-F238E27FC236}">
                <a16:creationId xmlns:a16="http://schemas.microsoft.com/office/drawing/2014/main" id="{5E558B52-D04D-334D-BD45-9BB0C39F5E33}"/>
              </a:ext>
            </a:extLst>
          </p:cNvPr>
          <p:cNvSpPr>
            <a:spLocks noGrp="1"/>
          </p:cNvSpPr>
          <p:nvPr>
            <p:ph type="pic" idx="1"/>
          </p:nvPr>
        </p:nvSpPr>
        <p:spPr>
          <a:xfrm>
            <a:off x="3887788" y="987425"/>
            <a:ext cx="4629150" cy="4873625"/>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r>
              <a:rPr lang="en-US"/>
              <a:t>Click icon to add picture</a:t>
            </a:r>
          </a:p>
        </p:txBody>
      </p:sp>
      <p:sp>
        <p:nvSpPr>
          <p:cNvPr id="4" name="Text Placeholder 3">
            <a:extLst>
              <a:ext uri="{FF2B5EF4-FFF2-40B4-BE49-F238E27FC236}">
                <a16:creationId xmlns:a16="http://schemas.microsoft.com/office/drawing/2014/main" id="{D330256A-D8A7-D940-A2C3-8FB887CBE4CB}"/>
              </a:ext>
            </a:extLst>
          </p:cNvPr>
          <p:cNvSpPr>
            <a:spLocks noGrp="1"/>
          </p:cNvSpPr>
          <p:nvPr>
            <p:ph type="body" sz="half" idx="2"/>
          </p:nvPr>
        </p:nvSpPr>
        <p:spPr>
          <a:xfrm>
            <a:off x="630238" y="2057400"/>
            <a:ext cx="2949575"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a:t>Click to edit Master text styles</a:t>
            </a:r>
          </a:p>
        </p:txBody>
      </p:sp>
      <p:sp>
        <p:nvSpPr>
          <p:cNvPr id="5" name="Date Placeholder 4">
            <a:extLst>
              <a:ext uri="{FF2B5EF4-FFF2-40B4-BE49-F238E27FC236}">
                <a16:creationId xmlns:a16="http://schemas.microsoft.com/office/drawing/2014/main" id="{3F494855-BCCC-904E-AD47-CF63F0E9148C}"/>
              </a:ext>
            </a:extLst>
          </p:cNvPr>
          <p:cNvSpPr>
            <a:spLocks noGrp="1"/>
          </p:cNvSpPr>
          <p:nvPr>
            <p:ph type="dt" sz="half" idx="10"/>
          </p:nvPr>
        </p:nvSpPr>
        <p:spPr/>
        <p:txBody>
          <a:bodyPr/>
          <a:lstStyle>
            <a:lvl1pPr>
              <a:defRPr/>
            </a:lvl1pPr>
          </a:lstStyle>
          <a:p>
            <a:r>
              <a:rPr lang="en-US" altLang="en-US"/>
              <a:t>March 2022</a:t>
            </a:r>
          </a:p>
        </p:txBody>
      </p:sp>
      <p:sp>
        <p:nvSpPr>
          <p:cNvPr id="6" name="Footer Placeholder 5">
            <a:extLst>
              <a:ext uri="{FF2B5EF4-FFF2-40B4-BE49-F238E27FC236}">
                <a16:creationId xmlns:a16="http://schemas.microsoft.com/office/drawing/2014/main" id="{160DFF0C-1046-9741-A9D5-7197E350A2C0}"/>
              </a:ext>
            </a:extLst>
          </p:cNvPr>
          <p:cNvSpPr>
            <a:spLocks noGrp="1"/>
          </p:cNvSpPr>
          <p:nvPr>
            <p:ph type="ftr" sz="quarter" idx="11"/>
          </p:nvPr>
        </p:nvSpPr>
        <p:spPr/>
        <p:txBody>
          <a:bodyPr/>
          <a:lstStyle>
            <a:lvl1pPr>
              <a:defRPr/>
            </a:lvl1pPr>
          </a:lstStyle>
          <a:p>
            <a:r>
              <a:rPr lang="en-US" altLang="en-US"/>
              <a:t>&lt;Pat Kinney&gt;, &lt;Kinney Consulting&gt;</a:t>
            </a:r>
          </a:p>
        </p:txBody>
      </p:sp>
      <p:sp>
        <p:nvSpPr>
          <p:cNvPr id="7" name="Slide Number Placeholder 6">
            <a:extLst>
              <a:ext uri="{FF2B5EF4-FFF2-40B4-BE49-F238E27FC236}">
                <a16:creationId xmlns:a16="http://schemas.microsoft.com/office/drawing/2014/main" id="{C05A8EA5-903C-3642-8CF5-854A5F452ABA}"/>
              </a:ext>
            </a:extLst>
          </p:cNvPr>
          <p:cNvSpPr>
            <a:spLocks noGrp="1"/>
          </p:cNvSpPr>
          <p:nvPr>
            <p:ph type="sldNum" sz="quarter" idx="12"/>
          </p:nvPr>
        </p:nvSpPr>
        <p:spPr/>
        <p:txBody>
          <a:bodyPr/>
          <a:lstStyle>
            <a:lvl1pPr>
              <a:defRPr/>
            </a:lvl1pPr>
          </a:lstStyle>
          <a:p>
            <a:r>
              <a:rPr lang="en-US" altLang="en-US"/>
              <a:t>Slide </a:t>
            </a:r>
            <a:fld id="{E8724107-C604-3C47-8E4D-33E02EA23453}" type="slidenum">
              <a:rPr lang="en-US" altLang="en-US"/>
              <a:pPr/>
              <a:t>‹#›</a:t>
            </a:fld>
            <a:endParaRPr lang="en-US" altLang="en-US"/>
          </a:p>
        </p:txBody>
      </p:sp>
    </p:spTree>
    <p:extLst>
      <p:ext uri="{BB962C8B-B14F-4D97-AF65-F5344CB8AC3E}">
        <p14:creationId xmlns:p14="http://schemas.microsoft.com/office/powerpoint/2010/main" val="2737989030"/>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1026" name="Rectangle 2">
            <a:extLst>
              <a:ext uri="{FF2B5EF4-FFF2-40B4-BE49-F238E27FC236}">
                <a16:creationId xmlns:a16="http://schemas.microsoft.com/office/drawing/2014/main" id="{5B026374-273B-CF49-8D18-793CE88BEAF8}"/>
              </a:ext>
            </a:extLst>
          </p:cNvPr>
          <p:cNvSpPr>
            <a:spLocks noGrp="1" noChangeArrowheads="1"/>
          </p:cNvSpPr>
          <p:nvPr>
            <p:ph type="title"/>
          </p:nvPr>
        </p:nvSpPr>
        <p:spPr bwMode="auto">
          <a:xfrm>
            <a:off x="685800" y="685800"/>
            <a:ext cx="7772400" cy="10668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2075" tIns="46038" rIns="92075" bIns="46038" numCol="1" anchor="ctr" anchorCtr="0" compatLnSpc="1">
            <a:prstTxWarp prst="textNoShape">
              <a:avLst/>
            </a:prstTxWarp>
          </a:bodyPr>
          <a:lstStyle/>
          <a:p>
            <a:pPr lvl="0"/>
            <a:r>
              <a:rPr lang="en-US" altLang="en-US"/>
              <a:t>Click to edit Master title style</a:t>
            </a:r>
          </a:p>
        </p:txBody>
      </p:sp>
      <p:sp>
        <p:nvSpPr>
          <p:cNvPr id="1027" name="Rectangle 3">
            <a:extLst>
              <a:ext uri="{FF2B5EF4-FFF2-40B4-BE49-F238E27FC236}">
                <a16:creationId xmlns:a16="http://schemas.microsoft.com/office/drawing/2014/main" id="{37F9A6AA-A512-5D44-8599-E3A26358173B}"/>
              </a:ext>
            </a:extLst>
          </p:cNvPr>
          <p:cNvSpPr>
            <a:spLocks noGrp="1" noChangeArrowheads="1"/>
          </p:cNvSpPr>
          <p:nvPr>
            <p:ph type="body" idx="1"/>
          </p:nvPr>
        </p:nvSpPr>
        <p:spPr bwMode="auto">
          <a:xfrm>
            <a:off x="685800" y="1981200"/>
            <a:ext cx="7772400" cy="41148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2075" tIns="46038" rIns="92075" bIns="46038" numCol="1" anchor="t" anchorCtr="0" compatLnSpc="1">
            <a:prstTxWarp prst="textNoShape">
              <a:avLst/>
            </a:prstTxWarp>
          </a:bodyPr>
          <a:lstStyle/>
          <a:p>
            <a:pPr lvl="0"/>
            <a:r>
              <a:rPr lang="en-US" altLang="en-US"/>
              <a:t>Click to edit Master text styles</a:t>
            </a:r>
          </a:p>
          <a:p>
            <a:pPr lvl="1"/>
            <a:r>
              <a:rPr lang="en-US" altLang="en-US"/>
              <a:t>Second level</a:t>
            </a:r>
          </a:p>
          <a:p>
            <a:pPr lvl="2"/>
            <a:r>
              <a:rPr lang="en-US" altLang="en-US"/>
              <a:t>Third level</a:t>
            </a:r>
          </a:p>
          <a:p>
            <a:pPr lvl="3"/>
            <a:r>
              <a:rPr lang="en-US" altLang="en-US"/>
              <a:t>Fourth level</a:t>
            </a:r>
          </a:p>
          <a:p>
            <a:pPr lvl="4"/>
            <a:r>
              <a:rPr lang="en-US" altLang="en-US"/>
              <a:t>Fifth level</a:t>
            </a:r>
          </a:p>
        </p:txBody>
      </p:sp>
      <p:sp>
        <p:nvSpPr>
          <p:cNvPr id="1028" name="Rectangle 4">
            <a:extLst>
              <a:ext uri="{FF2B5EF4-FFF2-40B4-BE49-F238E27FC236}">
                <a16:creationId xmlns:a16="http://schemas.microsoft.com/office/drawing/2014/main" id="{AB2016FA-C56F-894E-ADD0-90D368CFFF86}"/>
              </a:ext>
            </a:extLst>
          </p:cNvPr>
          <p:cNvSpPr>
            <a:spLocks noGrp="1" noChangeArrowheads="1"/>
          </p:cNvSpPr>
          <p:nvPr>
            <p:ph type="dt" sz="half" idx="2"/>
          </p:nvPr>
        </p:nvSpPr>
        <p:spPr bwMode="auto">
          <a:xfrm>
            <a:off x="685800" y="381000"/>
            <a:ext cx="1600200" cy="212725"/>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0" tIns="0" rIns="0" bIns="0" numCol="1" anchor="b" anchorCtr="0" compatLnSpc="1">
            <a:prstTxWarp prst="textNoShape">
              <a:avLst/>
            </a:prstTxWarp>
            <a:spAutoFit/>
          </a:bodyPr>
          <a:lstStyle>
            <a:lvl1pPr>
              <a:defRPr sz="1400" b="1"/>
            </a:lvl1pPr>
          </a:lstStyle>
          <a:p>
            <a:r>
              <a:rPr lang="en-US" altLang="en-US"/>
              <a:t>March 2022</a:t>
            </a:r>
          </a:p>
        </p:txBody>
      </p:sp>
      <p:sp>
        <p:nvSpPr>
          <p:cNvPr id="1029" name="Rectangle 5">
            <a:extLst>
              <a:ext uri="{FF2B5EF4-FFF2-40B4-BE49-F238E27FC236}">
                <a16:creationId xmlns:a16="http://schemas.microsoft.com/office/drawing/2014/main" id="{E9D8BB87-F255-2544-AABA-6AC1ADC88273}"/>
              </a:ext>
            </a:extLst>
          </p:cNvPr>
          <p:cNvSpPr>
            <a:spLocks noGrp="1" noChangeArrowheads="1"/>
          </p:cNvSpPr>
          <p:nvPr>
            <p:ph type="ftr" sz="quarter" idx="3"/>
          </p:nvPr>
        </p:nvSpPr>
        <p:spPr bwMode="auto">
          <a:xfrm>
            <a:off x="5486400" y="6475413"/>
            <a:ext cx="3124200" cy="182562"/>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0" tIns="0" rIns="0" bIns="0" numCol="1" anchor="t" anchorCtr="0" compatLnSpc="1">
            <a:prstTxWarp prst="textNoShape">
              <a:avLst/>
            </a:prstTxWarp>
            <a:spAutoFit/>
          </a:bodyPr>
          <a:lstStyle>
            <a:lvl1pPr algn="r">
              <a:defRPr/>
            </a:lvl1pPr>
          </a:lstStyle>
          <a:p>
            <a:r>
              <a:rPr lang="en-US" altLang="en-US"/>
              <a:t>&lt;Pat Kinney&gt;, &lt;Kinney Consulting&gt;</a:t>
            </a:r>
          </a:p>
        </p:txBody>
      </p:sp>
      <p:sp>
        <p:nvSpPr>
          <p:cNvPr id="1030" name="Rectangle 6">
            <a:extLst>
              <a:ext uri="{FF2B5EF4-FFF2-40B4-BE49-F238E27FC236}">
                <a16:creationId xmlns:a16="http://schemas.microsoft.com/office/drawing/2014/main" id="{5A5DC1FA-C267-9F44-A347-85489C29F2C7}"/>
              </a:ext>
            </a:extLst>
          </p:cNvPr>
          <p:cNvSpPr>
            <a:spLocks noGrp="1" noChangeArrowheads="1"/>
          </p:cNvSpPr>
          <p:nvPr>
            <p:ph type="sldNum" sz="quarter" idx="4"/>
          </p:nvPr>
        </p:nvSpPr>
        <p:spPr bwMode="auto">
          <a:xfrm>
            <a:off x="4344988" y="6475413"/>
            <a:ext cx="530225" cy="182562"/>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none" lIns="0" tIns="0" rIns="0" bIns="0" numCol="1" anchor="t" anchorCtr="0" compatLnSpc="1">
            <a:prstTxWarp prst="textNoShape">
              <a:avLst/>
            </a:prstTxWarp>
            <a:spAutoFit/>
          </a:bodyPr>
          <a:lstStyle>
            <a:lvl1pPr algn="ctr">
              <a:defRPr/>
            </a:lvl1pPr>
          </a:lstStyle>
          <a:p>
            <a:r>
              <a:rPr lang="en-US" altLang="en-US"/>
              <a:t>Slide </a:t>
            </a:r>
            <a:fld id="{DA5EE7FC-5303-AE41-A8BE-F775DD1AB38F}" type="slidenum">
              <a:rPr lang="en-US" altLang="en-US"/>
              <a:pPr/>
              <a:t>‹#›</a:t>
            </a:fld>
            <a:endParaRPr lang="en-US" altLang="en-US"/>
          </a:p>
        </p:txBody>
      </p:sp>
      <p:sp>
        <p:nvSpPr>
          <p:cNvPr id="1031" name="Rectangle 7">
            <a:extLst>
              <a:ext uri="{FF2B5EF4-FFF2-40B4-BE49-F238E27FC236}">
                <a16:creationId xmlns:a16="http://schemas.microsoft.com/office/drawing/2014/main" id="{C6A87ACE-C04F-A24B-8F8F-38DA7A854CE1}"/>
              </a:ext>
            </a:extLst>
          </p:cNvPr>
          <p:cNvSpPr>
            <a:spLocks noChangeArrowheads="1"/>
          </p:cNvSpPr>
          <p:nvPr/>
        </p:nvSpPr>
        <p:spPr bwMode="auto">
          <a:xfrm>
            <a:off x="3657600" y="394156"/>
            <a:ext cx="4800600" cy="215444"/>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square" lIns="0" tIns="0" rIns="0" bIns="0" anchor="b">
            <a:spAutoFit/>
          </a:bodyPr>
          <a:lstStyle/>
          <a:p>
            <a:pPr lvl="4" algn="r"/>
            <a:r>
              <a:rPr lang="en-US" altLang="en-US" sz="1400" b="1" dirty="0"/>
              <a:t>doc.: IEEE 802.15-&lt;15-23-0084-02&gt;</a:t>
            </a:r>
          </a:p>
        </p:txBody>
      </p:sp>
      <p:sp>
        <p:nvSpPr>
          <p:cNvPr id="1032" name="Line 8">
            <a:extLst>
              <a:ext uri="{FF2B5EF4-FFF2-40B4-BE49-F238E27FC236}">
                <a16:creationId xmlns:a16="http://schemas.microsoft.com/office/drawing/2014/main" id="{D64A178D-34E3-FF4E-93C5-EAB944830075}"/>
              </a:ext>
            </a:extLst>
          </p:cNvPr>
          <p:cNvSpPr>
            <a:spLocks noChangeShapeType="1"/>
          </p:cNvSpPr>
          <p:nvPr/>
        </p:nvSpPr>
        <p:spPr bwMode="auto">
          <a:xfrm>
            <a:off x="685800" y="609600"/>
            <a:ext cx="7772400" cy="0"/>
          </a:xfrm>
          <a:prstGeom prst="line">
            <a:avLst/>
          </a:prstGeom>
          <a:noFill/>
          <a:ln w="12700">
            <a:solidFill>
              <a:schemeClr val="tx1"/>
            </a:solidFill>
            <a:round/>
            <a:headEnd type="none" w="sm" len="sm"/>
            <a:tailEnd type="none" w="sm" len="sm"/>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n-US"/>
          </a:p>
        </p:txBody>
      </p:sp>
      <p:sp>
        <p:nvSpPr>
          <p:cNvPr id="1033" name="Rectangle 9">
            <a:extLst>
              <a:ext uri="{FF2B5EF4-FFF2-40B4-BE49-F238E27FC236}">
                <a16:creationId xmlns:a16="http://schemas.microsoft.com/office/drawing/2014/main" id="{50862FE8-F2A7-BA48-96B0-BDE6AE066905}"/>
              </a:ext>
            </a:extLst>
          </p:cNvPr>
          <p:cNvSpPr>
            <a:spLocks noChangeArrowheads="1"/>
          </p:cNvSpPr>
          <p:nvPr/>
        </p:nvSpPr>
        <p:spPr bwMode="auto">
          <a:xfrm>
            <a:off x="685800" y="6475413"/>
            <a:ext cx="711200" cy="182562"/>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p>
            <a:r>
              <a:rPr lang="en-US" altLang="en-US"/>
              <a:t>Submission</a:t>
            </a:r>
          </a:p>
        </p:txBody>
      </p:sp>
      <p:sp>
        <p:nvSpPr>
          <p:cNvPr id="1034" name="Line 10">
            <a:extLst>
              <a:ext uri="{FF2B5EF4-FFF2-40B4-BE49-F238E27FC236}">
                <a16:creationId xmlns:a16="http://schemas.microsoft.com/office/drawing/2014/main" id="{39248EA4-7AAF-8E43-B686-1E5E7EC7DE19}"/>
              </a:ext>
            </a:extLst>
          </p:cNvPr>
          <p:cNvSpPr>
            <a:spLocks noChangeShapeType="1"/>
          </p:cNvSpPr>
          <p:nvPr/>
        </p:nvSpPr>
        <p:spPr bwMode="auto">
          <a:xfrm>
            <a:off x="685800" y="6477000"/>
            <a:ext cx="7848600" cy="0"/>
          </a:xfrm>
          <a:prstGeom prst="line">
            <a:avLst/>
          </a:prstGeom>
          <a:noFill/>
          <a:ln w="12700">
            <a:solidFill>
              <a:schemeClr val="tx1"/>
            </a:solidFill>
            <a:round/>
            <a:headEnd type="none" w="sm" len="sm"/>
            <a:tailEnd type="none" w="sm" len="sm"/>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en-US"/>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hf hdr="0"/>
  <p:txStyles>
    <p:titleStyle>
      <a:lvl1pPr algn="ctr" rtl="0" eaLnBrk="1" fontAlgn="base" hangingPunct="1">
        <a:spcBef>
          <a:spcPct val="0"/>
        </a:spcBef>
        <a:spcAft>
          <a:spcPct val="0"/>
        </a:spcAft>
        <a:defRPr sz="3600" kern="1200">
          <a:solidFill>
            <a:schemeClr val="tx2"/>
          </a:solidFill>
          <a:latin typeface="+mj-lt"/>
          <a:ea typeface="+mj-ea"/>
          <a:cs typeface="+mj-cs"/>
        </a:defRPr>
      </a:lvl1pPr>
      <a:lvl2pPr algn="ctr" rtl="0" eaLnBrk="1" fontAlgn="base" hangingPunct="1">
        <a:spcBef>
          <a:spcPct val="0"/>
        </a:spcBef>
        <a:spcAft>
          <a:spcPct val="0"/>
        </a:spcAft>
        <a:defRPr sz="3600">
          <a:solidFill>
            <a:schemeClr val="tx2"/>
          </a:solidFill>
          <a:latin typeface="Times New Roman" panose="02020603050405020304" pitchFamily="18" charset="0"/>
        </a:defRPr>
      </a:lvl2pPr>
      <a:lvl3pPr algn="ctr" rtl="0" eaLnBrk="1" fontAlgn="base" hangingPunct="1">
        <a:spcBef>
          <a:spcPct val="0"/>
        </a:spcBef>
        <a:spcAft>
          <a:spcPct val="0"/>
        </a:spcAft>
        <a:defRPr sz="3600">
          <a:solidFill>
            <a:schemeClr val="tx2"/>
          </a:solidFill>
          <a:latin typeface="Times New Roman" panose="02020603050405020304" pitchFamily="18" charset="0"/>
        </a:defRPr>
      </a:lvl3pPr>
      <a:lvl4pPr algn="ctr" rtl="0" eaLnBrk="1" fontAlgn="base" hangingPunct="1">
        <a:spcBef>
          <a:spcPct val="0"/>
        </a:spcBef>
        <a:spcAft>
          <a:spcPct val="0"/>
        </a:spcAft>
        <a:defRPr sz="3600">
          <a:solidFill>
            <a:schemeClr val="tx2"/>
          </a:solidFill>
          <a:latin typeface="Times New Roman" panose="02020603050405020304" pitchFamily="18" charset="0"/>
        </a:defRPr>
      </a:lvl4pPr>
      <a:lvl5pPr algn="ctr" rtl="0" eaLnBrk="1" fontAlgn="base" hangingPunct="1">
        <a:spcBef>
          <a:spcPct val="0"/>
        </a:spcBef>
        <a:spcAft>
          <a:spcPct val="0"/>
        </a:spcAft>
        <a:defRPr sz="3600">
          <a:solidFill>
            <a:schemeClr val="tx2"/>
          </a:solidFill>
          <a:latin typeface="Times New Roman" panose="02020603050405020304" pitchFamily="18" charset="0"/>
        </a:defRPr>
      </a:lvl5pPr>
      <a:lvl6pPr marL="457200" algn="ctr" rtl="0" eaLnBrk="1" fontAlgn="base" hangingPunct="1">
        <a:spcBef>
          <a:spcPct val="0"/>
        </a:spcBef>
        <a:spcAft>
          <a:spcPct val="0"/>
        </a:spcAft>
        <a:defRPr sz="3600">
          <a:solidFill>
            <a:schemeClr val="tx2"/>
          </a:solidFill>
          <a:latin typeface="Times New Roman" panose="02020603050405020304" pitchFamily="18" charset="0"/>
        </a:defRPr>
      </a:lvl6pPr>
      <a:lvl7pPr marL="914400" algn="ctr" rtl="0" eaLnBrk="1" fontAlgn="base" hangingPunct="1">
        <a:spcBef>
          <a:spcPct val="0"/>
        </a:spcBef>
        <a:spcAft>
          <a:spcPct val="0"/>
        </a:spcAft>
        <a:defRPr sz="3600">
          <a:solidFill>
            <a:schemeClr val="tx2"/>
          </a:solidFill>
          <a:latin typeface="Times New Roman" panose="02020603050405020304" pitchFamily="18" charset="0"/>
        </a:defRPr>
      </a:lvl7pPr>
      <a:lvl8pPr marL="1371600" algn="ctr" rtl="0" eaLnBrk="1" fontAlgn="base" hangingPunct="1">
        <a:spcBef>
          <a:spcPct val="0"/>
        </a:spcBef>
        <a:spcAft>
          <a:spcPct val="0"/>
        </a:spcAft>
        <a:defRPr sz="3600">
          <a:solidFill>
            <a:schemeClr val="tx2"/>
          </a:solidFill>
          <a:latin typeface="Times New Roman" panose="02020603050405020304" pitchFamily="18" charset="0"/>
        </a:defRPr>
      </a:lvl8pPr>
      <a:lvl9pPr marL="1828800" algn="ctr" rtl="0" eaLnBrk="1" fontAlgn="base" hangingPunct="1">
        <a:spcBef>
          <a:spcPct val="0"/>
        </a:spcBef>
        <a:spcAft>
          <a:spcPct val="0"/>
        </a:spcAft>
        <a:defRPr sz="3600">
          <a:solidFill>
            <a:schemeClr val="tx2"/>
          </a:solidFill>
          <a:latin typeface="Times New Roman" panose="02020603050405020304" pitchFamily="18" charset="0"/>
        </a:defRPr>
      </a:lvl9pPr>
    </p:titleStyle>
    <p:bodyStyle>
      <a:lvl1pPr marL="342900" indent="-342900" algn="l" rtl="0" eaLnBrk="1" fontAlgn="base" hangingPunct="1">
        <a:spcBef>
          <a:spcPct val="20000"/>
        </a:spcBef>
        <a:spcAft>
          <a:spcPct val="0"/>
        </a:spcAft>
        <a:buChar char="•"/>
        <a:defRPr sz="3200" kern="1200">
          <a:solidFill>
            <a:schemeClr val="tx1"/>
          </a:solidFill>
          <a:latin typeface="+mn-lt"/>
          <a:ea typeface="+mn-ea"/>
          <a:cs typeface="+mn-cs"/>
        </a:defRPr>
      </a:lvl1pPr>
      <a:lvl2pPr marL="742950" indent="-285750" algn="l" rtl="0" eaLnBrk="1" fontAlgn="base" hangingPunct="1">
        <a:spcBef>
          <a:spcPct val="20000"/>
        </a:spcBef>
        <a:spcAft>
          <a:spcPct val="0"/>
        </a:spcAft>
        <a:buChar char="–"/>
        <a:defRPr sz="2800" kern="1200">
          <a:solidFill>
            <a:schemeClr val="tx1"/>
          </a:solidFill>
          <a:latin typeface="+mn-lt"/>
          <a:ea typeface="+mn-ea"/>
          <a:cs typeface="+mn-cs"/>
        </a:defRPr>
      </a:lvl2pPr>
      <a:lvl3pPr marL="1085850" indent="-228600" algn="l" rtl="0" eaLnBrk="1" fontAlgn="base" hangingPunct="1">
        <a:spcBef>
          <a:spcPct val="20000"/>
        </a:spcBef>
        <a:spcAft>
          <a:spcPct val="0"/>
        </a:spcAft>
        <a:buChar char="•"/>
        <a:defRPr sz="2400" kern="1200">
          <a:solidFill>
            <a:schemeClr val="tx1"/>
          </a:solidFill>
          <a:latin typeface="+mn-lt"/>
          <a:ea typeface="+mn-ea"/>
          <a:cs typeface="+mn-cs"/>
        </a:defRPr>
      </a:lvl3pPr>
      <a:lvl4pPr marL="1428750" indent="-228600" algn="l" rtl="0" eaLnBrk="1" fontAlgn="base" hangingPunct="1">
        <a:spcBef>
          <a:spcPct val="20000"/>
        </a:spcBef>
        <a:spcAft>
          <a:spcPct val="0"/>
        </a:spcAft>
        <a:buChar char="–"/>
        <a:defRPr sz="2000" kern="1200">
          <a:solidFill>
            <a:schemeClr val="tx1"/>
          </a:solidFill>
          <a:latin typeface="+mn-lt"/>
          <a:ea typeface="+mn-ea"/>
          <a:cs typeface="+mn-cs"/>
        </a:defRPr>
      </a:lvl4pPr>
      <a:lvl5pPr marL="1771650" indent="-228600" algn="l" rtl="0" eaLnBrk="1" fontAlgn="base" hangingPunct="1">
        <a:spcBef>
          <a:spcPct val="20000"/>
        </a:spcBef>
        <a:spcAft>
          <a:spcPct val="0"/>
        </a:spcAft>
        <a:buChar char="•"/>
        <a:defRPr sz="20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0.xml.rels><?xml version="1.0" encoding="UTF-8" standalone="yes"?>
<Relationships xmlns="http://schemas.openxmlformats.org/package/2006/relationships"><Relationship Id="rId2" Type="http://schemas.openxmlformats.org/officeDocument/2006/relationships/notesSlide" Target="../notesSlides/notesSlide6.xml"/><Relationship Id="rId1" Type="http://schemas.openxmlformats.org/officeDocument/2006/relationships/slideLayout" Target="../slideLayouts/slideLayout6.xml"/></Relationships>
</file>

<file path=ppt/slides/_rels/slide11.xml.rels><?xml version="1.0" encoding="UTF-8" standalone="yes"?>
<Relationships xmlns="http://schemas.openxmlformats.org/package/2006/relationships"><Relationship Id="rId2" Type="http://schemas.openxmlformats.org/officeDocument/2006/relationships/notesSlide" Target="../notesSlides/notesSlide7.xml"/><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3" Type="http://schemas.openxmlformats.org/officeDocument/2006/relationships/hyperlink" Target="https://mentor.ieee.org/802-ec/dcn/21/ec-21-0307-00-ACSD-p802-15-3ma.docx" TargetMode="External"/><Relationship Id="rId2" Type="http://schemas.openxmlformats.org/officeDocument/2006/relationships/notesSlide" Target="../notesSlides/notesSlide8.xml"/><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7.xml"/></Relationships>
</file>

<file path=ppt/slides/_rels/slide3.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7.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5.xml.rels><?xml version="1.0" encoding="UTF-8" standalone="yes"?>
<Relationships xmlns="http://schemas.openxmlformats.org/package/2006/relationships"><Relationship Id="rId3" Type="http://schemas.openxmlformats.org/officeDocument/2006/relationships/hyperlink" Target="https://mentor.ieee.org/802.15/dcn/22/15-22-0694-01-03ma-lb193-consolidated-comments.xlsx" TargetMode="External"/><Relationship Id="rId2" Type="http://schemas.openxmlformats.org/officeDocument/2006/relationships/notesSlide" Target="../notesSlides/notesSlide3.xml"/><Relationship Id="rId1" Type="http://schemas.openxmlformats.org/officeDocument/2006/relationships/slideLayout" Target="../slideLayouts/slideLayout7.xml"/></Relationships>
</file>

<file path=ppt/slides/_rels/slide6.xml.rels><?xml version="1.0" encoding="UTF-8" standalone="yes"?>
<Relationships xmlns="http://schemas.openxmlformats.org/package/2006/relationships"><Relationship Id="rId2" Type="http://schemas.openxmlformats.org/officeDocument/2006/relationships/notesSlide" Target="../notesSlides/notesSlide4.xml"/><Relationship Id="rId1" Type="http://schemas.openxmlformats.org/officeDocument/2006/relationships/slideLayout" Target="../slideLayouts/slideLayout6.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8.xml.rels><?xml version="1.0" encoding="UTF-8" standalone="yes"?>
<Relationships xmlns="http://schemas.openxmlformats.org/package/2006/relationships"><Relationship Id="rId2" Type="http://schemas.openxmlformats.org/officeDocument/2006/relationships/notesSlide" Target="../notesSlides/notesSlide5.xml"/><Relationship Id="rId1" Type="http://schemas.openxmlformats.org/officeDocument/2006/relationships/slideLayout" Target="../slideLayouts/slideLayout6.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Date Placeholder 1">
            <a:extLst>
              <a:ext uri="{FF2B5EF4-FFF2-40B4-BE49-F238E27FC236}">
                <a16:creationId xmlns:a16="http://schemas.microsoft.com/office/drawing/2014/main" id="{724A89FB-E9AE-7A45-A7F2-5CDD78A3635D}"/>
              </a:ext>
            </a:extLst>
          </p:cNvPr>
          <p:cNvSpPr>
            <a:spLocks noGrp="1"/>
          </p:cNvSpPr>
          <p:nvPr>
            <p:ph type="dt" sz="half" idx="10"/>
          </p:nvPr>
        </p:nvSpPr>
        <p:spPr>
          <a:xfrm>
            <a:off x="685800" y="378281"/>
            <a:ext cx="1600200" cy="215444"/>
          </a:xfrm>
        </p:spPr>
        <p:txBody>
          <a:bodyPr/>
          <a:lstStyle/>
          <a:p>
            <a:r>
              <a:rPr lang="en-US" altLang="en-US" dirty="0"/>
              <a:t>January 2023</a:t>
            </a:r>
          </a:p>
        </p:txBody>
      </p:sp>
      <p:sp>
        <p:nvSpPr>
          <p:cNvPr id="5" name="Footer Placeholder 2">
            <a:extLst>
              <a:ext uri="{FF2B5EF4-FFF2-40B4-BE49-F238E27FC236}">
                <a16:creationId xmlns:a16="http://schemas.microsoft.com/office/drawing/2014/main" id="{0BB0A9B0-B641-B140-9BCD-D85821448026}"/>
              </a:ext>
            </a:extLst>
          </p:cNvPr>
          <p:cNvSpPr>
            <a:spLocks noGrp="1"/>
          </p:cNvSpPr>
          <p:nvPr>
            <p:ph type="ftr" sz="quarter" idx="11"/>
          </p:nvPr>
        </p:nvSpPr>
        <p:spPr>
          <a:xfrm>
            <a:off x="5486400" y="6475413"/>
            <a:ext cx="3124200" cy="184666"/>
          </a:xfrm>
        </p:spPr>
        <p:txBody>
          <a:bodyPr/>
          <a:lstStyle/>
          <a:p>
            <a:r>
              <a:rPr lang="en-US" altLang="en-US" dirty="0"/>
              <a:t>Thomas Kürner, TU Braunschweig</a:t>
            </a:r>
          </a:p>
        </p:txBody>
      </p:sp>
      <p:sp>
        <p:nvSpPr>
          <p:cNvPr id="6" name="Slide Number Placeholder 3">
            <a:extLst>
              <a:ext uri="{FF2B5EF4-FFF2-40B4-BE49-F238E27FC236}">
                <a16:creationId xmlns:a16="http://schemas.microsoft.com/office/drawing/2014/main" id="{2874AC78-F9AA-AC47-95A4-821DC4E91D61}"/>
              </a:ext>
            </a:extLst>
          </p:cNvPr>
          <p:cNvSpPr>
            <a:spLocks noGrp="1"/>
          </p:cNvSpPr>
          <p:nvPr>
            <p:ph type="sldNum" sz="quarter" idx="12"/>
          </p:nvPr>
        </p:nvSpPr>
        <p:spPr/>
        <p:txBody>
          <a:bodyPr/>
          <a:lstStyle/>
          <a:p>
            <a:r>
              <a:rPr lang="en-US" altLang="en-US"/>
              <a:t>Slide </a:t>
            </a:r>
            <a:fld id="{AD0DF77F-603B-444D-B952-0DC6F32EAC41}" type="slidenum">
              <a:rPr lang="en-US" altLang="en-US"/>
              <a:pPr/>
              <a:t>1</a:t>
            </a:fld>
            <a:endParaRPr lang="en-US" altLang="en-US"/>
          </a:p>
        </p:txBody>
      </p:sp>
      <p:sp>
        <p:nvSpPr>
          <p:cNvPr id="27651" name="Rectangle 3">
            <a:extLst>
              <a:ext uri="{FF2B5EF4-FFF2-40B4-BE49-F238E27FC236}">
                <a16:creationId xmlns:a16="http://schemas.microsoft.com/office/drawing/2014/main" id="{85BCDA09-C4AF-5245-B4AB-FAD69DD48B91}"/>
              </a:ext>
            </a:extLst>
          </p:cNvPr>
          <p:cNvSpPr>
            <a:spLocks noChangeArrowheads="1"/>
          </p:cNvSpPr>
          <p:nvPr/>
        </p:nvSpPr>
        <p:spPr bwMode="auto">
          <a:xfrm>
            <a:off x="152400" y="609600"/>
            <a:ext cx="8991600" cy="4524315"/>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12700">
                <a:solidFill>
                  <a:schemeClr val="tx1"/>
                </a:solidFill>
                <a:miter lim="800000"/>
                <a:headEnd type="none" w="sm" len="sm"/>
                <a:tailEnd type="none" w="sm" len="sm"/>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spAutoFit/>
          </a:bodyPr>
          <a:lstStyle/>
          <a:p>
            <a:pPr algn="ctr"/>
            <a:r>
              <a:rPr lang="en-US" altLang="en-US" sz="1800" b="1" u="sng" dirty="0">
                <a:solidFill>
                  <a:schemeClr val="tx2"/>
                </a:solidFill>
                <a:effectLst>
                  <a:outerShdw blurRad="38100" dist="38100" dir="2700000" algn="tl">
                    <a:srgbClr val="C0C0C0"/>
                  </a:outerShdw>
                </a:effectLst>
              </a:rPr>
              <a:t>Project: IEEE P802.15 Working Group for Wireless Personal Area Networks (WPANs)</a:t>
            </a:r>
            <a:endParaRPr lang="en-US" altLang="en-US" sz="1600" b="1" dirty="0">
              <a:solidFill>
                <a:schemeClr val="tx2"/>
              </a:solidFill>
            </a:endParaRPr>
          </a:p>
          <a:p>
            <a:endParaRPr lang="en-US" altLang="en-US" sz="1600" dirty="0">
              <a:solidFill>
                <a:schemeClr val="tx2"/>
              </a:solidFill>
            </a:endParaRPr>
          </a:p>
          <a:p>
            <a:r>
              <a:rPr lang="en-US" altLang="en-US" sz="1600" b="1" dirty="0"/>
              <a:t>Submission Title:</a:t>
            </a:r>
            <a:r>
              <a:rPr lang="en-US" altLang="en-US" sz="1600" dirty="0"/>
              <a:t> [Report to EC for Approval of P802.15.3-RevB to go to SA Ballot]	</a:t>
            </a:r>
          </a:p>
          <a:p>
            <a:r>
              <a:rPr lang="en-US" altLang="en-US" sz="1600" b="1" dirty="0"/>
              <a:t>Date Submitted: </a:t>
            </a:r>
            <a:r>
              <a:rPr lang="en-US" altLang="en-US" sz="1600" dirty="0"/>
              <a:t>[22 January 2023]	</a:t>
            </a:r>
          </a:p>
          <a:p>
            <a:r>
              <a:rPr lang="en-US" altLang="en-US" sz="1600" b="1" dirty="0"/>
              <a:t>Source:</a:t>
            </a:r>
            <a:r>
              <a:rPr lang="en-US" altLang="en-US" sz="1600" dirty="0"/>
              <a:t> [Thomas Kürner] Company [TU Braunschweig]</a:t>
            </a:r>
          </a:p>
          <a:p>
            <a:r>
              <a:rPr lang="en-US" altLang="en-US" sz="1600" dirty="0"/>
              <a:t>Address [</a:t>
            </a:r>
            <a:r>
              <a:rPr lang="en-US" altLang="en-US" sz="1600" dirty="0" err="1"/>
              <a:t>Schleinitzstr</a:t>
            </a:r>
            <a:r>
              <a:rPr lang="en-US" altLang="en-US" sz="1600" dirty="0"/>
              <a:t>. 22]</a:t>
            </a:r>
          </a:p>
          <a:p>
            <a:r>
              <a:rPr lang="en-US" altLang="en-US" sz="1600" dirty="0"/>
              <a:t>Voice:[], FAX: [], E-Mail:[t.Kuerner@tu-bs.de</a:t>
            </a:r>
          </a:p>
          <a:p>
            <a:pPr>
              <a:spcBef>
                <a:spcPts val="600"/>
              </a:spcBef>
              <a:spcAft>
                <a:spcPts val="600"/>
              </a:spcAft>
            </a:pPr>
            <a:r>
              <a:rPr lang="en-US" altLang="en-US" sz="1600" b="1" dirty="0"/>
              <a:t>Re:</a:t>
            </a:r>
            <a:r>
              <a:rPr lang="en-US" altLang="en-US" sz="1600" dirty="0"/>
              <a:t> N/A</a:t>
            </a:r>
            <a:r>
              <a:rPr lang="en-US" altLang="en-US" dirty="0"/>
              <a:t>	</a:t>
            </a:r>
          </a:p>
          <a:p>
            <a:pPr>
              <a:spcBef>
                <a:spcPts val="600"/>
              </a:spcBef>
              <a:spcAft>
                <a:spcPts val="600"/>
              </a:spcAft>
            </a:pPr>
            <a:r>
              <a:rPr lang="en-US" altLang="en-US" sz="1600" b="1" dirty="0"/>
              <a:t>Abstract:</a:t>
            </a:r>
            <a:r>
              <a:rPr lang="en-US" altLang="en-US" sz="1600" dirty="0"/>
              <a:t>	[Background report on WG ballot of P802.15.3-RevB]</a:t>
            </a:r>
          </a:p>
          <a:p>
            <a:pPr>
              <a:spcBef>
                <a:spcPts val="600"/>
              </a:spcBef>
              <a:spcAft>
                <a:spcPts val="600"/>
              </a:spcAft>
            </a:pPr>
            <a:r>
              <a:rPr lang="en-US" altLang="en-US" sz="1600" b="1" dirty="0"/>
              <a:t>Purpose:</a:t>
            </a:r>
            <a:r>
              <a:rPr lang="en-US" altLang="en-US" sz="1600" dirty="0"/>
              <a:t>	[Information of EC.]</a:t>
            </a:r>
          </a:p>
          <a:p>
            <a:r>
              <a:rPr lang="en-US" altLang="en-US" sz="1600" b="1" dirty="0">
                <a:solidFill>
                  <a:schemeClr val="tx2"/>
                </a:solidFill>
              </a:rPr>
              <a:t>Notice:</a:t>
            </a:r>
            <a:r>
              <a:rPr lang="en-US" altLang="en-US" sz="1600" dirty="0">
                <a:solidFill>
                  <a:schemeClr val="tx2"/>
                </a:solidFill>
              </a:rPr>
              <a:t>	This document has been prepared to assist the IEEE P802.15.  It is offered as a basis for discussion and is not binding on the contributing individual(s) or organization(s). The material in this document is subject to change in form and content after further study. The contributor(s) reserve(s) the right to add, amend or withdraw material contained herein.</a:t>
            </a:r>
          </a:p>
          <a:p>
            <a:r>
              <a:rPr lang="en-US" altLang="en-US" sz="1600" b="1" dirty="0">
                <a:solidFill>
                  <a:schemeClr val="tx2"/>
                </a:solidFill>
              </a:rPr>
              <a:t>Release:</a:t>
            </a:r>
            <a:r>
              <a:rPr lang="en-US" altLang="en-US" sz="1600" dirty="0">
                <a:solidFill>
                  <a:schemeClr val="tx2"/>
                </a:solidFill>
              </a:rPr>
              <a:t>	The contributor acknowledges and accepts that this contribution becomes the property of IEEE and may be made publicly available by P802.15.	</a:t>
            </a:r>
          </a:p>
        </p:txBody>
      </p:sp>
    </p:spTree>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19" name="CustomShape 1"/>
          <p:cNvSpPr/>
          <p:nvPr/>
        </p:nvSpPr>
        <p:spPr>
          <a:xfrm>
            <a:off x="685800" y="1371600"/>
            <a:ext cx="7768980" cy="797040"/>
          </a:xfrm>
          <a:prstGeom prst="rect">
            <a:avLst/>
          </a:prstGeom>
          <a:noFill/>
          <a:ln w="9360">
            <a:noFill/>
          </a:ln>
        </p:spPr>
        <p:style>
          <a:lnRef idx="0">
            <a:scrgbClr r="0" g="0" b="0"/>
          </a:lnRef>
          <a:fillRef idx="0">
            <a:scrgbClr r="0" g="0" b="0"/>
          </a:fillRef>
          <a:effectRef idx="0">
            <a:scrgbClr r="0" g="0" b="0"/>
          </a:effectRef>
          <a:fontRef idx="minor"/>
        </p:style>
        <p:txBody>
          <a:bodyPr lIns="69120" tIns="34560" rIns="69120" bIns="34560" anchor="ctr">
            <a:noAutofit/>
          </a:bodyPr>
          <a:lstStyle/>
          <a:p>
            <a:pPr algn="ctr">
              <a:lnSpc>
                <a:spcPct val="100000"/>
              </a:lnSpc>
            </a:pPr>
            <a:r>
              <a:rPr lang="en-US" sz="2400" b="1" spc="-1" dirty="0">
                <a:solidFill>
                  <a:srgbClr val="000000"/>
                </a:solidFill>
                <a:latin typeface="Times New Roman"/>
                <a:ea typeface="ＭＳ Ｐゴシック"/>
              </a:rPr>
              <a:t>P802.15.3-RevB</a:t>
            </a:r>
            <a:r>
              <a:rPr lang="en-US" sz="2400" b="1" spc="-1" dirty="0">
                <a:solidFill>
                  <a:srgbClr val="000000"/>
                </a:solidFill>
                <a:latin typeface="Times New Roman"/>
                <a:ea typeface="MS Gothic"/>
              </a:rPr>
              <a:t> Timeline</a:t>
            </a:r>
            <a:endParaRPr lang="en-US" sz="2400" spc="-1" dirty="0">
              <a:latin typeface="Arial"/>
            </a:endParaRPr>
          </a:p>
        </p:txBody>
      </p:sp>
      <p:graphicFrame>
        <p:nvGraphicFramePr>
          <p:cNvPr id="223" name="Table 5"/>
          <p:cNvGraphicFramePr/>
          <p:nvPr>
            <p:extLst>
              <p:ext uri="{D42A27DB-BD31-4B8C-83A1-F6EECF244321}">
                <p14:modId xmlns:p14="http://schemas.microsoft.com/office/powerpoint/2010/main" val="1338182575"/>
              </p:ext>
            </p:extLst>
          </p:nvPr>
        </p:nvGraphicFramePr>
        <p:xfrm>
          <a:off x="1223640" y="2358990"/>
          <a:ext cx="6395220" cy="1691640"/>
        </p:xfrm>
        <a:graphic>
          <a:graphicData uri="http://schemas.openxmlformats.org/drawingml/2006/table">
            <a:tbl>
              <a:tblPr/>
              <a:tblGrid>
                <a:gridCol w="2700270">
                  <a:extLst>
                    <a:ext uri="{9D8B030D-6E8A-4147-A177-3AD203B41FA5}">
                      <a16:colId xmlns:a16="http://schemas.microsoft.com/office/drawing/2014/main" val="20000"/>
                    </a:ext>
                  </a:extLst>
                </a:gridCol>
                <a:gridCol w="1563300">
                  <a:extLst>
                    <a:ext uri="{9D8B030D-6E8A-4147-A177-3AD203B41FA5}">
                      <a16:colId xmlns:a16="http://schemas.microsoft.com/office/drawing/2014/main" val="20001"/>
                    </a:ext>
                  </a:extLst>
                </a:gridCol>
                <a:gridCol w="2131650">
                  <a:extLst>
                    <a:ext uri="{9D8B030D-6E8A-4147-A177-3AD203B41FA5}">
                      <a16:colId xmlns:a16="http://schemas.microsoft.com/office/drawing/2014/main" val="20002"/>
                    </a:ext>
                  </a:extLst>
                </a:gridCol>
              </a:tblGrid>
              <a:tr h="278100">
                <a:tc>
                  <a:txBody>
                    <a:bodyPr/>
                    <a:lstStyle/>
                    <a:p>
                      <a:endParaRPr lang="en-US" sz="1400" dirty="0"/>
                    </a:p>
                  </a:txBody>
                  <a:tcPr marL="68580" marR="68580" marT="34290" marB="34290">
                    <a:lnL w="12240">
                      <a:solidFill>
                        <a:srgbClr val="FFFFFF"/>
                      </a:solidFill>
                    </a:lnL>
                    <a:lnR w="12240">
                      <a:solidFill>
                        <a:srgbClr val="FFFFFF"/>
                      </a:solidFill>
                    </a:lnR>
                    <a:lnT w="12240">
                      <a:solidFill>
                        <a:srgbClr val="FFFFFF"/>
                      </a:solidFill>
                    </a:lnT>
                    <a:lnB w="38160">
                      <a:solidFill>
                        <a:srgbClr val="FFFFFF"/>
                      </a:solidFill>
                    </a:lnB>
                    <a:solidFill>
                      <a:srgbClr val="000000"/>
                    </a:solidFill>
                  </a:tcPr>
                </a:tc>
                <a:tc>
                  <a:txBody>
                    <a:bodyPr/>
                    <a:lstStyle/>
                    <a:p>
                      <a:pPr algn="ctr">
                        <a:lnSpc>
                          <a:spcPct val="100000"/>
                        </a:lnSpc>
                      </a:pPr>
                      <a:r>
                        <a:rPr lang="en-US" sz="1400" b="1" strike="noStrike" spc="-1">
                          <a:solidFill>
                            <a:srgbClr val="FFFFFF"/>
                          </a:solidFill>
                          <a:latin typeface="Times New Roman"/>
                          <a:ea typeface="MS Gothic"/>
                        </a:rPr>
                        <a:t>Open</a:t>
                      </a:r>
                      <a:endParaRPr lang="en-US" sz="1400" b="0" strike="noStrike" spc="-1">
                        <a:latin typeface="Arial"/>
                      </a:endParaRPr>
                    </a:p>
                  </a:txBody>
                  <a:tcPr marL="68580" marR="68580" marT="34290" marB="34290">
                    <a:lnL w="12240">
                      <a:solidFill>
                        <a:srgbClr val="FFFFFF"/>
                      </a:solidFill>
                    </a:lnL>
                    <a:lnR w="12240">
                      <a:solidFill>
                        <a:srgbClr val="FFFFFF"/>
                      </a:solidFill>
                    </a:lnR>
                    <a:lnT w="12240">
                      <a:solidFill>
                        <a:srgbClr val="FFFFFF"/>
                      </a:solidFill>
                    </a:lnT>
                    <a:lnB w="38160">
                      <a:solidFill>
                        <a:srgbClr val="FFFFFF"/>
                      </a:solidFill>
                    </a:lnB>
                    <a:solidFill>
                      <a:srgbClr val="000000"/>
                    </a:solidFill>
                  </a:tcPr>
                </a:tc>
                <a:tc>
                  <a:txBody>
                    <a:bodyPr/>
                    <a:lstStyle/>
                    <a:p>
                      <a:pPr algn="ctr">
                        <a:lnSpc>
                          <a:spcPct val="100000"/>
                        </a:lnSpc>
                      </a:pPr>
                      <a:r>
                        <a:rPr lang="en-US" sz="1400" b="1" strike="noStrike" spc="-1">
                          <a:solidFill>
                            <a:srgbClr val="FFFFFF"/>
                          </a:solidFill>
                          <a:latin typeface="Times New Roman"/>
                          <a:ea typeface="MS Gothic"/>
                        </a:rPr>
                        <a:t>Close</a:t>
                      </a:r>
                      <a:endParaRPr lang="en-US" sz="1400" b="0" strike="noStrike" spc="-1">
                        <a:latin typeface="Arial"/>
                      </a:endParaRPr>
                    </a:p>
                  </a:txBody>
                  <a:tcPr marL="68580" marR="68580" marT="34290" marB="34290">
                    <a:lnL w="12240">
                      <a:solidFill>
                        <a:srgbClr val="FFFFFF"/>
                      </a:solidFill>
                    </a:lnL>
                    <a:lnR w="12240">
                      <a:solidFill>
                        <a:srgbClr val="FFFFFF"/>
                      </a:solidFill>
                    </a:lnR>
                    <a:lnT w="12240">
                      <a:solidFill>
                        <a:srgbClr val="FFFFFF"/>
                      </a:solidFill>
                    </a:lnT>
                    <a:lnB w="38160">
                      <a:solidFill>
                        <a:srgbClr val="FFFFFF"/>
                      </a:solidFill>
                    </a:lnB>
                    <a:solidFill>
                      <a:srgbClr val="000000"/>
                    </a:solidFill>
                  </a:tcPr>
                </a:tc>
                <a:extLst>
                  <a:ext uri="{0D108BD9-81ED-4DB2-BD59-A6C34878D82A}">
                    <a16:rowId xmlns:a16="http://schemas.microsoft.com/office/drawing/2014/main" val="10000"/>
                  </a:ext>
                </a:extLst>
              </a:tr>
              <a:tr h="278100">
                <a:tc>
                  <a:txBody>
                    <a:bodyPr/>
                    <a:lstStyle/>
                    <a:p>
                      <a:pPr>
                        <a:lnSpc>
                          <a:spcPct val="100000"/>
                        </a:lnSpc>
                      </a:pPr>
                      <a:r>
                        <a:rPr lang="en-US" sz="1400" b="0" strike="noStrike" spc="-1">
                          <a:solidFill>
                            <a:srgbClr val="000000"/>
                          </a:solidFill>
                          <a:latin typeface="Times New Roman"/>
                          <a:ea typeface="MS Gothic"/>
                        </a:rPr>
                        <a:t>First SA Ballot</a:t>
                      </a:r>
                      <a:endParaRPr lang="en-US" sz="1400" b="0" strike="noStrike" spc="-1">
                        <a:latin typeface="Arial"/>
                      </a:endParaRPr>
                    </a:p>
                  </a:txBody>
                  <a:tcPr marL="68580" marR="68580" marT="34290" marB="34290">
                    <a:lnL w="12240">
                      <a:solidFill>
                        <a:srgbClr val="FFFFFF"/>
                      </a:solidFill>
                    </a:lnL>
                    <a:lnR w="12240">
                      <a:solidFill>
                        <a:srgbClr val="FFFFFF"/>
                      </a:solidFill>
                    </a:lnR>
                    <a:lnT w="38160">
                      <a:solidFill>
                        <a:srgbClr val="FFFFFF"/>
                      </a:solidFill>
                    </a:lnT>
                    <a:lnB w="12240">
                      <a:solidFill>
                        <a:srgbClr val="FFFFFF"/>
                      </a:solidFill>
                    </a:lnB>
                    <a:solidFill>
                      <a:srgbClr val="CCCCCC"/>
                    </a:solidFill>
                  </a:tcPr>
                </a:tc>
                <a:tc>
                  <a:txBody>
                    <a:bodyPr/>
                    <a:lstStyle/>
                    <a:p>
                      <a:pPr>
                        <a:lnSpc>
                          <a:spcPct val="100000"/>
                        </a:lnSpc>
                      </a:pPr>
                      <a:r>
                        <a:rPr lang="en-US" sz="1400" b="0" strike="noStrike" spc="-1" dirty="0">
                          <a:solidFill>
                            <a:srgbClr val="000000"/>
                          </a:solidFill>
                          <a:latin typeface="Times New Roman"/>
                          <a:ea typeface="MS Gothic"/>
                        </a:rPr>
                        <a:t>Feb 8, 2023</a:t>
                      </a:r>
                      <a:endParaRPr lang="en-US" sz="1400" b="0" strike="noStrike" spc="-1" dirty="0">
                        <a:latin typeface="Arial"/>
                      </a:endParaRPr>
                    </a:p>
                  </a:txBody>
                  <a:tcPr marL="68580" marR="68580" marT="34290" marB="34290">
                    <a:lnL w="12240">
                      <a:solidFill>
                        <a:srgbClr val="FFFFFF"/>
                      </a:solidFill>
                    </a:lnL>
                    <a:lnR w="12240">
                      <a:solidFill>
                        <a:srgbClr val="FFFFFF"/>
                      </a:solidFill>
                    </a:lnR>
                    <a:lnT w="38160">
                      <a:solidFill>
                        <a:srgbClr val="FFFFFF"/>
                      </a:solidFill>
                    </a:lnT>
                    <a:lnB w="12240">
                      <a:solidFill>
                        <a:srgbClr val="FFFFFF"/>
                      </a:solidFill>
                    </a:lnB>
                    <a:solidFill>
                      <a:srgbClr val="CCCCCC"/>
                    </a:solidFill>
                  </a:tcPr>
                </a:tc>
                <a:tc>
                  <a:txBody>
                    <a:bodyPr/>
                    <a:lstStyle/>
                    <a:p>
                      <a:pPr>
                        <a:lnSpc>
                          <a:spcPct val="100000"/>
                        </a:lnSpc>
                      </a:pPr>
                      <a:r>
                        <a:rPr lang="en-US" sz="1400" b="0" strike="noStrike" spc="-1" dirty="0">
                          <a:solidFill>
                            <a:srgbClr val="000000"/>
                          </a:solidFill>
                          <a:latin typeface="Times New Roman"/>
                          <a:ea typeface="MS Gothic"/>
                        </a:rPr>
                        <a:t>Mar 10, 2022</a:t>
                      </a:r>
                      <a:endParaRPr lang="en-US" sz="1400" b="0" strike="noStrike" spc="-1" dirty="0">
                        <a:latin typeface="Arial"/>
                      </a:endParaRPr>
                    </a:p>
                  </a:txBody>
                  <a:tcPr marL="68580" marR="68580" marT="34290" marB="34290">
                    <a:lnL w="12240">
                      <a:solidFill>
                        <a:srgbClr val="FFFFFF"/>
                      </a:solidFill>
                    </a:lnL>
                    <a:lnR w="12240">
                      <a:solidFill>
                        <a:srgbClr val="FFFFFF"/>
                      </a:solidFill>
                    </a:lnR>
                    <a:lnT w="38160">
                      <a:solidFill>
                        <a:srgbClr val="FFFFFF"/>
                      </a:solidFill>
                    </a:lnT>
                    <a:lnB w="12240">
                      <a:solidFill>
                        <a:srgbClr val="FFFFFF"/>
                      </a:solidFill>
                    </a:lnB>
                    <a:solidFill>
                      <a:srgbClr val="CCCCCC"/>
                    </a:solidFill>
                  </a:tcPr>
                </a:tc>
                <a:extLst>
                  <a:ext uri="{0D108BD9-81ED-4DB2-BD59-A6C34878D82A}">
                    <a16:rowId xmlns:a16="http://schemas.microsoft.com/office/drawing/2014/main" val="10001"/>
                  </a:ext>
                </a:extLst>
              </a:tr>
              <a:tr h="278100">
                <a:tc>
                  <a:txBody>
                    <a:bodyPr/>
                    <a:lstStyle/>
                    <a:p>
                      <a:pPr>
                        <a:lnSpc>
                          <a:spcPct val="100000"/>
                        </a:lnSpc>
                      </a:pPr>
                      <a:r>
                        <a:rPr lang="en-US" sz="1400" b="0" strike="noStrike" spc="-1">
                          <a:solidFill>
                            <a:srgbClr val="000000"/>
                          </a:solidFill>
                          <a:latin typeface="Times New Roman"/>
                          <a:ea typeface="MS Gothic"/>
                        </a:rPr>
                        <a:t>Second SA Ballot</a:t>
                      </a:r>
                      <a:endParaRPr lang="en-US" sz="1400" b="0" strike="noStrike" spc="-1">
                        <a:latin typeface="Arial"/>
                      </a:endParaRPr>
                    </a:p>
                  </a:txBody>
                  <a:tcPr marL="68580" marR="68580" marT="34290" marB="34290">
                    <a:lnL w="12240">
                      <a:solidFill>
                        <a:srgbClr val="FFFFFF"/>
                      </a:solidFill>
                    </a:lnL>
                    <a:lnR w="12240">
                      <a:solidFill>
                        <a:srgbClr val="FFFFFF"/>
                      </a:solidFill>
                    </a:lnR>
                    <a:lnT w="12240">
                      <a:solidFill>
                        <a:srgbClr val="FFFFFF"/>
                      </a:solidFill>
                    </a:lnT>
                    <a:lnB w="12240">
                      <a:solidFill>
                        <a:srgbClr val="FFFFFF"/>
                      </a:solidFill>
                    </a:lnB>
                    <a:solidFill>
                      <a:srgbClr val="E7E7E7"/>
                    </a:solidFill>
                  </a:tcPr>
                </a:tc>
                <a:tc>
                  <a:txBody>
                    <a:bodyPr/>
                    <a:lstStyle/>
                    <a:p>
                      <a:pPr>
                        <a:lnSpc>
                          <a:spcPct val="100000"/>
                        </a:lnSpc>
                      </a:pPr>
                      <a:r>
                        <a:rPr lang="en-US" sz="1400" b="0" strike="noStrike" spc="-1" dirty="0">
                          <a:solidFill>
                            <a:srgbClr val="000000"/>
                          </a:solidFill>
                          <a:latin typeface="Times New Roman"/>
                          <a:ea typeface="MS Gothic"/>
                        </a:rPr>
                        <a:t>Mar 17, 2023</a:t>
                      </a:r>
                      <a:endParaRPr lang="en-US" sz="1400" b="0" strike="noStrike" spc="-1" dirty="0">
                        <a:latin typeface="Arial"/>
                      </a:endParaRPr>
                    </a:p>
                  </a:txBody>
                  <a:tcPr marL="68580" marR="68580" marT="34290" marB="34290">
                    <a:lnL w="12240">
                      <a:solidFill>
                        <a:srgbClr val="FFFFFF"/>
                      </a:solidFill>
                    </a:lnL>
                    <a:lnR w="12240">
                      <a:solidFill>
                        <a:srgbClr val="FFFFFF"/>
                      </a:solidFill>
                    </a:lnR>
                    <a:lnT w="12240">
                      <a:solidFill>
                        <a:srgbClr val="FFFFFF"/>
                      </a:solidFill>
                    </a:lnT>
                    <a:lnB w="12240">
                      <a:solidFill>
                        <a:srgbClr val="FFFFFF"/>
                      </a:solidFill>
                    </a:lnB>
                    <a:solidFill>
                      <a:srgbClr val="E7E7E7"/>
                    </a:solidFill>
                  </a:tcPr>
                </a:tc>
                <a:tc>
                  <a:txBody>
                    <a:bodyPr/>
                    <a:lstStyle/>
                    <a:p>
                      <a:pPr>
                        <a:lnSpc>
                          <a:spcPct val="100000"/>
                        </a:lnSpc>
                      </a:pPr>
                      <a:r>
                        <a:rPr lang="en-US" sz="1400" b="0" strike="noStrike" spc="-1" dirty="0">
                          <a:solidFill>
                            <a:srgbClr val="000000"/>
                          </a:solidFill>
                          <a:latin typeface="Times New Roman"/>
                          <a:ea typeface="MS Gothic"/>
                        </a:rPr>
                        <a:t>Apr 1, 2023</a:t>
                      </a:r>
                      <a:endParaRPr lang="en-US" sz="1400" b="0" strike="noStrike" spc="-1" dirty="0">
                        <a:latin typeface="Arial"/>
                      </a:endParaRPr>
                    </a:p>
                  </a:txBody>
                  <a:tcPr marL="68580" marR="68580" marT="34290" marB="34290">
                    <a:lnL w="12240">
                      <a:solidFill>
                        <a:srgbClr val="FFFFFF"/>
                      </a:solidFill>
                    </a:lnL>
                    <a:lnR w="12240">
                      <a:solidFill>
                        <a:srgbClr val="FFFFFF"/>
                      </a:solidFill>
                    </a:lnR>
                    <a:lnT w="12240">
                      <a:solidFill>
                        <a:srgbClr val="FFFFFF"/>
                      </a:solidFill>
                    </a:lnT>
                    <a:lnB w="12240">
                      <a:solidFill>
                        <a:srgbClr val="FFFFFF"/>
                      </a:solidFill>
                    </a:lnB>
                    <a:solidFill>
                      <a:srgbClr val="E7E7E7"/>
                    </a:solidFill>
                  </a:tcPr>
                </a:tc>
                <a:extLst>
                  <a:ext uri="{0D108BD9-81ED-4DB2-BD59-A6C34878D82A}">
                    <a16:rowId xmlns:a16="http://schemas.microsoft.com/office/drawing/2014/main" val="10002"/>
                  </a:ext>
                </a:extLst>
              </a:tr>
              <a:tr h="278100">
                <a:tc>
                  <a:txBody>
                    <a:bodyPr/>
                    <a:lstStyle/>
                    <a:p>
                      <a:pPr>
                        <a:lnSpc>
                          <a:spcPct val="100000"/>
                        </a:lnSpc>
                      </a:pPr>
                      <a:r>
                        <a:rPr lang="en-US" sz="1400" b="0" strike="noStrike" spc="-1">
                          <a:solidFill>
                            <a:srgbClr val="000000"/>
                          </a:solidFill>
                          <a:latin typeface="Times New Roman"/>
                          <a:ea typeface="MS Gothic"/>
                        </a:rPr>
                        <a:t>Third SA Ballot</a:t>
                      </a:r>
                      <a:endParaRPr lang="en-US" sz="1400" b="0" strike="noStrike" spc="-1">
                        <a:latin typeface="Arial"/>
                      </a:endParaRPr>
                    </a:p>
                  </a:txBody>
                  <a:tcPr marL="68580" marR="68580" marT="34290" marB="34290">
                    <a:lnL w="12240">
                      <a:solidFill>
                        <a:srgbClr val="FFFFFF"/>
                      </a:solidFill>
                    </a:lnL>
                    <a:lnR w="12240">
                      <a:solidFill>
                        <a:srgbClr val="FFFFFF"/>
                      </a:solidFill>
                    </a:lnR>
                    <a:lnT w="12240">
                      <a:solidFill>
                        <a:srgbClr val="FFFFFF"/>
                      </a:solidFill>
                    </a:lnT>
                    <a:lnB w="12240">
                      <a:solidFill>
                        <a:srgbClr val="FFFFFF"/>
                      </a:solidFill>
                    </a:lnB>
                    <a:solidFill>
                      <a:srgbClr val="CCCCCC"/>
                    </a:solidFill>
                  </a:tcPr>
                </a:tc>
                <a:tc>
                  <a:txBody>
                    <a:bodyPr/>
                    <a:lstStyle/>
                    <a:p>
                      <a:pPr>
                        <a:lnSpc>
                          <a:spcPct val="100000"/>
                        </a:lnSpc>
                      </a:pPr>
                      <a:r>
                        <a:rPr lang="en-US" sz="1400" b="0" strike="noStrike" spc="-1" dirty="0">
                          <a:solidFill>
                            <a:srgbClr val="000000"/>
                          </a:solidFill>
                          <a:latin typeface="Times New Roman"/>
                          <a:ea typeface="MS Gothic"/>
                        </a:rPr>
                        <a:t>Apr 15, 2023</a:t>
                      </a:r>
                      <a:endParaRPr lang="en-US" sz="1400" b="0" strike="noStrike" spc="-1" dirty="0">
                        <a:latin typeface="Arial"/>
                      </a:endParaRPr>
                    </a:p>
                  </a:txBody>
                  <a:tcPr marL="68580" marR="68580" marT="34290" marB="34290">
                    <a:lnL w="12240">
                      <a:solidFill>
                        <a:srgbClr val="FFFFFF"/>
                      </a:solidFill>
                    </a:lnL>
                    <a:lnR w="12240">
                      <a:solidFill>
                        <a:srgbClr val="FFFFFF"/>
                      </a:solidFill>
                    </a:lnR>
                    <a:lnT w="12240">
                      <a:solidFill>
                        <a:srgbClr val="FFFFFF"/>
                      </a:solidFill>
                    </a:lnT>
                    <a:lnB w="12240">
                      <a:solidFill>
                        <a:srgbClr val="FFFFFF"/>
                      </a:solidFill>
                    </a:lnB>
                    <a:solidFill>
                      <a:srgbClr val="CCCCCC"/>
                    </a:solidFill>
                  </a:tcPr>
                </a:tc>
                <a:tc>
                  <a:txBody>
                    <a:bodyPr/>
                    <a:lstStyle/>
                    <a:p>
                      <a:pPr>
                        <a:lnSpc>
                          <a:spcPct val="100000"/>
                        </a:lnSpc>
                      </a:pPr>
                      <a:r>
                        <a:rPr lang="en-US" sz="1400" b="0" strike="noStrike" spc="-1" dirty="0">
                          <a:solidFill>
                            <a:srgbClr val="000000"/>
                          </a:solidFill>
                          <a:latin typeface="Times New Roman"/>
                          <a:ea typeface="MS Gothic"/>
                        </a:rPr>
                        <a:t>Apr</a:t>
                      </a:r>
                      <a:r>
                        <a:rPr lang="en-US" sz="1400" b="0" strike="noStrike" spc="-1" baseline="0" dirty="0">
                          <a:solidFill>
                            <a:srgbClr val="000000"/>
                          </a:solidFill>
                          <a:latin typeface="Times New Roman"/>
                          <a:ea typeface="MS Gothic"/>
                        </a:rPr>
                        <a:t> 30,</a:t>
                      </a:r>
                      <a:r>
                        <a:rPr lang="en-US" sz="1400" b="0" strike="noStrike" spc="-1" dirty="0">
                          <a:solidFill>
                            <a:srgbClr val="000000"/>
                          </a:solidFill>
                          <a:latin typeface="Times New Roman"/>
                          <a:ea typeface="MS Gothic"/>
                        </a:rPr>
                        <a:t> 2023</a:t>
                      </a:r>
                      <a:endParaRPr lang="en-US" sz="1400" b="0" strike="noStrike" spc="-1" dirty="0">
                        <a:latin typeface="Arial"/>
                      </a:endParaRPr>
                    </a:p>
                  </a:txBody>
                  <a:tcPr marL="68580" marR="68580" marT="34290" marB="34290">
                    <a:lnL w="12240">
                      <a:solidFill>
                        <a:srgbClr val="FFFFFF"/>
                      </a:solidFill>
                    </a:lnL>
                    <a:lnR w="12240">
                      <a:solidFill>
                        <a:srgbClr val="FFFFFF"/>
                      </a:solidFill>
                    </a:lnR>
                    <a:lnT w="12240">
                      <a:solidFill>
                        <a:srgbClr val="FFFFFF"/>
                      </a:solidFill>
                    </a:lnT>
                    <a:lnB w="12240">
                      <a:solidFill>
                        <a:srgbClr val="FFFFFF"/>
                      </a:solidFill>
                    </a:lnB>
                    <a:solidFill>
                      <a:srgbClr val="CCCCCC"/>
                    </a:solidFill>
                  </a:tcPr>
                </a:tc>
                <a:extLst>
                  <a:ext uri="{0D108BD9-81ED-4DB2-BD59-A6C34878D82A}">
                    <a16:rowId xmlns:a16="http://schemas.microsoft.com/office/drawing/2014/main" val="10003"/>
                  </a:ext>
                </a:extLst>
              </a:tr>
              <a:tr h="278100">
                <a:tc>
                  <a:txBody>
                    <a:bodyPr/>
                    <a:lstStyle/>
                    <a:p>
                      <a:pPr>
                        <a:lnSpc>
                          <a:spcPct val="100000"/>
                        </a:lnSpc>
                      </a:pPr>
                      <a:r>
                        <a:rPr lang="en-US" sz="1400" b="0" strike="noStrike" spc="-1">
                          <a:solidFill>
                            <a:srgbClr val="000000"/>
                          </a:solidFill>
                          <a:latin typeface="Times New Roman"/>
                          <a:ea typeface="MS Gothic"/>
                        </a:rPr>
                        <a:t>EC to Revcom</a:t>
                      </a:r>
                      <a:endParaRPr lang="en-US" sz="1400" b="0" strike="noStrike" spc="-1">
                        <a:latin typeface="Arial"/>
                      </a:endParaRPr>
                    </a:p>
                  </a:txBody>
                  <a:tcPr marL="68580" marR="68580" marT="34290" marB="34290">
                    <a:lnL w="12240">
                      <a:solidFill>
                        <a:srgbClr val="FFFFFF"/>
                      </a:solidFill>
                    </a:lnL>
                    <a:lnR w="12240">
                      <a:solidFill>
                        <a:srgbClr val="FFFFFF"/>
                      </a:solidFill>
                    </a:lnR>
                    <a:lnT w="12240">
                      <a:solidFill>
                        <a:srgbClr val="FFFFFF"/>
                      </a:solidFill>
                    </a:lnT>
                    <a:lnB w="12240">
                      <a:solidFill>
                        <a:srgbClr val="FFFFFF"/>
                      </a:solidFill>
                    </a:lnB>
                    <a:solidFill>
                      <a:srgbClr val="E7E7E7"/>
                    </a:solidFill>
                  </a:tcPr>
                </a:tc>
                <a:tc>
                  <a:txBody>
                    <a:bodyPr/>
                    <a:lstStyle/>
                    <a:p>
                      <a:pPr>
                        <a:lnSpc>
                          <a:spcPct val="100000"/>
                        </a:lnSpc>
                      </a:pPr>
                      <a:r>
                        <a:rPr lang="en-US" sz="1400" b="0" strike="noStrike" spc="-1" dirty="0">
                          <a:solidFill>
                            <a:srgbClr val="000000"/>
                          </a:solidFill>
                          <a:latin typeface="Times New Roman"/>
                          <a:ea typeface="MS Gothic"/>
                        </a:rPr>
                        <a:t>Jun 2023</a:t>
                      </a:r>
                      <a:endParaRPr lang="en-US" sz="1400" b="0" strike="noStrike" spc="-1" dirty="0">
                        <a:latin typeface="Arial"/>
                      </a:endParaRPr>
                    </a:p>
                  </a:txBody>
                  <a:tcPr marL="68580" marR="68580" marT="34290" marB="34290">
                    <a:lnL w="12240">
                      <a:solidFill>
                        <a:srgbClr val="FFFFFF"/>
                      </a:solidFill>
                    </a:lnL>
                    <a:lnR w="12240">
                      <a:solidFill>
                        <a:srgbClr val="FFFFFF"/>
                      </a:solidFill>
                    </a:lnR>
                    <a:lnT w="12240">
                      <a:solidFill>
                        <a:srgbClr val="FFFFFF"/>
                      </a:solidFill>
                    </a:lnT>
                    <a:lnB w="12240">
                      <a:solidFill>
                        <a:srgbClr val="FFFFFF"/>
                      </a:solidFill>
                    </a:lnB>
                    <a:solidFill>
                      <a:srgbClr val="E7E7E7"/>
                    </a:solidFill>
                  </a:tcPr>
                </a:tc>
                <a:tc>
                  <a:txBody>
                    <a:bodyPr/>
                    <a:lstStyle/>
                    <a:p>
                      <a:endParaRPr lang="en-US" sz="1400"/>
                    </a:p>
                  </a:txBody>
                  <a:tcPr marL="68580" marR="68580" marT="34290" marB="34290">
                    <a:lnL w="12240">
                      <a:solidFill>
                        <a:srgbClr val="FFFFFF"/>
                      </a:solidFill>
                    </a:lnL>
                    <a:lnR w="12240">
                      <a:solidFill>
                        <a:srgbClr val="FFFFFF"/>
                      </a:solidFill>
                    </a:lnR>
                    <a:lnT w="12240">
                      <a:solidFill>
                        <a:srgbClr val="FFFFFF"/>
                      </a:solidFill>
                    </a:lnT>
                    <a:lnB w="12240">
                      <a:solidFill>
                        <a:srgbClr val="FFFFFF"/>
                      </a:solidFill>
                    </a:lnB>
                    <a:solidFill>
                      <a:srgbClr val="E7E7E7"/>
                    </a:solidFill>
                  </a:tcPr>
                </a:tc>
                <a:extLst>
                  <a:ext uri="{0D108BD9-81ED-4DB2-BD59-A6C34878D82A}">
                    <a16:rowId xmlns:a16="http://schemas.microsoft.com/office/drawing/2014/main" val="10004"/>
                  </a:ext>
                </a:extLst>
              </a:tr>
              <a:tr h="278100">
                <a:tc>
                  <a:txBody>
                    <a:bodyPr/>
                    <a:lstStyle/>
                    <a:p>
                      <a:pPr>
                        <a:lnSpc>
                          <a:spcPct val="100000"/>
                        </a:lnSpc>
                      </a:pPr>
                      <a:r>
                        <a:rPr lang="en-US" sz="1400" b="0" strike="noStrike" spc="-1">
                          <a:solidFill>
                            <a:srgbClr val="000000"/>
                          </a:solidFill>
                          <a:latin typeface="Times New Roman"/>
                          <a:ea typeface="MS Gothic"/>
                        </a:rPr>
                        <a:t>Revcom to SB</a:t>
                      </a:r>
                      <a:endParaRPr lang="en-US" sz="1400" b="0" strike="noStrike" spc="-1">
                        <a:latin typeface="Arial"/>
                      </a:endParaRPr>
                    </a:p>
                  </a:txBody>
                  <a:tcPr marL="68580" marR="68580" marT="34290" marB="34290">
                    <a:lnL w="12240">
                      <a:solidFill>
                        <a:srgbClr val="FFFFFF"/>
                      </a:solidFill>
                    </a:lnL>
                    <a:lnR w="12240">
                      <a:solidFill>
                        <a:srgbClr val="FFFFFF"/>
                      </a:solidFill>
                    </a:lnR>
                    <a:lnT w="12240">
                      <a:solidFill>
                        <a:srgbClr val="FFFFFF"/>
                      </a:solidFill>
                    </a:lnT>
                    <a:lnB w="12240">
                      <a:solidFill>
                        <a:srgbClr val="FFFFFF"/>
                      </a:solidFill>
                    </a:lnB>
                    <a:solidFill>
                      <a:srgbClr val="CCCCCC"/>
                    </a:solidFill>
                  </a:tcPr>
                </a:tc>
                <a:tc>
                  <a:txBody>
                    <a:bodyPr/>
                    <a:lstStyle/>
                    <a:p>
                      <a:pPr>
                        <a:lnSpc>
                          <a:spcPct val="100000"/>
                        </a:lnSpc>
                      </a:pPr>
                      <a:r>
                        <a:rPr lang="en-US" sz="1400" b="0" strike="noStrike" spc="-1" dirty="0">
                          <a:solidFill>
                            <a:srgbClr val="000000"/>
                          </a:solidFill>
                          <a:latin typeface="Times New Roman"/>
                          <a:ea typeface="MS Gothic"/>
                        </a:rPr>
                        <a:t>Jul 2023</a:t>
                      </a:r>
                      <a:endParaRPr lang="en-US" sz="1400" b="0" strike="noStrike" spc="-1" dirty="0">
                        <a:latin typeface="Arial"/>
                      </a:endParaRPr>
                    </a:p>
                  </a:txBody>
                  <a:tcPr marL="68580" marR="68580" marT="34290" marB="34290">
                    <a:lnL w="12240">
                      <a:solidFill>
                        <a:srgbClr val="FFFFFF"/>
                      </a:solidFill>
                    </a:lnL>
                    <a:lnR w="12240">
                      <a:solidFill>
                        <a:srgbClr val="FFFFFF"/>
                      </a:solidFill>
                    </a:lnR>
                    <a:lnT w="12240">
                      <a:solidFill>
                        <a:srgbClr val="FFFFFF"/>
                      </a:solidFill>
                    </a:lnT>
                    <a:lnB w="12240">
                      <a:solidFill>
                        <a:srgbClr val="FFFFFF"/>
                      </a:solidFill>
                    </a:lnB>
                    <a:solidFill>
                      <a:srgbClr val="CCCCCC"/>
                    </a:solidFill>
                  </a:tcPr>
                </a:tc>
                <a:tc>
                  <a:txBody>
                    <a:bodyPr/>
                    <a:lstStyle/>
                    <a:p>
                      <a:endParaRPr lang="en-US" sz="1400" dirty="0"/>
                    </a:p>
                  </a:txBody>
                  <a:tcPr marL="68580" marR="68580" marT="34290" marB="34290">
                    <a:lnL w="12240">
                      <a:solidFill>
                        <a:srgbClr val="FFFFFF"/>
                      </a:solidFill>
                    </a:lnL>
                    <a:lnR w="12240">
                      <a:solidFill>
                        <a:srgbClr val="FFFFFF"/>
                      </a:solidFill>
                    </a:lnR>
                    <a:lnT w="12240">
                      <a:solidFill>
                        <a:srgbClr val="FFFFFF"/>
                      </a:solidFill>
                    </a:lnT>
                    <a:lnB w="12240">
                      <a:solidFill>
                        <a:srgbClr val="FFFFFF"/>
                      </a:solidFill>
                    </a:lnB>
                    <a:solidFill>
                      <a:srgbClr val="CCCCCC"/>
                    </a:solidFill>
                  </a:tcPr>
                </a:tc>
                <a:extLst>
                  <a:ext uri="{0D108BD9-81ED-4DB2-BD59-A6C34878D82A}">
                    <a16:rowId xmlns:a16="http://schemas.microsoft.com/office/drawing/2014/main" val="10005"/>
                  </a:ext>
                </a:extLst>
              </a:tr>
            </a:tbl>
          </a:graphicData>
        </a:graphic>
      </p:graphicFrame>
      <p:sp>
        <p:nvSpPr>
          <p:cNvPr id="4" name="Slide Number Placeholder 3">
            <a:extLst>
              <a:ext uri="{FF2B5EF4-FFF2-40B4-BE49-F238E27FC236}">
                <a16:creationId xmlns:a16="http://schemas.microsoft.com/office/drawing/2014/main" id="{BE94BC2C-45C4-E24C-8E51-0D9F0E18722C}"/>
              </a:ext>
            </a:extLst>
          </p:cNvPr>
          <p:cNvSpPr>
            <a:spLocks noGrp="1"/>
          </p:cNvSpPr>
          <p:nvPr>
            <p:ph type="sldNum" sz="quarter" idx="12"/>
          </p:nvPr>
        </p:nvSpPr>
        <p:spPr/>
        <p:txBody>
          <a:bodyPr/>
          <a:lstStyle/>
          <a:p>
            <a:r>
              <a:rPr lang="en-US" altLang="en-US"/>
              <a:t>Slide </a:t>
            </a:r>
            <a:fld id="{80E7CE0F-6A47-E342-9D61-07371175E3FA}" type="slidenum">
              <a:rPr lang="en-US" altLang="en-US" smtClean="0"/>
              <a:pPr/>
              <a:t>10</a:t>
            </a:fld>
            <a:endParaRPr lang="en-US" altLang="en-US"/>
          </a:p>
        </p:txBody>
      </p:sp>
      <p:sp>
        <p:nvSpPr>
          <p:cNvPr id="7" name="Footer Placeholder 2">
            <a:extLst>
              <a:ext uri="{FF2B5EF4-FFF2-40B4-BE49-F238E27FC236}">
                <a16:creationId xmlns:a16="http://schemas.microsoft.com/office/drawing/2014/main" id="{0BB0A9B0-B641-B140-9BCD-D85821448026}"/>
              </a:ext>
            </a:extLst>
          </p:cNvPr>
          <p:cNvSpPr>
            <a:spLocks noGrp="1"/>
          </p:cNvSpPr>
          <p:nvPr>
            <p:ph type="ftr" sz="quarter" idx="11"/>
          </p:nvPr>
        </p:nvSpPr>
        <p:spPr>
          <a:xfrm>
            <a:off x="5486400" y="6475413"/>
            <a:ext cx="3124200" cy="184666"/>
          </a:xfrm>
        </p:spPr>
        <p:txBody>
          <a:bodyPr/>
          <a:lstStyle/>
          <a:p>
            <a:r>
              <a:rPr lang="en-US" altLang="en-US" dirty="0"/>
              <a:t>Thomas Kürner, TU Braunschweig</a:t>
            </a:r>
          </a:p>
        </p:txBody>
      </p:sp>
      <p:sp>
        <p:nvSpPr>
          <p:cNvPr id="8" name="Date Placeholder 3">
            <a:extLst>
              <a:ext uri="{FF2B5EF4-FFF2-40B4-BE49-F238E27FC236}">
                <a16:creationId xmlns:a16="http://schemas.microsoft.com/office/drawing/2014/main" id="{2CC9339B-BABE-D449-A1A4-5D486E65729F}"/>
              </a:ext>
            </a:extLst>
          </p:cNvPr>
          <p:cNvSpPr>
            <a:spLocks noGrp="1"/>
          </p:cNvSpPr>
          <p:nvPr>
            <p:ph type="dt" sz="half" idx="10"/>
          </p:nvPr>
        </p:nvSpPr>
        <p:spPr>
          <a:xfrm>
            <a:off x="685800" y="378281"/>
            <a:ext cx="1600200" cy="215444"/>
          </a:xfrm>
        </p:spPr>
        <p:txBody>
          <a:bodyPr/>
          <a:lstStyle/>
          <a:p>
            <a:r>
              <a:rPr lang="en-US" altLang="en-US" dirty="0"/>
              <a:t>January 2023</a:t>
            </a:r>
          </a:p>
        </p:txBody>
      </p:sp>
    </p:spTree>
    <p:extLst>
      <p:ext uri="{BB962C8B-B14F-4D97-AF65-F5344CB8AC3E}">
        <p14:creationId xmlns:p14="http://schemas.microsoft.com/office/powerpoint/2010/main" val="2467171417"/>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Date Placeholder 3">
            <a:extLst>
              <a:ext uri="{FF2B5EF4-FFF2-40B4-BE49-F238E27FC236}">
                <a16:creationId xmlns:a16="http://schemas.microsoft.com/office/drawing/2014/main" id="{2CC9339B-BABE-D449-A1A4-5D486E65729F}"/>
              </a:ext>
            </a:extLst>
          </p:cNvPr>
          <p:cNvSpPr>
            <a:spLocks noGrp="1"/>
          </p:cNvSpPr>
          <p:nvPr>
            <p:ph type="dt" sz="half" idx="10"/>
          </p:nvPr>
        </p:nvSpPr>
        <p:spPr>
          <a:xfrm>
            <a:off x="685800" y="378281"/>
            <a:ext cx="1600200" cy="215444"/>
          </a:xfrm>
        </p:spPr>
        <p:txBody>
          <a:bodyPr/>
          <a:lstStyle/>
          <a:p>
            <a:r>
              <a:rPr lang="en-US" altLang="en-US" dirty="0"/>
              <a:t>January 2023</a:t>
            </a:r>
          </a:p>
        </p:txBody>
      </p:sp>
      <p:sp>
        <p:nvSpPr>
          <p:cNvPr id="6" name="Slide Number Placeholder 5">
            <a:extLst>
              <a:ext uri="{FF2B5EF4-FFF2-40B4-BE49-F238E27FC236}">
                <a16:creationId xmlns:a16="http://schemas.microsoft.com/office/drawing/2014/main" id="{8C8F7411-78E4-D149-BECC-28C2B1289B10}"/>
              </a:ext>
            </a:extLst>
          </p:cNvPr>
          <p:cNvSpPr>
            <a:spLocks noGrp="1"/>
          </p:cNvSpPr>
          <p:nvPr>
            <p:ph type="sldNum" sz="quarter" idx="12"/>
          </p:nvPr>
        </p:nvSpPr>
        <p:spPr/>
        <p:txBody>
          <a:bodyPr/>
          <a:lstStyle/>
          <a:p>
            <a:r>
              <a:rPr lang="en-US" altLang="en-US"/>
              <a:t>Slide </a:t>
            </a:r>
            <a:fld id="{B4FE9109-5654-1048-8899-214797A70F9A}" type="slidenum">
              <a:rPr lang="en-US" altLang="en-US"/>
              <a:pPr/>
              <a:t>11</a:t>
            </a:fld>
            <a:endParaRPr lang="en-US" altLang="en-US"/>
          </a:p>
        </p:txBody>
      </p:sp>
      <p:sp>
        <p:nvSpPr>
          <p:cNvPr id="4098" name="Rectangle 2">
            <a:extLst>
              <a:ext uri="{FF2B5EF4-FFF2-40B4-BE49-F238E27FC236}">
                <a16:creationId xmlns:a16="http://schemas.microsoft.com/office/drawing/2014/main" id="{090522B8-6045-D14E-AF44-0B24494BE8BA}"/>
              </a:ext>
            </a:extLst>
          </p:cNvPr>
          <p:cNvSpPr>
            <a:spLocks noGrp="1" noChangeArrowheads="1"/>
          </p:cNvSpPr>
          <p:nvPr>
            <p:ph type="title"/>
          </p:nvPr>
        </p:nvSpPr>
        <p:spPr>
          <a:ln/>
        </p:spPr>
        <p:txBody>
          <a:bodyPr/>
          <a:lstStyle/>
          <a:p>
            <a:r>
              <a:rPr lang="en-US" altLang="en-US" sz="3200" dirty="0"/>
              <a:t>Motions</a:t>
            </a:r>
          </a:p>
        </p:txBody>
      </p:sp>
      <p:sp>
        <p:nvSpPr>
          <p:cNvPr id="4099" name="Rectangle 3">
            <a:extLst>
              <a:ext uri="{FF2B5EF4-FFF2-40B4-BE49-F238E27FC236}">
                <a16:creationId xmlns:a16="http://schemas.microsoft.com/office/drawing/2014/main" id="{586014C6-72D3-BC48-B494-81C98C21A120}"/>
              </a:ext>
            </a:extLst>
          </p:cNvPr>
          <p:cNvSpPr>
            <a:spLocks noGrp="1" noChangeArrowheads="1"/>
          </p:cNvSpPr>
          <p:nvPr>
            <p:ph type="body" idx="1"/>
          </p:nvPr>
        </p:nvSpPr>
        <p:spPr>
          <a:xfrm>
            <a:off x="458788" y="1493589"/>
            <a:ext cx="8380412" cy="4676775"/>
          </a:xfrm>
          <a:ln/>
        </p:spPr>
        <p:txBody>
          <a:bodyPr/>
          <a:lstStyle/>
          <a:p>
            <a:r>
              <a:rPr lang="en-US" altLang="en-US" sz="2000" dirty="0"/>
              <a:t>WG: </a:t>
            </a:r>
          </a:p>
          <a:p>
            <a:pPr marL="0" indent="0">
              <a:buNone/>
            </a:pPr>
            <a:r>
              <a:rPr lang="en-US" sz="1800" i="1" dirty="0"/>
              <a:t>	WG 802.15 has reviewed and approves the CSD 15-21-0477-04-03ma-	draft-csd-15-3ma.docx, and the CA document 15-22-0462-05-03ma-	coexistence-assurance.doc; and requests unconditional approval from 	the EC to submit P802-15-3-Rev B-D4.pdf  to Standards Association 	ballot.</a:t>
            </a:r>
            <a:endParaRPr lang="en-US" sz="1800" dirty="0"/>
          </a:p>
          <a:p>
            <a:pPr marL="0" indent="0">
              <a:buNone/>
            </a:pPr>
            <a:r>
              <a:rPr lang="en-US" sz="1800" dirty="0"/>
              <a:t>	Moved By: Thomas Kürner</a:t>
            </a:r>
          </a:p>
          <a:p>
            <a:pPr marL="0" indent="0">
              <a:buNone/>
            </a:pPr>
            <a:r>
              <a:rPr lang="en-US" sz="1800" dirty="0"/>
              <a:t>	Seconded By: Phil Beecher</a:t>
            </a:r>
          </a:p>
          <a:p>
            <a:pPr marL="0" indent="0">
              <a:buNone/>
            </a:pPr>
            <a:r>
              <a:rPr lang="en-US" altLang="en-US" sz="1800" dirty="0"/>
              <a:t>	Vote: 30/0/1 (Y/N/A), motion carries</a:t>
            </a:r>
          </a:p>
        </p:txBody>
      </p:sp>
      <p:sp>
        <p:nvSpPr>
          <p:cNvPr id="7" name="Footer Placeholder 2">
            <a:extLst>
              <a:ext uri="{FF2B5EF4-FFF2-40B4-BE49-F238E27FC236}">
                <a16:creationId xmlns:a16="http://schemas.microsoft.com/office/drawing/2014/main" id="{0BB0A9B0-B641-B140-9BCD-D85821448026}"/>
              </a:ext>
            </a:extLst>
          </p:cNvPr>
          <p:cNvSpPr>
            <a:spLocks noGrp="1"/>
          </p:cNvSpPr>
          <p:nvPr>
            <p:ph type="ftr" sz="quarter" idx="11"/>
          </p:nvPr>
        </p:nvSpPr>
        <p:spPr>
          <a:xfrm>
            <a:off x="5486400" y="6475413"/>
            <a:ext cx="3124200" cy="184666"/>
          </a:xfrm>
        </p:spPr>
        <p:txBody>
          <a:bodyPr/>
          <a:lstStyle/>
          <a:p>
            <a:r>
              <a:rPr lang="en-US" altLang="en-US" dirty="0"/>
              <a:t>Thomas Kürner, TU Braunschweig</a:t>
            </a:r>
          </a:p>
        </p:txBody>
      </p:sp>
    </p:spTree>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Date Placeholder 3">
            <a:extLst>
              <a:ext uri="{FF2B5EF4-FFF2-40B4-BE49-F238E27FC236}">
                <a16:creationId xmlns:a16="http://schemas.microsoft.com/office/drawing/2014/main" id="{2CC9339B-BABE-D449-A1A4-5D486E65729F}"/>
              </a:ext>
            </a:extLst>
          </p:cNvPr>
          <p:cNvSpPr>
            <a:spLocks noGrp="1"/>
          </p:cNvSpPr>
          <p:nvPr>
            <p:ph type="dt" sz="half" idx="10"/>
          </p:nvPr>
        </p:nvSpPr>
        <p:spPr>
          <a:xfrm>
            <a:off x="685800" y="378281"/>
            <a:ext cx="1600200" cy="215444"/>
          </a:xfrm>
        </p:spPr>
        <p:txBody>
          <a:bodyPr/>
          <a:lstStyle/>
          <a:p>
            <a:r>
              <a:rPr lang="en-US" altLang="en-US" dirty="0"/>
              <a:t>January 2023</a:t>
            </a:r>
          </a:p>
        </p:txBody>
      </p:sp>
      <p:sp>
        <p:nvSpPr>
          <p:cNvPr id="6" name="Slide Number Placeholder 5">
            <a:extLst>
              <a:ext uri="{FF2B5EF4-FFF2-40B4-BE49-F238E27FC236}">
                <a16:creationId xmlns:a16="http://schemas.microsoft.com/office/drawing/2014/main" id="{8C8F7411-78E4-D149-BECC-28C2B1289B10}"/>
              </a:ext>
            </a:extLst>
          </p:cNvPr>
          <p:cNvSpPr>
            <a:spLocks noGrp="1"/>
          </p:cNvSpPr>
          <p:nvPr>
            <p:ph type="sldNum" sz="quarter" idx="12"/>
          </p:nvPr>
        </p:nvSpPr>
        <p:spPr/>
        <p:txBody>
          <a:bodyPr/>
          <a:lstStyle/>
          <a:p>
            <a:r>
              <a:rPr lang="en-US" altLang="en-US"/>
              <a:t>Slide </a:t>
            </a:r>
            <a:fld id="{B4FE9109-5654-1048-8899-214797A70F9A}" type="slidenum">
              <a:rPr lang="en-US" altLang="en-US"/>
              <a:pPr/>
              <a:t>12</a:t>
            </a:fld>
            <a:endParaRPr lang="en-US" altLang="en-US"/>
          </a:p>
        </p:txBody>
      </p:sp>
      <p:sp>
        <p:nvSpPr>
          <p:cNvPr id="4098" name="Rectangle 2">
            <a:extLst>
              <a:ext uri="{FF2B5EF4-FFF2-40B4-BE49-F238E27FC236}">
                <a16:creationId xmlns:a16="http://schemas.microsoft.com/office/drawing/2014/main" id="{090522B8-6045-D14E-AF44-0B24494BE8BA}"/>
              </a:ext>
            </a:extLst>
          </p:cNvPr>
          <p:cNvSpPr>
            <a:spLocks noGrp="1" noChangeArrowheads="1"/>
          </p:cNvSpPr>
          <p:nvPr>
            <p:ph type="title"/>
          </p:nvPr>
        </p:nvSpPr>
        <p:spPr>
          <a:ln/>
        </p:spPr>
        <p:txBody>
          <a:bodyPr/>
          <a:lstStyle/>
          <a:p>
            <a:r>
              <a:rPr lang="en-US" altLang="en-US" sz="3200" dirty="0"/>
              <a:t>Motions</a:t>
            </a:r>
          </a:p>
        </p:txBody>
      </p:sp>
      <p:sp>
        <p:nvSpPr>
          <p:cNvPr id="4099" name="Rectangle 3">
            <a:extLst>
              <a:ext uri="{FF2B5EF4-FFF2-40B4-BE49-F238E27FC236}">
                <a16:creationId xmlns:a16="http://schemas.microsoft.com/office/drawing/2014/main" id="{586014C6-72D3-BC48-B494-81C98C21A120}"/>
              </a:ext>
            </a:extLst>
          </p:cNvPr>
          <p:cNvSpPr>
            <a:spLocks noGrp="1" noChangeArrowheads="1"/>
          </p:cNvSpPr>
          <p:nvPr>
            <p:ph type="body" idx="1"/>
          </p:nvPr>
        </p:nvSpPr>
        <p:spPr>
          <a:xfrm>
            <a:off x="458788" y="1493589"/>
            <a:ext cx="8380412" cy="4676775"/>
          </a:xfrm>
          <a:ln/>
        </p:spPr>
        <p:txBody>
          <a:bodyPr/>
          <a:lstStyle/>
          <a:p>
            <a:r>
              <a:rPr lang="en-US" altLang="en-US" sz="2000" dirty="0"/>
              <a:t>802 EC: </a:t>
            </a:r>
          </a:p>
          <a:p>
            <a:pPr marL="857250" marR="0" lvl="2" indent="0">
              <a:buNone/>
            </a:pPr>
            <a:r>
              <a:rPr lang="en-US" sz="1800" dirty="0"/>
              <a:t>Motion: Approve sending IEEE P802.15.3-RevB-D4 to Standards Association ballot.</a:t>
            </a:r>
          </a:p>
          <a:p>
            <a:pPr marL="857250" marR="0" lvl="2" indent="0">
              <a:buNone/>
            </a:pPr>
            <a:r>
              <a:rPr lang="en-US" sz="1800" dirty="0"/>
              <a:t>Confirm the CSD for P802.15.3-RevB in</a:t>
            </a:r>
          </a:p>
          <a:p>
            <a:pPr marL="857250" marR="0" lvl="2" indent="0">
              <a:buNone/>
            </a:pPr>
            <a:r>
              <a:rPr lang="en-US" sz="1800" u="sng" dirty="0">
                <a:solidFill>
                  <a:srgbClr val="0563C1"/>
                </a:solidFill>
                <a:effectLst/>
                <a:ea typeface="Calibri" panose="020F0502020204030204" pitchFamily="34" charset="0"/>
                <a:hlinkClick r:id="rId3"/>
              </a:rPr>
              <a:t>https://mentor.ieee.org/802-ec/dcn/21/ec-21-0307-00-ACSD-p802-15-3ma.docx</a:t>
            </a:r>
            <a:endParaRPr lang="en-US" sz="1800" dirty="0"/>
          </a:p>
          <a:p>
            <a:pPr marL="857250" marR="0" lvl="2" indent="0">
              <a:buNone/>
            </a:pPr>
            <a:endParaRPr lang="en-US" sz="1800" dirty="0"/>
          </a:p>
          <a:p>
            <a:pPr marL="857250" marR="0" lvl="2" indent="0">
              <a:buNone/>
            </a:pPr>
            <a:r>
              <a:rPr lang="en-US" sz="1800" dirty="0"/>
              <a:t>Move: Powell</a:t>
            </a:r>
          </a:p>
          <a:p>
            <a:pPr marL="857250" marR="0" lvl="2" indent="0">
              <a:buNone/>
            </a:pPr>
            <a:r>
              <a:rPr lang="en-US" sz="1800" dirty="0"/>
              <a:t>Second: Au</a:t>
            </a:r>
          </a:p>
        </p:txBody>
      </p:sp>
      <p:sp>
        <p:nvSpPr>
          <p:cNvPr id="7" name="Footer Placeholder 2">
            <a:extLst>
              <a:ext uri="{FF2B5EF4-FFF2-40B4-BE49-F238E27FC236}">
                <a16:creationId xmlns:a16="http://schemas.microsoft.com/office/drawing/2014/main" id="{0BB0A9B0-B641-B140-9BCD-D85821448026}"/>
              </a:ext>
            </a:extLst>
          </p:cNvPr>
          <p:cNvSpPr>
            <a:spLocks noGrp="1"/>
          </p:cNvSpPr>
          <p:nvPr>
            <p:ph type="ftr" sz="quarter" idx="11"/>
          </p:nvPr>
        </p:nvSpPr>
        <p:spPr>
          <a:xfrm>
            <a:off x="5486400" y="6475413"/>
            <a:ext cx="3124200" cy="184666"/>
          </a:xfrm>
        </p:spPr>
        <p:txBody>
          <a:bodyPr/>
          <a:lstStyle/>
          <a:p>
            <a:r>
              <a:rPr lang="en-US" altLang="en-US" dirty="0"/>
              <a:t>Thomas Kürner, TU Braunschweig</a:t>
            </a:r>
          </a:p>
        </p:txBody>
      </p:sp>
    </p:spTree>
    <p:extLst>
      <p:ext uri="{BB962C8B-B14F-4D97-AF65-F5344CB8AC3E}">
        <p14:creationId xmlns:p14="http://schemas.microsoft.com/office/powerpoint/2010/main" val="1654698920"/>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74" name="CustomShape 1"/>
          <p:cNvSpPr/>
          <p:nvPr/>
        </p:nvSpPr>
        <p:spPr>
          <a:xfrm>
            <a:off x="685800" y="1209600"/>
            <a:ext cx="7770600" cy="1100520"/>
          </a:xfrm>
          <a:prstGeom prst="rect">
            <a:avLst/>
          </a:prstGeom>
          <a:noFill/>
          <a:ln w="9360">
            <a:noFill/>
          </a:ln>
        </p:spPr>
        <p:style>
          <a:lnRef idx="0">
            <a:scrgbClr r="0" g="0" b="0"/>
          </a:lnRef>
          <a:fillRef idx="0">
            <a:scrgbClr r="0" g="0" b="0"/>
          </a:fillRef>
          <a:effectRef idx="0">
            <a:scrgbClr r="0" g="0" b="0"/>
          </a:effectRef>
          <a:fontRef idx="minor"/>
        </p:style>
        <p:txBody>
          <a:bodyPr lIns="69120" tIns="34560" rIns="69120" bIns="34560" anchor="ctr">
            <a:noAutofit/>
          </a:bodyPr>
          <a:lstStyle/>
          <a:p>
            <a:pPr algn="ctr">
              <a:lnSpc>
                <a:spcPct val="100000"/>
              </a:lnSpc>
            </a:pPr>
            <a:r>
              <a:rPr lang="en-US" sz="2400" b="1" spc="-1" dirty="0">
                <a:solidFill>
                  <a:srgbClr val="000000"/>
                </a:solidFill>
                <a:latin typeface="Times New Roman"/>
                <a:ea typeface="MS Gothic"/>
              </a:rPr>
              <a:t>P802.15.3-RevB Report to EC on Unconditional Approval to go to SA Ballot</a:t>
            </a:r>
            <a:endParaRPr lang="en-US" sz="2400" spc="-1" dirty="0">
              <a:latin typeface="Arial"/>
            </a:endParaRPr>
          </a:p>
        </p:txBody>
      </p:sp>
      <p:sp>
        <p:nvSpPr>
          <p:cNvPr id="175" name="CustomShape 2"/>
          <p:cNvSpPr/>
          <p:nvPr/>
        </p:nvSpPr>
        <p:spPr>
          <a:xfrm>
            <a:off x="1408860" y="2261790"/>
            <a:ext cx="6399000" cy="355320"/>
          </a:xfrm>
          <a:prstGeom prst="rect">
            <a:avLst/>
          </a:prstGeom>
          <a:noFill/>
          <a:ln w="9360">
            <a:noFill/>
          </a:ln>
        </p:spPr>
        <p:style>
          <a:lnRef idx="0">
            <a:scrgbClr r="0" g="0" b="0"/>
          </a:lnRef>
          <a:fillRef idx="0">
            <a:scrgbClr r="0" g="0" b="0"/>
          </a:fillRef>
          <a:effectRef idx="0">
            <a:scrgbClr r="0" g="0" b="0"/>
          </a:effectRef>
          <a:fontRef idx="minor"/>
        </p:style>
        <p:txBody>
          <a:bodyPr lIns="69120" tIns="34560" rIns="69120" bIns="34560">
            <a:noAutofit/>
          </a:bodyPr>
          <a:lstStyle/>
          <a:p>
            <a:pPr algn="ctr">
              <a:spcBef>
                <a:spcPts val="374"/>
              </a:spcBef>
            </a:pPr>
            <a:r>
              <a:rPr lang="en-US" sz="1500" b="1" spc="-1" dirty="0">
                <a:solidFill>
                  <a:srgbClr val="000000"/>
                </a:solidFill>
                <a:latin typeface="Times New Roman"/>
                <a:ea typeface="MS Gothic"/>
              </a:rPr>
              <a:t>Date:</a:t>
            </a:r>
            <a:r>
              <a:rPr lang="en-US" sz="1500" spc="-1" dirty="0">
                <a:solidFill>
                  <a:srgbClr val="000000"/>
                </a:solidFill>
                <a:latin typeface="Times New Roman"/>
                <a:ea typeface="MS Gothic"/>
              </a:rPr>
              <a:t> 2023-01-20</a:t>
            </a:r>
          </a:p>
          <a:p>
            <a:pPr algn="ctr">
              <a:spcBef>
                <a:spcPts val="374"/>
              </a:spcBef>
            </a:pPr>
            <a:endParaRPr lang="en-US" sz="1500" spc="-1" dirty="0">
              <a:latin typeface="Arial"/>
            </a:endParaRPr>
          </a:p>
        </p:txBody>
      </p:sp>
      <p:sp>
        <p:nvSpPr>
          <p:cNvPr id="179" name="CustomShape 6"/>
          <p:cNvSpPr/>
          <p:nvPr/>
        </p:nvSpPr>
        <p:spPr>
          <a:xfrm>
            <a:off x="745200" y="2549070"/>
            <a:ext cx="1084050" cy="283770"/>
          </a:xfrm>
          <a:prstGeom prst="rect">
            <a:avLst/>
          </a:prstGeom>
          <a:noFill/>
          <a:ln w="9360">
            <a:noFill/>
          </a:ln>
        </p:spPr>
        <p:style>
          <a:lnRef idx="0">
            <a:scrgbClr r="0" g="0" b="0"/>
          </a:lnRef>
          <a:fillRef idx="0">
            <a:scrgbClr r="0" g="0" b="0"/>
          </a:fillRef>
          <a:effectRef idx="0">
            <a:scrgbClr r="0" g="0" b="0"/>
          </a:effectRef>
          <a:fontRef idx="minor"/>
        </p:style>
        <p:txBody>
          <a:bodyPr lIns="69120" tIns="34560" rIns="69120" bIns="34560">
            <a:noAutofit/>
          </a:bodyPr>
          <a:lstStyle/>
          <a:p>
            <a:pPr>
              <a:spcBef>
                <a:spcPts val="374"/>
              </a:spcBef>
            </a:pPr>
            <a:r>
              <a:rPr lang="en-US" sz="1500" spc="-1">
                <a:solidFill>
                  <a:srgbClr val="000000"/>
                </a:solidFill>
                <a:latin typeface="Times New Roman"/>
                <a:ea typeface="MS Gothic"/>
              </a:rPr>
              <a:t>Author(s):</a:t>
            </a:r>
            <a:endParaRPr lang="en-US" sz="1500" spc="-1">
              <a:latin typeface="Arial"/>
            </a:endParaRPr>
          </a:p>
        </p:txBody>
      </p:sp>
      <p:graphicFrame>
        <p:nvGraphicFramePr>
          <p:cNvPr id="180" name="Table 7"/>
          <p:cNvGraphicFramePr/>
          <p:nvPr>
            <p:extLst>
              <p:ext uri="{D42A27DB-BD31-4B8C-83A1-F6EECF244321}">
                <p14:modId xmlns:p14="http://schemas.microsoft.com/office/powerpoint/2010/main" val="3802089701"/>
              </p:ext>
            </p:extLst>
          </p:nvPr>
        </p:nvGraphicFramePr>
        <p:xfrm>
          <a:off x="914399" y="2968650"/>
          <a:ext cx="7848599" cy="2203200"/>
        </p:xfrm>
        <a:graphic>
          <a:graphicData uri="http://schemas.openxmlformats.org/drawingml/2006/table">
            <a:tbl>
              <a:tblPr/>
              <a:tblGrid>
                <a:gridCol w="1337364">
                  <a:extLst>
                    <a:ext uri="{9D8B030D-6E8A-4147-A177-3AD203B41FA5}">
                      <a16:colId xmlns:a16="http://schemas.microsoft.com/office/drawing/2014/main" val="20000"/>
                    </a:ext>
                  </a:extLst>
                </a:gridCol>
                <a:gridCol w="1574844">
                  <a:extLst>
                    <a:ext uri="{9D8B030D-6E8A-4147-A177-3AD203B41FA5}">
                      <a16:colId xmlns:a16="http://schemas.microsoft.com/office/drawing/2014/main" val="20001"/>
                    </a:ext>
                  </a:extLst>
                </a:gridCol>
                <a:gridCol w="1138287">
                  <a:extLst>
                    <a:ext uri="{9D8B030D-6E8A-4147-A177-3AD203B41FA5}">
                      <a16:colId xmlns:a16="http://schemas.microsoft.com/office/drawing/2014/main" val="20002"/>
                    </a:ext>
                  </a:extLst>
                </a:gridCol>
                <a:gridCol w="755322">
                  <a:extLst>
                    <a:ext uri="{9D8B030D-6E8A-4147-A177-3AD203B41FA5}">
                      <a16:colId xmlns:a16="http://schemas.microsoft.com/office/drawing/2014/main" val="20003"/>
                    </a:ext>
                  </a:extLst>
                </a:gridCol>
                <a:gridCol w="3042782">
                  <a:extLst>
                    <a:ext uri="{9D8B030D-6E8A-4147-A177-3AD203B41FA5}">
                      <a16:colId xmlns:a16="http://schemas.microsoft.com/office/drawing/2014/main" val="20004"/>
                    </a:ext>
                  </a:extLst>
                </a:gridCol>
              </a:tblGrid>
              <a:tr h="550530">
                <a:tc>
                  <a:txBody>
                    <a:bodyPr/>
                    <a:lstStyle/>
                    <a:p>
                      <a:pPr>
                        <a:lnSpc>
                          <a:spcPct val="100000"/>
                        </a:lnSpc>
                      </a:pPr>
                      <a:r>
                        <a:rPr lang="en-US" sz="1400" b="1" strike="noStrike" spc="-1" dirty="0">
                          <a:solidFill>
                            <a:srgbClr val="000000"/>
                          </a:solidFill>
                          <a:latin typeface="Arial"/>
                          <a:ea typeface="DejaVu Sans"/>
                        </a:rPr>
                        <a:t>Name</a:t>
                      </a:r>
                      <a:endParaRPr lang="en-US" sz="1400" b="0" strike="noStrike" spc="-1" dirty="0">
                        <a:latin typeface="Arial"/>
                      </a:endParaRPr>
                    </a:p>
                  </a:txBody>
                  <a:tcPr marL="67500" marR="67500" marT="34290" marB="34290">
                    <a:lnL w="720">
                      <a:solidFill>
                        <a:srgbClr val="FFFFFF"/>
                      </a:solidFill>
                    </a:lnL>
                    <a:lnR w="720">
                      <a:solidFill>
                        <a:srgbClr val="FFFFFF"/>
                      </a:solidFill>
                    </a:lnR>
                    <a:lnT w="720">
                      <a:solidFill>
                        <a:srgbClr val="FFFFFF"/>
                      </a:solidFill>
                    </a:lnT>
                    <a:lnB w="720">
                      <a:solidFill>
                        <a:srgbClr val="FFFFFF"/>
                      </a:solidFill>
                    </a:lnB>
                    <a:solidFill>
                      <a:srgbClr val="B3B3B3"/>
                    </a:solidFill>
                  </a:tcPr>
                </a:tc>
                <a:tc>
                  <a:txBody>
                    <a:bodyPr/>
                    <a:lstStyle/>
                    <a:p>
                      <a:pPr>
                        <a:lnSpc>
                          <a:spcPct val="100000"/>
                        </a:lnSpc>
                      </a:pPr>
                      <a:r>
                        <a:rPr lang="en-US" sz="1400" b="1" strike="noStrike" spc="-1">
                          <a:solidFill>
                            <a:srgbClr val="000000"/>
                          </a:solidFill>
                          <a:latin typeface="Arial"/>
                          <a:ea typeface="DejaVu Sans"/>
                        </a:rPr>
                        <a:t>Affiliations</a:t>
                      </a:r>
                      <a:endParaRPr lang="en-US" sz="1400" b="0" strike="noStrike" spc="-1">
                        <a:latin typeface="Arial"/>
                      </a:endParaRPr>
                    </a:p>
                  </a:txBody>
                  <a:tcPr marL="67500" marR="67500" marT="34290" marB="34290">
                    <a:lnL w="720">
                      <a:solidFill>
                        <a:srgbClr val="FFFFFF"/>
                      </a:solidFill>
                    </a:lnL>
                    <a:lnR w="720">
                      <a:solidFill>
                        <a:srgbClr val="FFFFFF"/>
                      </a:solidFill>
                    </a:lnR>
                    <a:lnT w="720">
                      <a:solidFill>
                        <a:srgbClr val="FFFFFF"/>
                      </a:solidFill>
                    </a:lnT>
                    <a:lnB w="720">
                      <a:solidFill>
                        <a:srgbClr val="FFFFFF"/>
                      </a:solidFill>
                    </a:lnB>
                    <a:solidFill>
                      <a:srgbClr val="B3B3B3"/>
                    </a:solidFill>
                  </a:tcPr>
                </a:tc>
                <a:tc>
                  <a:txBody>
                    <a:bodyPr/>
                    <a:lstStyle/>
                    <a:p>
                      <a:pPr>
                        <a:lnSpc>
                          <a:spcPct val="100000"/>
                        </a:lnSpc>
                      </a:pPr>
                      <a:r>
                        <a:rPr lang="en-US" sz="1400" b="1" strike="noStrike" spc="-1">
                          <a:solidFill>
                            <a:srgbClr val="000000"/>
                          </a:solidFill>
                          <a:latin typeface="Arial"/>
                          <a:ea typeface="DejaVu Sans"/>
                        </a:rPr>
                        <a:t>Address</a:t>
                      </a:r>
                      <a:endParaRPr lang="en-US" sz="1400" b="0" strike="noStrike" spc="-1">
                        <a:latin typeface="Arial"/>
                      </a:endParaRPr>
                    </a:p>
                  </a:txBody>
                  <a:tcPr marL="67500" marR="67500" marT="34290" marB="34290">
                    <a:lnL w="720">
                      <a:solidFill>
                        <a:srgbClr val="FFFFFF"/>
                      </a:solidFill>
                    </a:lnL>
                    <a:lnR w="720">
                      <a:solidFill>
                        <a:srgbClr val="FFFFFF"/>
                      </a:solidFill>
                    </a:lnR>
                    <a:lnT w="720">
                      <a:solidFill>
                        <a:srgbClr val="FFFFFF"/>
                      </a:solidFill>
                    </a:lnT>
                    <a:lnB w="720">
                      <a:solidFill>
                        <a:srgbClr val="FFFFFF"/>
                      </a:solidFill>
                    </a:lnB>
                    <a:solidFill>
                      <a:srgbClr val="B3B3B3"/>
                    </a:solidFill>
                  </a:tcPr>
                </a:tc>
                <a:tc>
                  <a:txBody>
                    <a:bodyPr/>
                    <a:lstStyle/>
                    <a:p>
                      <a:pPr>
                        <a:lnSpc>
                          <a:spcPct val="100000"/>
                        </a:lnSpc>
                      </a:pPr>
                      <a:r>
                        <a:rPr lang="en-US" sz="1400" b="1" strike="noStrike" spc="-1">
                          <a:solidFill>
                            <a:srgbClr val="000000"/>
                          </a:solidFill>
                          <a:latin typeface="Arial"/>
                          <a:ea typeface="DejaVu Sans"/>
                        </a:rPr>
                        <a:t>Phone</a:t>
                      </a:r>
                      <a:endParaRPr lang="en-US" sz="1400" b="0" strike="noStrike" spc="-1">
                        <a:latin typeface="Arial"/>
                      </a:endParaRPr>
                    </a:p>
                  </a:txBody>
                  <a:tcPr marL="67500" marR="67500" marT="34290" marB="34290">
                    <a:lnL w="720">
                      <a:solidFill>
                        <a:srgbClr val="FFFFFF"/>
                      </a:solidFill>
                    </a:lnL>
                    <a:lnR w="720">
                      <a:solidFill>
                        <a:srgbClr val="FFFFFF"/>
                      </a:solidFill>
                    </a:lnR>
                    <a:lnT w="720">
                      <a:solidFill>
                        <a:srgbClr val="FFFFFF"/>
                      </a:solidFill>
                    </a:lnT>
                    <a:lnB w="720">
                      <a:solidFill>
                        <a:srgbClr val="FFFFFF"/>
                      </a:solidFill>
                    </a:lnB>
                    <a:solidFill>
                      <a:srgbClr val="B3B3B3"/>
                    </a:solidFill>
                  </a:tcPr>
                </a:tc>
                <a:tc>
                  <a:txBody>
                    <a:bodyPr/>
                    <a:lstStyle/>
                    <a:p>
                      <a:pPr>
                        <a:lnSpc>
                          <a:spcPct val="100000"/>
                        </a:lnSpc>
                      </a:pPr>
                      <a:r>
                        <a:rPr lang="en-US" sz="1400" b="1" strike="noStrike" spc="-1" dirty="0">
                          <a:solidFill>
                            <a:srgbClr val="000000"/>
                          </a:solidFill>
                          <a:latin typeface="Arial"/>
                          <a:ea typeface="DejaVu Sans"/>
                        </a:rPr>
                        <a:t>Email</a:t>
                      </a:r>
                      <a:endParaRPr lang="en-US" sz="1400" b="0" strike="noStrike" spc="-1" dirty="0">
                        <a:latin typeface="Arial"/>
                      </a:endParaRPr>
                    </a:p>
                  </a:txBody>
                  <a:tcPr marL="67500" marR="67500" marT="34290" marB="34290">
                    <a:lnL w="720">
                      <a:solidFill>
                        <a:srgbClr val="FFFFFF"/>
                      </a:solidFill>
                    </a:lnL>
                    <a:lnR w="720">
                      <a:solidFill>
                        <a:srgbClr val="FFFFFF"/>
                      </a:solidFill>
                    </a:lnR>
                    <a:lnT w="720">
                      <a:solidFill>
                        <a:srgbClr val="FFFFFF"/>
                      </a:solidFill>
                    </a:lnT>
                    <a:lnB w="720">
                      <a:solidFill>
                        <a:srgbClr val="FFFFFF"/>
                      </a:solidFill>
                    </a:lnB>
                    <a:solidFill>
                      <a:srgbClr val="B3B3B3"/>
                    </a:solidFill>
                  </a:tcPr>
                </a:tc>
                <a:extLst>
                  <a:ext uri="{0D108BD9-81ED-4DB2-BD59-A6C34878D82A}">
                    <a16:rowId xmlns:a16="http://schemas.microsoft.com/office/drawing/2014/main" val="10000"/>
                  </a:ext>
                </a:extLst>
              </a:tr>
              <a:tr h="550530">
                <a:tc>
                  <a:txBody>
                    <a:bodyPr/>
                    <a:lstStyle/>
                    <a:p>
                      <a:pPr>
                        <a:lnSpc>
                          <a:spcPct val="100000"/>
                        </a:lnSpc>
                      </a:pPr>
                      <a:r>
                        <a:rPr lang="en-US" sz="1400" b="0" strike="noStrike" spc="-1" dirty="0">
                          <a:solidFill>
                            <a:srgbClr val="000000"/>
                          </a:solidFill>
                          <a:latin typeface="Arial"/>
                          <a:ea typeface="DejaVu Sans"/>
                        </a:rPr>
                        <a:t>Thomas</a:t>
                      </a:r>
                      <a:r>
                        <a:rPr lang="en-US" sz="1400" b="0" strike="noStrike" spc="-1" baseline="0" dirty="0">
                          <a:solidFill>
                            <a:srgbClr val="000000"/>
                          </a:solidFill>
                          <a:latin typeface="Arial"/>
                          <a:ea typeface="DejaVu Sans"/>
                        </a:rPr>
                        <a:t> Kürner</a:t>
                      </a:r>
                      <a:endParaRPr lang="en-US" sz="1400" b="0" strike="noStrike" spc="-1" dirty="0">
                        <a:latin typeface="Arial"/>
                      </a:endParaRPr>
                    </a:p>
                  </a:txBody>
                  <a:tcPr marL="67500" marR="67500" marT="34290" marB="34290">
                    <a:lnL w="720">
                      <a:solidFill>
                        <a:srgbClr val="FFFFFF"/>
                      </a:solidFill>
                    </a:lnL>
                    <a:lnR w="720">
                      <a:solidFill>
                        <a:srgbClr val="FFFFFF"/>
                      </a:solidFill>
                    </a:lnR>
                    <a:lnT w="720">
                      <a:solidFill>
                        <a:srgbClr val="FFFFFF"/>
                      </a:solidFill>
                    </a:lnT>
                    <a:lnB w="720">
                      <a:solidFill>
                        <a:srgbClr val="FFFFFF"/>
                      </a:solidFill>
                    </a:lnB>
                    <a:solidFill>
                      <a:srgbClr val="CCCCCC"/>
                    </a:solidFill>
                  </a:tcPr>
                </a:tc>
                <a:tc>
                  <a:txBody>
                    <a:bodyPr/>
                    <a:lstStyle/>
                    <a:p>
                      <a:pPr>
                        <a:lnSpc>
                          <a:spcPct val="100000"/>
                        </a:lnSpc>
                      </a:pPr>
                      <a:r>
                        <a:rPr lang="en-US" sz="1400" b="0" strike="noStrike" spc="-1" dirty="0">
                          <a:solidFill>
                            <a:srgbClr val="000000"/>
                          </a:solidFill>
                          <a:latin typeface="Arial"/>
                          <a:ea typeface="DejaVu Sans"/>
                        </a:rPr>
                        <a:t>TU Braunschweig</a:t>
                      </a:r>
                      <a:endParaRPr lang="en-US" sz="1400" b="0" strike="noStrike" spc="-1" dirty="0">
                        <a:latin typeface="Arial"/>
                      </a:endParaRPr>
                    </a:p>
                  </a:txBody>
                  <a:tcPr marL="67500" marR="67500" marT="34290" marB="34290">
                    <a:lnL w="720">
                      <a:solidFill>
                        <a:srgbClr val="FFFFFF"/>
                      </a:solidFill>
                    </a:lnL>
                    <a:lnR w="720">
                      <a:solidFill>
                        <a:srgbClr val="FFFFFF"/>
                      </a:solidFill>
                    </a:lnR>
                    <a:lnT w="720">
                      <a:solidFill>
                        <a:srgbClr val="FFFFFF"/>
                      </a:solidFill>
                    </a:lnT>
                    <a:lnB w="720">
                      <a:solidFill>
                        <a:srgbClr val="FFFFFF"/>
                      </a:solidFill>
                    </a:lnB>
                    <a:solidFill>
                      <a:srgbClr val="CCCCCC"/>
                    </a:solidFill>
                  </a:tcPr>
                </a:tc>
                <a:tc>
                  <a:txBody>
                    <a:bodyPr/>
                    <a:lstStyle/>
                    <a:p>
                      <a:endParaRPr lang="en-US" sz="1400"/>
                    </a:p>
                  </a:txBody>
                  <a:tcPr marL="67500" marR="67500" marT="34290" marB="34290">
                    <a:lnL w="720">
                      <a:solidFill>
                        <a:srgbClr val="FFFFFF"/>
                      </a:solidFill>
                    </a:lnL>
                    <a:lnR w="720">
                      <a:solidFill>
                        <a:srgbClr val="FFFFFF"/>
                      </a:solidFill>
                    </a:lnR>
                    <a:lnT w="720">
                      <a:solidFill>
                        <a:srgbClr val="FFFFFF"/>
                      </a:solidFill>
                    </a:lnT>
                    <a:lnB w="720">
                      <a:solidFill>
                        <a:srgbClr val="FFFFFF"/>
                      </a:solidFill>
                    </a:lnB>
                    <a:solidFill>
                      <a:srgbClr val="CCCCCC"/>
                    </a:solidFill>
                  </a:tcPr>
                </a:tc>
                <a:tc>
                  <a:txBody>
                    <a:bodyPr/>
                    <a:lstStyle/>
                    <a:p>
                      <a:endParaRPr lang="en-US" sz="1400"/>
                    </a:p>
                  </a:txBody>
                  <a:tcPr marL="67500" marR="67500" marT="34290" marB="34290">
                    <a:lnL w="720">
                      <a:solidFill>
                        <a:srgbClr val="FFFFFF"/>
                      </a:solidFill>
                    </a:lnL>
                    <a:lnR w="720">
                      <a:solidFill>
                        <a:srgbClr val="FFFFFF"/>
                      </a:solidFill>
                    </a:lnR>
                    <a:lnT w="720">
                      <a:solidFill>
                        <a:srgbClr val="FFFFFF"/>
                      </a:solidFill>
                    </a:lnT>
                    <a:lnB w="720">
                      <a:solidFill>
                        <a:srgbClr val="FFFFFF"/>
                      </a:solidFill>
                    </a:lnB>
                    <a:solidFill>
                      <a:srgbClr val="CCCCCC"/>
                    </a:solidFill>
                  </a:tcPr>
                </a:tc>
                <a:tc>
                  <a:txBody>
                    <a:bodyPr/>
                    <a:lstStyle/>
                    <a:p>
                      <a:pPr>
                        <a:lnSpc>
                          <a:spcPct val="100000"/>
                        </a:lnSpc>
                      </a:pPr>
                      <a:r>
                        <a:rPr lang="en-US" sz="1400" b="0" strike="noStrike" spc="-1" dirty="0">
                          <a:solidFill>
                            <a:srgbClr val="000000"/>
                          </a:solidFill>
                          <a:latin typeface="Arial"/>
                          <a:ea typeface="DejaVu Sans"/>
                        </a:rPr>
                        <a:t>t.kuerner@tu-bs.de</a:t>
                      </a:r>
                      <a:endParaRPr lang="en-US" sz="1400" b="0" strike="noStrike" spc="-1" dirty="0">
                        <a:latin typeface="Arial"/>
                      </a:endParaRPr>
                    </a:p>
                  </a:txBody>
                  <a:tcPr marL="67500" marR="67500" marT="34290" marB="34290">
                    <a:lnL w="720">
                      <a:solidFill>
                        <a:srgbClr val="FFFFFF"/>
                      </a:solidFill>
                    </a:lnL>
                    <a:lnR w="720">
                      <a:solidFill>
                        <a:srgbClr val="FFFFFF"/>
                      </a:solidFill>
                    </a:lnR>
                    <a:lnT w="720">
                      <a:solidFill>
                        <a:srgbClr val="FFFFFF"/>
                      </a:solidFill>
                    </a:lnT>
                    <a:lnB w="720">
                      <a:solidFill>
                        <a:srgbClr val="FFFFFF"/>
                      </a:solidFill>
                    </a:lnB>
                    <a:solidFill>
                      <a:srgbClr val="CCCCCC"/>
                    </a:solidFill>
                  </a:tcPr>
                </a:tc>
                <a:extLst>
                  <a:ext uri="{0D108BD9-81ED-4DB2-BD59-A6C34878D82A}">
                    <a16:rowId xmlns:a16="http://schemas.microsoft.com/office/drawing/2014/main" val="10001"/>
                  </a:ext>
                </a:extLst>
              </a:tr>
              <a:tr h="550530">
                <a:tc>
                  <a:txBody>
                    <a:bodyPr/>
                    <a:lstStyle/>
                    <a:p>
                      <a:pPr>
                        <a:lnSpc>
                          <a:spcPct val="100000"/>
                        </a:lnSpc>
                      </a:pPr>
                      <a:endParaRPr lang="en-US" sz="1400" b="0" strike="noStrike" spc="-1" dirty="0">
                        <a:latin typeface="Arial"/>
                      </a:endParaRPr>
                    </a:p>
                  </a:txBody>
                  <a:tcPr marL="67500" marR="67500" marT="34290" marB="34290">
                    <a:lnL w="720">
                      <a:solidFill>
                        <a:srgbClr val="FFFFFF"/>
                      </a:solidFill>
                    </a:lnL>
                    <a:lnR w="720">
                      <a:solidFill>
                        <a:srgbClr val="FFFFFF"/>
                      </a:solidFill>
                    </a:lnR>
                    <a:lnT w="720">
                      <a:solidFill>
                        <a:srgbClr val="FFFFFF"/>
                      </a:solidFill>
                    </a:lnT>
                    <a:lnB w="720">
                      <a:solidFill>
                        <a:srgbClr val="FFFFFF"/>
                      </a:solidFill>
                    </a:lnB>
                    <a:solidFill>
                      <a:srgbClr val="E6E6E6"/>
                    </a:solidFill>
                  </a:tcPr>
                </a:tc>
                <a:tc>
                  <a:txBody>
                    <a:bodyPr/>
                    <a:lstStyle/>
                    <a:p>
                      <a:pPr>
                        <a:lnSpc>
                          <a:spcPct val="100000"/>
                        </a:lnSpc>
                      </a:pPr>
                      <a:endParaRPr lang="en-US" sz="1400" b="0" strike="noStrike" spc="-1" dirty="0">
                        <a:latin typeface="Arial"/>
                      </a:endParaRPr>
                    </a:p>
                  </a:txBody>
                  <a:tcPr marL="67500" marR="67500" marT="34290" marB="34290">
                    <a:lnL w="720">
                      <a:solidFill>
                        <a:srgbClr val="FFFFFF"/>
                      </a:solidFill>
                    </a:lnL>
                    <a:lnR w="720">
                      <a:solidFill>
                        <a:srgbClr val="FFFFFF"/>
                      </a:solidFill>
                    </a:lnR>
                    <a:lnT w="720">
                      <a:solidFill>
                        <a:srgbClr val="FFFFFF"/>
                      </a:solidFill>
                    </a:lnT>
                    <a:lnB w="720">
                      <a:solidFill>
                        <a:srgbClr val="FFFFFF"/>
                      </a:solidFill>
                    </a:lnB>
                    <a:solidFill>
                      <a:srgbClr val="E6E6E6"/>
                    </a:solidFill>
                  </a:tcPr>
                </a:tc>
                <a:tc>
                  <a:txBody>
                    <a:bodyPr/>
                    <a:lstStyle/>
                    <a:p>
                      <a:endParaRPr lang="en-US" sz="1400" dirty="0"/>
                    </a:p>
                  </a:txBody>
                  <a:tcPr marL="67500" marR="67500" marT="34290" marB="34290">
                    <a:lnL w="720">
                      <a:solidFill>
                        <a:srgbClr val="FFFFFF"/>
                      </a:solidFill>
                    </a:lnL>
                    <a:lnR w="720">
                      <a:solidFill>
                        <a:srgbClr val="FFFFFF"/>
                      </a:solidFill>
                    </a:lnR>
                    <a:lnT w="720">
                      <a:solidFill>
                        <a:srgbClr val="FFFFFF"/>
                      </a:solidFill>
                    </a:lnT>
                    <a:lnB w="720">
                      <a:solidFill>
                        <a:srgbClr val="FFFFFF"/>
                      </a:solidFill>
                    </a:lnB>
                    <a:solidFill>
                      <a:srgbClr val="E6E6E6"/>
                    </a:solidFill>
                  </a:tcPr>
                </a:tc>
                <a:tc>
                  <a:txBody>
                    <a:bodyPr/>
                    <a:lstStyle/>
                    <a:p>
                      <a:endParaRPr lang="en-US" sz="1400" dirty="0"/>
                    </a:p>
                  </a:txBody>
                  <a:tcPr marL="67500" marR="67500" marT="34290" marB="34290">
                    <a:lnL w="720">
                      <a:solidFill>
                        <a:srgbClr val="FFFFFF"/>
                      </a:solidFill>
                    </a:lnL>
                    <a:lnR w="720">
                      <a:solidFill>
                        <a:srgbClr val="FFFFFF"/>
                      </a:solidFill>
                    </a:lnR>
                    <a:lnT w="720">
                      <a:solidFill>
                        <a:srgbClr val="FFFFFF"/>
                      </a:solidFill>
                    </a:lnT>
                    <a:lnB w="720">
                      <a:solidFill>
                        <a:srgbClr val="FFFFFF"/>
                      </a:solidFill>
                    </a:lnB>
                    <a:solidFill>
                      <a:srgbClr val="E6E6E6"/>
                    </a:solidFill>
                  </a:tcPr>
                </a:tc>
                <a:tc>
                  <a:txBody>
                    <a:bodyPr/>
                    <a:lstStyle/>
                    <a:p>
                      <a:pPr>
                        <a:lnSpc>
                          <a:spcPct val="100000"/>
                        </a:lnSpc>
                      </a:pPr>
                      <a:endParaRPr lang="en-US" sz="1400" b="0" strike="noStrike" spc="-1" dirty="0">
                        <a:latin typeface="Arial"/>
                      </a:endParaRPr>
                    </a:p>
                  </a:txBody>
                  <a:tcPr marL="67500" marR="67500" marT="34290" marB="34290">
                    <a:lnL w="720">
                      <a:solidFill>
                        <a:srgbClr val="FFFFFF"/>
                      </a:solidFill>
                    </a:lnL>
                    <a:lnR w="720">
                      <a:solidFill>
                        <a:srgbClr val="FFFFFF"/>
                      </a:solidFill>
                    </a:lnR>
                    <a:lnT w="720">
                      <a:solidFill>
                        <a:srgbClr val="FFFFFF"/>
                      </a:solidFill>
                    </a:lnT>
                    <a:lnB w="720">
                      <a:solidFill>
                        <a:srgbClr val="FFFFFF"/>
                      </a:solidFill>
                    </a:lnB>
                    <a:solidFill>
                      <a:srgbClr val="E6E6E6"/>
                    </a:solidFill>
                  </a:tcPr>
                </a:tc>
                <a:extLst>
                  <a:ext uri="{0D108BD9-81ED-4DB2-BD59-A6C34878D82A}">
                    <a16:rowId xmlns:a16="http://schemas.microsoft.com/office/drawing/2014/main" val="10002"/>
                  </a:ext>
                </a:extLst>
              </a:tr>
              <a:tr h="551610">
                <a:tc>
                  <a:txBody>
                    <a:bodyPr/>
                    <a:lstStyle/>
                    <a:p>
                      <a:endParaRPr lang="en-US" sz="1400"/>
                    </a:p>
                  </a:txBody>
                  <a:tcPr marL="67500" marR="67500" marT="34290" marB="34290">
                    <a:lnL w="720">
                      <a:solidFill>
                        <a:srgbClr val="FFFFFF"/>
                      </a:solidFill>
                    </a:lnL>
                    <a:lnR w="720">
                      <a:solidFill>
                        <a:srgbClr val="FFFFFF"/>
                      </a:solidFill>
                    </a:lnR>
                    <a:lnT w="720">
                      <a:solidFill>
                        <a:srgbClr val="FFFFFF"/>
                      </a:solidFill>
                    </a:lnT>
                    <a:lnB w="720">
                      <a:solidFill>
                        <a:srgbClr val="FFFFFF"/>
                      </a:solidFill>
                    </a:lnB>
                    <a:solidFill>
                      <a:srgbClr val="CCCCCC"/>
                    </a:solidFill>
                  </a:tcPr>
                </a:tc>
                <a:tc>
                  <a:txBody>
                    <a:bodyPr/>
                    <a:lstStyle/>
                    <a:p>
                      <a:endParaRPr lang="en-US" sz="1400"/>
                    </a:p>
                  </a:txBody>
                  <a:tcPr marL="67500" marR="67500" marT="34290" marB="34290">
                    <a:lnL w="720">
                      <a:solidFill>
                        <a:srgbClr val="FFFFFF"/>
                      </a:solidFill>
                    </a:lnL>
                    <a:lnR w="720">
                      <a:solidFill>
                        <a:srgbClr val="FFFFFF"/>
                      </a:solidFill>
                    </a:lnR>
                    <a:lnT w="720">
                      <a:solidFill>
                        <a:srgbClr val="FFFFFF"/>
                      </a:solidFill>
                    </a:lnT>
                    <a:lnB w="720">
                      <a:solidFill>
                        <a:srgbClr val="FFFFFF"/>
                      </a:solidFill>
                    </a:lnB>
                    <a:solidFill>
                      <a:srgbClr val="CCCCCC"/>
                    </a:solidFill>
                  </a:tcPr>
                </a:tc>
                <a:tc>
                  <a:txBody>
                    <a:bodyPr/>
                    <a:lstStyle/>
                    <a:p>
                      <a:endParaRPr lang="en-US" sz="1400"/>
                    </a:p>
                  </a:txBody>
                  <a:tcPr marL="67500" marR="67500" marT="34290" marB="34290">
                    <a:lnL w="720">
                      <a:solidFill>
                        <a:srgbClr val="FFFFFF"/>
                      </a:solidFill>
                    </a:lnL>
                    <a:lnR w="720">
                      <a:solidFill>
                        <a:srgbClr val="FFFFFF"/>
                      </a:solidFill>
                    </a:lnR>
                    <a:lnT w="720">
                      <a:solidFill>
                        <a:srgbClr val="FFFFFF"/>
                      </a:solidFill>
                    </a:lnT>
                    <a:lnB w="720">
                      <a:solidFill>
                        <a:srgbClr val="FFFFFF"/>
                      </a:solidFill>
                    </a:lnB>
                    <a:solidFill>
                      <a:srgbClr val="CCCCCC"/>
                    </a:solidFill>
                  </a:tcPr>
                </a:tc>
                <a:tc>
                  <a:txBody>
                    <a:bodyPr/>
                    <a:lstStyle/>
                    <a:p>
                      <a:endParaRPr lang="en-US" sz="1400"/>
                    </a:p>
                  </a:txBody>
                  <a:tcPr marL="67500" marR="67500" marT="34290" marB="34290">
                    <a:lnL w="720">
                      <a:solidFill>
                        <a:srgbClr val="FFFFFF"/>
                      </a:solidFill>
                    </a:lnL>
                    <a:lnR w="720">
                      <a:solidFill>
                        <a:srgbClr val="FFFFFF"/>
                      </a:solidFill>
                    </a:lnR>
                    <a:lnT w="720">
                      <a:solidFill>
                        <a:srgbClr val="FFFFFF"/>
                      </a:solidFill>
                    </a:lnT>
                    <a:lnB w="720">
                      <a:solidFill>
                        <a:srgbClr val="FFFFFF"/>
                      </a:solidFill>
                    </a:lnB>
                    <a:solidFill>
                      <a:srgbClr val="CCCCCC"/>
                    </a:solidFill>
                  </a:tcPr>
                </a:tc>
                <a:tc>
                  <a:txBody>
                    <a:bodyPr/>
                    <a:lstStyle/>
                    <a:p>
                      <a:endParaRPr lang="en-US" sz="1400" dirty="0"/>
                    </a:p>
                  </a:txBody>
                  <a:tcPr marL="67500" marR="67500" marT="34290" marB="34290">
                    <a:lnL w="720">
                      <a:solidFill>
                        <a:srgbClr val="FFFFFF"/>
                      </a:solidFill>
                    </a:lnL>
                    <a:lnR w="720">
                      <a:solidFill>
                        <a:srgbClr val="FFFFFF"/>
                      </a:solidFill>
                    </a:lnR>
                    <a:lnT w="720">
                      <a:solidFill>
                        <a:srgbClr val="FFFFFF"/>
                      </a:solidFill>
                    </a:lnT>
                    <a:lnB w="720">
                      <a:solidFill>
                        <a:srgbClr val="FFFFFF"/>
                      </a:solidFill>
                    </a:lnB>
                    <a:solidFill>
                      <a:srgbClr val="CCCCCC"/>
                    </a:solidFill>
                  </a:tcPr>
                </a:tc>
                <a:extLst>
                  <a:ext uri="{0D108BD9-81ED-4DB2-BD59-A6C34878D82A}">
                    <a16:rowId xmlns:a16="http://schemas.microsoft.com/office/drawing/2014/main" val="10003"/>
                  </a:ext>
                </a:extLst>
              </a:tr>
            </a:tbl>
          </a:graphicData>
        </a:graphic>
      </p:graphicFrame>
      <p:sp>
        <p:nvSpPr>
          <p:cNvPr id="2" name="Date Placeholder 1">
            <a:extLst>
              <a:ext uri="{FF2B5EF4-FFF2-40B4-BE49-F238E27FC236}">
                <a16:creationId xmlns:a16="http://schemas.microsoft.com/office/drawing/2014/main" id="{ACF993E0-B1CF-F74A-9D66-6401F057326E}"/>
              </a:ext>
            </a:extLst>
          </p:cNvPr>
          <p:cNvSpPr>
            <a:spLocks noGrp="1"/>
          </p:cNvSpPr>
          <p:nvPr>
            <p:ph type="dt" sz="half" idx="10"/>
          </p:nvPr>
        </p:nvSpPr>
        <p:spPr>
          <a:xfrm>
            <a:off x="685800" y="378281"/>
            <a:ext cx="1600200" cy="215444"/>
          </a:xfrm>
        </p:spPr>
        <p:txBody>
          <a:bodyPr/>
          <a:lstStyle/>
          <a:p>
            <a:r>
              <a:rPr lang="en-US" altLang="en-US" dirty="0" err="1"/>
              <a:t>Jnauary</a:t>
            </a:r>
            <a:r>
              <a:rPr lang="en-US" altLang="en-US" dirty="0"/>
              <a:t> 2023</a:t>
            </a:r>
          </a:p>
        </p:txBody>
      </p:sp>
      <p:sp>
        <p:nvSpPr>
          <p:cNvPr id="4" name="Slide Number Placeholder 3">
            <a:extLst>
              <a:ext uri="{FF2B5EF4-FFF2-40B4-BE49-F238E27FC236}">
                <a16:creationId xmlns:a16="http://schemas.microsoft.com/office/drawing/2014/main" id="{03713E3C-AE21-CF47-8E7D-EE3C45D852D1}"/>
              </a:ext>
            </a:extLst>
          </p:cNvPr>
          <p:cNvSpPr>
            <a:spLocks noGrp="1"/>
          </p:cNvSpPr>
          <p:nvPr>
            <p:ph type="sldNum" sz="quarter" idx="12"/>
          </p:nvPr>
        </p:nvSpPr>
        <p:spPr/>
        <p:txBody>
          <a:bodyPr/>
          <a:lstStyle/>
          <a:p>
            <a:r>
              <a:rPr lang="en-US" altLang="en-US"/>
              <a:t>Slide </a:t>
            </a:r>
            <a:fld id="{C4BC67E7-1466-7C45-8EFB-619E00285674}" type="slidenum">
              <a:rPr lang="en-US" altLang="en-US" smtClean="0"/>
              <a:pPr/>
              <a:t>2</a:t>
            </a:fld>
            <a:endParaRPr lang="en-US" altLang="en-US"/>
          </a:p>
        </p:txBody>
      </p:sp>
      <p:sp>
        <p:nvSpPr>
          <p:cNvPr id="9" name="Footer Placeholder 2">
            <a:extLst>
              <a:ext uri="{FF2B5EF4-FFF2-40B4-BE49-F238E27FC236}">
                <a16:creationId xmlns:a16="http://schemas.microsoft.com/office/drawing/2014/main" id="{0BB0A9B0-B641-B140-9BCD-D85821448026}"/>
              </a:ext>
            </a:extLst>
          </p:cNvPr>
          <p:cNvSpPr>
            <a:spLocks noGrp="1"/>
          </p:cNvSpPr>
          <p:nvPr>
            <p:ph type="ftr" sz="quarter" idx="11"/>
          </p:nvPr>
        </p:nvSpPr>
        <p:spPr>
          <a:xfrm>
            <a:off x="5486400" y="6475413"/>
            <a:ext cx="3124200" cy="184666"/>
          </a:xfrm>
        </p:spPr>
        <p:txBody>
          <a:bodyPr/>
          <a:lstStyle/>
          <a:p>
            <a:r>
              <a:rPr lang="en-US" altLang="en-US" dirty="0"/>
              <a:t>Thomas Kürner, TU Braunschweig</a:t>
            </a:r>
          </a:p>
        </p:txBody>
      </p:sp>
    </p:spTree>
    <p:extLst>
      <p:ext uri="{BB962C8B-B14F-4D97-AF65-F5344CB8AC3E}">
        <p14:creationId xmlns:p14="http://schemas.microsoft.com/office/powerpoint/2010/main" val="1497110867"/>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81" name="CustomShape 1"/>
          <p:cNvSpPr/>
          <p:nvPr/>
        </p:nvSpPr>
        <p:spPr>
          <a:xfrm>
            <a:off x="685800" y="1371600"/>
            <a:ext cx="7768980" cy="797040"/>
          </a:xfrm>
          <a:prstGeom prst="rect">
            <a:avLst/>
          </a:prstGeom>
          <a:noFill/>
          <a:ln w="9360">
            <a:noFill/>
          </a:ln>
        </p:spPr>
        <p:style>
          <a:lnRef idx="0">
            <a:scrgbClr r="0" g="0" b="0"/>
          </a:lnRef>
          <a:fillRef idx="0">
            <a:scrgbClr r="0" g="0" b="0"/>
          </a:fillRef>
          <a:effectRef idx="0">
            <a:scrgbClr r="0" g="0" b="0"/>
          </a:effectRef>
          <a:fontRef idx="minor"/>
        </p:style>
        <p:txBody>
          <a:bodyPr lIns="69120" tIns="34560" rIns="69120" bIns="34560" anchor="ctr">
            <a:noAutofit/>
          </a:bodyPr>
          <a:lstStyle/>
          <a:p>
            <a:pPr algn="ctr">
              <a:lnSpc>
                <a:spcPct val="100000"/>
              </a:lnSpc>
            </a:pPr>
            <a:r>
              <a:rPr lang="en-US" sz="2400" b="1" spc="-1">
                <a:solidFill>
                  <a:srgbClr val="000000"/>
                </a:solidFill>
                <a:latin typeface="Times New Roman"/>
                <a:ea typeface="MS Gothic"/>
              </a:rPr>
              <a:t>Introduction</a:t>
            </a:r>
            <a:endParaRPr lang="en-US" sz="2400" spc="-1">
              <a:latin typeface="Arial"/>
            </a:endParaRPr>
          </a:p>
        </p:txBody>
      </p:sp>
      <p:sp>
        <p:nvSpPr>
          <p:cNvPr id="182" name="CustomShape 2"/>
          <p:cNvSpPr/>
          <p:nvPr/>
        </p:nvSpPr>
        <p:spPr>
          <a:xfrm>
            <a:off x="685800" y="2343060"/>
            <a:ext cx="7768980" cy="3083130"/>
          </a:xfrm>
          <a:prstGeom prst="rect">
            <a:avLst/>
          </a:prstGeom>
          <a:noFill/>
          <a:ln w="9360">
            <a:noFill/>
          </a:ln>
        </p:spPr>
        <p:style>
          <a:lnRef idx="0">
            <a:scrgbClr r="0" g="0" b="0"/>
          </a:lnRef>
          <a:fillRef idx="0">
            <a:scrgbClr r="0" g="0" b="0"/>
          </a:fillRef>
          <a:effectRef idx="0">
            <a:scrgbClr r="0" g="0" b="0"/>
          </a:effectRef>
          <a:fontRef idx="minor"/>
        </p:style>
        <p:txBody>
          <a:bodyPr lIns="69120" tIns="34560" rIns="69120" bIns="34560">
            <a:noAutofit/>
          </a:bodyPr>
          <a:lstStyle/>
          <a:p>
            <a:pPr marL="257310" indent="-256230">
              <a:spcBef>
                <a:spcPts val="451"/>
              </a:spcBef>
              <a:buClr>
                <a:srgbClr val="000000"/>
              </a:buClr>
              <a:buFont typeface="Arial"/>
              <a:buChar char="•"/>
            </a:pPr>
            <a:r>
              <a:rPr lang="en-US" sz="1800" b="1" spc="-1" dirty="0">
                <a:solidFill>
                  <a:srgbClr val="000000"/>
                </a:solidFill>
                <a:latin typeface="Times New Roman"/>
                <a:ea typeface="ＭＳ Ｐゴシック"/>
              </a:rPr>
              <a:t>This document contains the report to the IEEE 802 Executive Committee in support of a request for unconditional approval to send </a:t>
            </a:r>
            <a:r>
              <a:rPr lang="en-US" sz="1800" b="1" spc="-1" dirty="0">
                <a:solidFill>
                  <a:srgbClr val="000000"/>
                </a:solidFill>
                <a:latin typeface="Times New Roman"/>
                <a:ea typeface="MS Gothic"/>
              </a:rPr>
              <a:t>P802.15.3-RevB</a:t>
            </a:r>
            <a:r>
              <a:rPr lang="en-US" sz="1800" b="1" spc="-1" dirty="0">
                <a:solidFill>
                  <a:srgbClr val="000000"/>
                </a:solidFill>
                <a:latin typeface="Times New Roman"/>
                <a:ea typeface="ＭＳ Ｐゴシック"/>
              </a:rPr>
              <a:t>/D4 to SA Ballot.</a:t>
            </a:r>
            <a:endParaRPr lang="en-US" sz="1800" spc="-1" dirty="0">
              <a:latin typeface="Arial"/>
            </a:endParaRPr>
          </a:p>
          <a:p>
            <a:pPr marL="257310" indent="-256230">
              <a:spcBef>
                <a:spcPts val="451"/>
              </a:spcBef>
              <a:buClr>
                <a:srgbClr val="000000"/>
              </a:buClr>
              <a:buFont typeface="Arial"/>
              <a:buChar char="•"/>
            </a:pPr>
            <a:r>
              <a:rPr lang="en-US" sz="1800" b="1" spc="-1" dirty="0">
                <a:solidFill>
                  <a:srgbClr val="000000"/>
                </a:solidFill>
                <a:latin typeface="Times New Roman"/>
                <a:ea typeface="ＭＳ Ｐゴシック"/>
              </a:rPr>
              <a:t>The WG motion to request unconditional approval was approved during the March session of the 802.15 working group on 19 January 2023.</a:t>
            </a:r>
            <a:endParaRPr lang="en-US" sz="1800" spc="-1" dirty="0">
              <a:latin typeface="Arial"/>
            </a:endParaRPr>
          </a:p>
          <a:p>
            <a:pPr marL="600210" lvl="1" indent="-256230">
              <a:spcBef>
                <a:spcPts val="374"/>
              </a:spcBef>
              <a:buClr>
                <a:srgbClr val="000000"/>
              </a:buClr>
              <a:buFont typeface="Arial"/>
              <a:buChar char="•"/>
            </a:pPr>
            <a:r>
              <a:rPr lang="en-US" sz="1500" spc="-1" dirty="0">
                <a:solidFill>
                  <a:srgbClr val="000000"/>
                </a:solidFill>
                <a:latin typeface="Times New Roman"/>
                <a:ea typeface="ＭＳ Ｐゴシック"/>
              </a:rPr>
              <a:t>Passed in the Working Group  30 yes, 0 no, 1 abstain</a:t>
            </a:r>
            <a:endParaRPr lang="en-US" sz="1500" spc="-1" dirty="0">
              <a:latin typeface="Arial"/>
            </a:endParaRPr>
          </a:p>
        </p:txBody>
      </p:sp>
      <p:sp>
        <p:nvSpPr>
          <p:cNvPr id="4" name="Slide Number Placeholder 3">
            <a:extLst>
              <a:ext uri="{FF2B5EF4-FFF2-40B4-BE49-F238E27FC236}">
                <a16:creationId xmlns:a16="http://schemas.microsoft.com/office/drawing/2014/main" id="{CF76BE8E-827B-824E-A963-D332225E50DC}"/>
              </a:ext>
            </a:extLst>
          </p:cNvPr>
          <p:cNvSpPr>
            <a:spLocks noGrp="1"/>
          </p:cNvSpPr>
          <p:nvPr>
            <p:ph type="sldNum" sz="quarter" idx="12"/>
          </p:nvPr>
        </p:nvSpPr>
        <p:spPr/>
        <p:txBody>
          <a:bodyPr/>
          <a:lstStyle/>
          <a:p>
            <a:r>
              <a:rPr lang="en-US" altLang="en-US"/>
              <a:t>Slide </a:t>
            </a:r>
            <a:fld id="{C4BC67E7-1466-7C45-8EFB-619E00285674}" type="slidenum">
              <a:rPr lang="en-US" altLang="en-US" smtClean="0"/>
              <a:pPr/>
              <a:t>3</a:t>
            </a:fld>
            <a:endParaRPr lang="en-US" altLang="en-US"/>
          </a:p>
        </p:txBody>
      </p:sp>
      <p:sp>
        <p:nvSpPr>
          <p:cNvPr id="7" name="Footer Placeholder 2">
            <a:extLst>
              <a:ext uri="{FF2B5EF4-FFF2-40B4-BE49-F238E27FC236}">
                <a16:creationId xmlns:a16="http://schemas.microsoft.com/office/drawing/2014/main" id="{0BB0A9B0-B641-B140-9BCD-D85821448026}"/>
              </a:ext>
            </a:extLst>
          </p:cNvPr>
          <p:cNvSpPr>
            <a:spLocks noGrp="1"/>
          </p:cNvSpPr>
          <p:nvPr>
            <p:ph type="ftr" sz="quarter" idx="11"/>
          </p:nvPr>
        </p:nvSpPr>
        <p:spPr>
          <a:xfrm>
            <a:off x="5486400" y="6475413"/>
            <a:ext cx="3124200" cy="184666"/>
          </a:xfrm>
        </p:spPr>
        <p:txBody>
          <a:bodyPr/>
          <a:lstStyle/>
          <a:p>
            <a:r>
              <a:rPr lang="en-US" altLang="en-US" dirty="0"/>
              <a:t>Thomas Kürner, TU Braunschweig</a:t>
            </a:r>
          </a:p>
        </p:txBody>
      </p:sp>
      <p:sp>
        <p:nvSpPr>
          <p:cNvPr id="8" name="Date Placeholder 3">
            <a:extLst>
              <a:ext uri="{FF2B5EF4-FFF2-40B4-BE49-F238E27FC236}">
                <a16:creationId xmlns:a16="http://schemas.microsoft.com/office/drawing/2014/main" id="{2CC9339B-BABE-D449-A1A4-5D486E65729F}"/>
              </a:ext>
            </a:extLst>
          </p:cNvPr>
          <p:cNvSpPr>
            <a:spLocks noGrp="1"/>
          </p:cNvSpPr>
          <p:nvPr>
            <p:ph type="dt" sz="half" idx="10"/>
          </p:nvPr>
        </p:nvSpPr>
        <p:spPr>
          <a:xfrm>
            <a:off x="685800" y="378281"/>
            <a:ext cx="1600200" cy="215444"/>
          </a:xfrm>
        </p:spPr>
        <p:txBody>
          <a:bodyPr/>
          <a:lstStyle/>
          <a:p>
            <a:r>
              <a:rPr lang="en-US" altLang="en-US" dirty="0"/>
              <a:t>January 2023</a:t>
            </a:r>
          </a:p>
        </p:txBody>
      </p:sp>
    </p:spTree>
    <p:extLst>
      <p:ext uri="{BB962C8B-B14F-4D97-AF65-F5344CB8AC3E}">
        <p14:creationId xmlns:p14="http://schemas.microsoft.com/office/powerpoint/2010/main" val="4013653934"/>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86" name="CustomShape 1"/>
          <p:cNvSpPr/>
          <p:nvPr/>
        </p:nvSpPr>
        <p:spPr>
          <a:xfrm>
            <a:off x="685800" y="1371600"/>
            <a:ext cx="7768980" cy="797040"/>
          </a:xfrm>
          <a:prstGeom prst="rect">
            <a:avLst/>
          </a:prstGeom>
          <a:noFill/>
          <a:ln w="9360">
            <a:noFill/>
          </a:ln>
        </p:spPr>
        <p:style>
          <a:lnRef idx="0">
            <a:scrgbClr r="0" g="0" b="0"/>
          </a:lnRef>
          <a:fillRef idx="0">
            <a:scrgbClr r="0" g="0" b="0"/>
          </a:fillRef>
          <a:effectRef idx="0">
            <a:scrgbClr r="0" g="0" b="0"/>
          </a:effectRef>
          <a:fontRef idx="minor"/>
        </p:style>
        <p:txBody>
          <a:bodyPr lIns="69120" tIns="34560" rIns="69120" bIns="34560" anchor="ctr">
            <a:noAutofit/>
          </a:bodyPr>
          <a:lstStyle/>
          <a:p>
            <a:pPr algn="ctr">
              <a:lnSpc>
                <a:spcPct val="100000"/>
              </a:lnSpc>
            </a:pPr>
            <a:r>
              <a:rPr lang="en-US" sz="2400" b="1" spc="-1">
                <a:solidFill>
                  <a:srgbClr val="000000"/>
                </a:solidFill>
                <a:latin typeface="Times New Roman"/>
                <a:ea typeface="MS Gothic"/>
              </a:rPr>
              <a:t>Status Summary</a:t>
            </a:r>
            <a:endParaRPr lang="en-US" sz="2400" spc="-1">
              <a:latin typeface="Arial"/>
            </a:endParaRPr>
          </a:p>
        </p:txBody>
      </p:sp>
      <p:sp>
        <p:nvSpPr>
          <p:cNvPr id="187" name="CustomShape 2"/>
          <p:cNvSpPr/>
          <p:nvPr/>
        </p:nvSpPr>
        <p:spPr>
          <a:xfrm>
            <a:off x="685800" y="2343060"/>
            <a:ext cx="7768980" cy="3083130"/>
          </a:xfrm>
          <a:prstGeom prst="rect">
            <a:avLst/>
          </a:prstGeom>
          <a:noFill/>
          <a:ln w="9360">
            <a:noFill/>
          </a:ln>
        </p:spPr>
        <p:style>
          <a:lnRef idx="0">
            <a:scrgbClr r="0" g="0" b="0"/>
          </a:lnRef>
          <a:fillRef idx="0">
            <a:scrgbClr r="0" g="0" b="0"/>
          </a:fillRef>
          <a:effectRef idx="0">
            <a:scrgbClr r="0" g="0" b="0"/>
          </a:effectRef>
          <a:fontRef idx="minor"/>
        </p:style>
        <p:txBody>
          <a:bodyPr lIns="69120" tIns="34560" rIns="69120" bIns="34560">
            <a:noAutofit/>
          </a:bodyPr>
          <a:lstStyle/>
          <a:p>
            <a:pPr marL="257310" indent="-256230">
              <a:spcBef>
                <a:spcPts val="451"/>
              </a:spcBef>
              <a:buClr>
                <a:srgbClr val="000000"/>
              </a:buClr>
              <a:buFont typeface="Arial"/>
              <a:buChar char="•"/>
            </a:pPr>
            <a:r>
              <a:rPr lang="en-US" sz="1800" b="1" spc="-1" dirty="0">
                <a:solidFill>
                  <a:srgbClr val="000000"/>
                </a:solidFill>
                <a:latin typeface="Times New Roman"/>
                <a:ea typeface="MS Gothic"/>
              </a:rPr>
              <a:t>The P802.15.3RevB  Draft went through four WG Letter Ballots. Draft P802.15.3-RevB/D3 achieved &gt; 75% needed for an approved draft</a:t>
            </a:r>
            <a:endParaRPr lang="en-US" sz="1800" spc="-1" dirty="0">
              <a:latin typeface="Arial"/>
            </a:endParaRPr>
          </a:p>
          <a:p>
            <a:pPr marL="257310" indent="-256230">
              <a:spcBef>
                <a:spcPts val="451"/>
              </a:spcBef>
              <a:buClr>
                <a:srgbClr val="000000"/>
              </a:buClr>
              <a:buFont typeface="Arial"/>
              <a:buChar char="•"/>
            </a:pPr>
            <a:r>
              <a:rPr lang="en-US" sz="1800" b="1" spc="-1" dirty="0">
                <a:solidFill>
                  <a:srgbClr val="000000"/>
                </a:solidFill>
                <a:latin typeface="Times New Roman"/>
                <a:ea typeface="MS Gothic"/>
              </a:rPr>
              <a:t>The TG has resolved 351 comments received on drafts P802.15.3-RevB/D1, resolved 22 comments received on draft P802.15.3-RevB/D2 and received no comments for P802.15.3-RevB/D3.</a:t>
            </a:r>
          </a:p>
          <a:p>
            <a:pPr marL="257310" indent="-256230">
              <a:spcBef>
                <a:spcPts val="451"/>
              </a:spcBef>
              <a:buClr>
                <a:srgbClr val="000000"/>
              </a:buClr>
              <a:buFont typeface="Arial"/>
              <a:buChar char="•"/>
            </a:pPr>
            <a:r>
              <a:rPr lang="en-US" sz="1800" b="1" spc="-1" dirty="0">
                <a:solidFill>
                  <a:srgbClr val="000000"/>
                </a:solidFill>
                <a:latin typeface="Times New Roman"/>
                <a:ea typeface="MS Gothic"/>
              </a:rPr>
              <a:t>P802.15.3-RevB/D4 is clean version of P802.15.3-RevB/D3 and contains no “change-bars”</a:t>
            </a:r>
            <a:endParaRPr lang="en-US" sz="1800" spc="-1" dirty="0">
              <a:latin typeface="Arial"/>
            </a:endParaRPr>
          </a:p>
        </p:txBody>
      </p:sp>
      <p:sp>
        <p:nvSpPr>
          <p:cNvPr id="4" name="Slide Number Placeholder 3">
            <a:extLst>
              <a:ext uri="{FF2B5EF4-FFF2-40B4-BE49-F238E27FC236}">
                <a16:creationId xmlns:a16="http://schemas.microsoft.com/office/drawing/2014/main" id="{5D2AFEFC-54FA-F746-B0E0-2B333D31B8E5}"/>
              </a:ext>
            </a:extLst>
          </p:cNvPr>
          <p:cNvSpPr>
            <a:spLocks noGrp="1"/>
          </p:cNvSpPr>
          <p:nvPr>
            <p:ph type="sldNum" sz="quarter" idx="12"/>
          </p:nvPr>
        </p:nvSpPr>
        <p:spPr/>
        <p:txBody>
          <a:bodyPr/>
          <a:lstStyle/>
          <a:p>
            <a:r>
              <a:rPr lang="en-US" altLang="en-US"/>
              <a:t>Slide </a:t>
            </a:r>
            <a:fld id="{C4BC67E7-1466-7C45-8EFB-619E00285674}" type="slidenum">
              <a:rPr lang="en-US" altLang="en-US" smtClean="0"/>
              <a:pPr/>
              <a:t>4</a:t>
            </a:fld>
            <a:endParaRPr lang="en-US" altLang="en-US"/>
          </a:p>
        </p:txBody>
      </p:sp>
      <p:sp>
        <p:nvSpPr>
          <p:cNvPr id="7" name="Footer Placeholder 2">
            <a:extLst>
              <a:ext uri="{FF2B5EF4-FFF2-40B4-BE49-F238E27FC236}">
                <a16:creationId xmlns:a16="http://schemas.microsoft.com/office/drawing/2014/main" id="{0BB0A9B0-B641-B140-9BCD-D85821448026}"/>
              </a:ext>
            </a:extLst>
          </p:cNvPr>
          <p:cNvSpPr>
            <a:spLocks noGrp="1"/>
          </p:cNvSpPr>
          <p:nvPr>
            <p:ph type="ftr" sz="quarter" idx="11"/>
          </p:nvPr>
        </p:nvSpPr>
        <p:spPr>
          <a:xfrm>
            <a:off x="5486400" y="6475413"/>
            <a:ext cx="3124200" cy="184666"/>
          </a:xfrm>
        </p:spPr>
        <p:txBody>
          <a:bodyPr/>
          <a:lstStyle/>
          <a:p>
            <a:r>
              <a:rPr lang="en-US" altLang="en-US" dirty="0"/>
              <a:t>Thomas Kürner, TU Braunschweig</a:t>
            </a:r>
          </a:p>
        </p:txBody>
      </p:sp>
      <p:sp>
        <p:nvSpPr>
          <p:cNvPr id="8" name="Date Placeholder 3">
            <a:extLst>
              <a:ext uri="{FF2B5EF4-FFF2-40B4-BE49-F238E27FC236}">
                <a16:creationId xmlns:a16="http://schemas.microsoft.com/office/drawing/2014/main" id="{2CC9339B-BABE-D449-A1A4-5D486E65729F}"/>
              </a:ext>
            </a:extLst>
          </p:cNvPr>
          <p:cNvSpPr>
            <a:spLocks noGrp="1"/>
          </p:cNvSpPr>
          <p:nvPr>
            <p:ph type="dt" sz="half" idx="10"/>
          </p:nvPr>
        </p:nvSpPr>
        <p:spPr>
          <a:xfrm>
            <a:off x="685800" y="378281"/>
            <a:ext cx="1600200" cy="215444"/>
          </a:xfrm>
        </p:spPr>
        <p:txBody>
          <a:bodyPr/>
          <a:lstStyle/>
          <a:p>
            <a:r>
              <a:rPr lang="en-US" altLang="en-US" dirty="0"/>
              <a:t>January 2023</a:t>
            </a:r>
          </a:p>
        </p:txBody>
      </p:sp>
    </p:spTree>
    <p:extLst>
      <p:ext uri="{BB962C8B-B14F-4D97-AF65-F5344CB8AC3E}">
        <p14:creationId xmlns:p14="http://schemas.microsoft.com/office/powerpoint/2010/main" val="3011442247"/>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94" name="CustomShape 4"/>
          <p:cNvSpPr/>
          <p:nvPr/>
        </p:nvSpPr>
        <p:spPr>
          <a:xfrm>
            <a:off x="0" y="1371600"/>
            <a:ext cx="7769250" cy="435240"/>
          </a:xfrm>
          <a:prstGeom prst="rect">
            <a:avLst/>
          </a:prstGeom>
          <a:noFill/>
          <a:ln w="9360">
            <a:noFill/>
          </a:ln>
        </p:spPr>
        <p:style>
          <a:lnRef idx="0">
            <a:scrgbClr r="0" g="0" b="0"/>
          </a:lnRef>
          <a:fillRef idx="0">
            <a:scrgbClr r="0" g="0" b="0"/>
          </a:fillRef>
          <a:effectRef idx="0">
            <a:scrgbClr r="0" g="0" b="0"/>
          </a:effectRef>
          <a:fontRef idx="minor"/>
        </p:style>
        <p:txBody>
          <a:bodyPr lIns="69120" tIns="34560" rIns="69120" bIns="34560" anchor="ctr">
            <a:noAutofit/>
          </a:bodyPr>
          <a:lstStyle/>
          <a:p>
            <a:pPr algn="ctr">
              <a:lnSpc>
                <a:spcPct val="100000"/>
              </a:lnSpc>
            </a:pPr>
            <a:r>
              <a:rPr lang="en-US" sz="2400" b="1" spc="-1" dirty="0">
                <a:solidFill>
                  <a:srgbClr val="000000"/>
                </a:solidFill>
                <a:latin typeface="Times New Roman"/>
                <a:ea typeface="ＭＳ Ｐゴシック"/>
              </a:rPr>
              <a:t>802.15 WG Letter Ballot Results – P802.15.3-RevB</a:t>
            </a:r>
            <a:endParaRPr lang="en-US" sz="2400" spc="-1" dirty="0">
              <a:latin typeface="Arial"/>
            </a:endParaRPr>
          </a:p>
        </p:txBody>
      </p:sp>
      <p:sp>
        <p:nvSpPr>
          <p:cNvPr id="4" name="Slide Number Placeholder 3">
            <a:extLst>
              <a:ext uri="{FF2B5EF4-FFF2-40B4-BE49-F238E27FC236}">
                <a16:creationId xmlns:a16="http://schemas.microsoft.com/office/drawing/2014/main" id="{7F7EF8E4-FF6E-D34D-A78B-87071DA72BAF}"/>
              </a:ext>
            </a:extLst>
          </p:cNvPr>
          <p:cNvSpPr>
            <a:spLocks noGrp="1"/>
          </p:cNvSpPr>
          <p:nvPr>
            <p:ph type="sldNum" sz="quarter" idx="12"/>
          </p:nvPr>
        </p:nvSpPr>
        <p:spPr/>
        <p:txBody>
          <a:bodyPr/>
          <a:lstStyle/>
          <a:p>
            <a:r>
              <a:rPr lang="en-US" altLang="en-US"/>
              <a:t>Slide </a:t>
            </a:r>
            <a:fld id="{C4BC67E7-1466-7C45-8EFB-619E00285674}" type="slidenum">
              <a:rPr lang="en-US" altLang="en-US" smtClean="0"/>
              <a:pPr/>
              <a:t>5</a:t>
            </a:fld>
            <a:endParaRPr lang="en-US" altLang="en-US"/>
          </a:p>
        </p:txBody>
      </p:sp>
      <p:sp>
        <p:nvSpPr>
          <p:cNvPr id="7" name="Footer Placeholder 2">
            <a:extLst>
              <a:ext uri="{FF2B5EF4-FFF2-40B4-BE49-F238E27FC236}">
                <a16:creationId xmlns:a16="http://schemas.microsoft.com/office/drawing/2014/main" id="{0BB0A9B0-B641-B140-9BCD-D85821448026}"/>
              </a:ext>
            </a:extLst>
          </p:cNvPr>
          <p:cNvSpPr>
            <a:spLocks noGrp="1"/>
          </p:cNvSpPr>
          <p:nvPr>
            <p:ph type="ftr" sz="quarter" idx="11"/>
          </p:nvPr>
        </p:nvSpPr>
        <p:spPr>
          <a:xfrm>
            <a:off x="5486400" y="6475413"/>
            <a:ext cx="3124200" cy="184666"/>
          </a:xfrm>
        </p:spPr>
        <p:txBody>
          <a:bodyPr/>
          <a:lstStyle/>
          <a:p>
            <a:r>
              <a:rPr lang="en-US" altLang="en-US" dirty="0"/>
              <a:t>Thomas Kürner, TU Braunschweig</a:t>
            </a:r>
          </a:p>
        </p:txBody>
      </p:sp>
      <p:sp>
        <p:nvSpPr>
          <p:cNvPr id="8" name="Date Placeholder 3">
            <a:extLst>
              <a:ext uri="{FF2B5EF4-FFF2-40B4-BE49-F238E27FC236}">
                <a16:creationId xmlns:a16="http://schemas.microsoft.com/office/drawing/2014/main" id="{2CC9339B-BABE-D449-A1A4-5D486E65729F}"/>
              </a:ext>
            </a:extLst>
          </p:cNvPr>
          <p:cNvSpPr>
            <a:spLocks noGrp="1"/>
          </p:cNvSpPr>
          <p:nvPr>
            <p:ph type="dt" sz="half" idx="10"/>
          </p:nvPr>
        </p:nvSpPr>
        <p:spPr>
          <a:xfrm>
            <a:off x="685800" y="378281"/>
            <a:ext cx="1600200" cy="215444"/>
          </a:xfrm>
        </p:spPr>
        <p:txBody>
          <a:bodyPr/>
          <a:lstStyle/>
          <a:p>
            <a:r>
              <a:rPr lang="en-US" altLang="en-US" dirty="0"/>
              <a:t>January 2023</a:t>
            </a:r>
          </a:p>
        </p:txBody>
      </p:sp>
      <p:graphicFrame>
        <p:nvGraphicFramePr>
          <p:cNvPr id="6" name="Tabelle 5"/>
          <p:cNvGraphicFramePr>
            <a:graphicFrameLocks noGrp="1"/>
          </p:cNvGraphicFramePr>
          <p:nvPr>
            <p:extLst>
              <p:ext uri="{D42A27DB-BD31-4B8C-83A1-F6EECF244321}">
                <p14:modId xmlns:p14="http://schemas.microsoft.com/office/powerpoint/2010/main" val="4217204311"/>
              </p:ext>
            </p:extLst>
          </p:nvPr>
        </p:nvGraphicFramePr>
        <p:xfrm>
          <a:off x="685800" y="2286000"/>
          <a:ext cx="7315200" cy="2607301"/>
        </p:xfrm>
        <a:graphic>
          <a:graphicData uri="http://schemas.openxmlformats.org/drawingml/2006/table">
            <a:tbl>
              <a:tblPr>
                <a:tableStyleId>{5C22544A-7EE6-4342-B048-85BDC9FD1C3A}</a:tableStyleId>
              </a:tblPr>
              <a:tblGrid>
                <a:gridCol w="2010814">
                  <a:extLst>
                    <a:ext uri="{9D8B030D-6E8A-4147-A177-3AD203B41FA5}">
                      <a16:colId xmlns:a16="http://schemas.microsoft.com/office/drawing/2014/main" val="20000"/>
                    </a:ext>
                  </a:extLst>
                </a:gridCol>
                <a:gridCol w="866730">
                  <a:extLst>
                    <a:ext uri="{9D8B030D-6E8A-4147-A177-3AD203B41FA5}">
                      <a16:colId xmlns:a16="http://schemas.microsoft.com/office/drawing/2014/main" val="20001"/>
                    </a:ext>
                  </a:extLst>
                </a:gridCol>
                <a:gridCol w="1109414">
                  <a:extLst>
                    <a:ext uri="{9D8B030D-6E8A-4147-A177-3AD203B41FA5}">
                      <a16:colId xmlns:a16="http://schemas.microsoft.com/office/drawing/2014/main" val="20002"/>
                    </a:ext>
                  </a:extLst>
                </a:gridCol>
                <a:gridCol w="1042242">
                  <a:extLst>
                    <a:ext uri="{9D8B030D-6E8A-4147-A177-3AD203B41FA5}">
                      <a16:colId xmlns:a16="http://schemas.microsoft.com/office/drawing/2014/main" val="20003"/>
                    </a:ext>
                  </a:extLst>
                </a:gridCol>
                <a:gridCol w="914400">
                  <a:extLst>
                    <a:ext uri="{9D8B030D-6E8A-4147-A177-3AD203B41FA5}">
                      <a16:colId xmlns:a16="http://schemas.microsoft.com/office/drawing/2014/main" val="20004"/>
                    </a:ext>
                  </a:extLst>
                </a:gridCol>
                <a:gridCol w="1371600">
                  <a:extLst>
                    <a:ext uri="{9D8B030D-6E8A-4147-A177-3AD203B41FA5}">
                      <a16:colId xmlns:a16="http://schemas.microsoft.com/office/drawing/2014/main" val="20005"/>
                    </a:ext>
                  </a:extLst>
                </a:gridCol>
              </a:tblGrid>
              <a:tr h="208741">
                <a:tc>
                  <a:txBody>
                    <a:bodyPr/>
                    <a:lstStyle/>
                    <a:p>
                      <a:pPr algn="r" fontAlgn="b"/>
                      <a:endParaRPr lang="de-DE" sz="1000" b="1" i="0" u="none" strike="noStrike" dirty="0">
                        <a:effectLst/>
                        <a:latin typeface="Arial" panose="020B0604020202020204" pitchFamily="34" charset="0"/>
                      </a:endParaRPr>
                    </a:p>
                  </a:txBody>
                  <a:tcPr marL="6350" marR="6350" marT="6350" marB="0" anchor="b"/>
                </a:tc>
                <a:tc>
                  <a:txBody>
                    <a:bodyPr/>
                    <a:lstStyle/>
                    <a:p>
                      <a:pPr algn="ctr" fontAlgn="ctr"/>
                      <a:r>
                        <a:rPr lang="de-DE" sz="1000" b="1" u="none" strike="noStrike" dirty="0">
                          <a:effectLst/>
                        </a:rPr>
                        <a:t>D1 LB191</a:t>
                      </a:r>
                      <a:endParaRPr lang="de-DE" sz="1000" b="1" i="0" u="none" strike="noStrike" dirty="0">
                        <a:effectLst/>
                        <a:latin typeface="Arial" panose="020B0604020202020204" pitchFamily="34" charset="0"/>
                      </a:endParaRPr>
                    </a:p>
                  </a:txBody>
                  <a:tcPr marL="6350" marR="6350" marT="6350" marB="0" anchor="ctr"/>
                </a:tc>
                <a:tc>
                  <a:txBody>
                    <a:bodyPr/>
                    <a:lstStyle/>
                    <a:p>
                      <a:pPr algn="ctr" fontAlgn="ctr"/>
                      <a:r>
                        <a:rPr lang="de-DE" sz="1000" b="1" u="none" strike="noStrike" dirty="0">
                          <a:effectLst/>
                        </a:rPr>
                        <a:t>D2 LB193</a:t>
                      </a:r>
                      <a:endParaRPr lang="de-DE" sz="1000" b="1" i="0" u="none" strike="noStrike" dirty="0">
                        <a:effectLst/>
                        <a:latin typeface="Arial" panose="020B0604020202020204" pitchFamily="34" charset="0"/>
                      </a:endParaRPr>
                    </a:p>
                  </a:txBody>
                  <a:tcPr marL="6350" marR="6350" marT="6350" marB="0" anchor="ctr"/>
                </a:tc>
                <a:tc>
                  <a:txBody>
                    <a:bodyPr/>
                    <a:lstStyle/>
                    <a:p>
                      <a:pPr algn="ctr" fontAlgn="ctr"/>
                      <a:r>
                        <a:rPr lang="de-DE" sz="1000" b="1" i="0" u="none" strike="noStrike" dirty="0">
                          <a:effectLst/>
                          <a:latin typeface="Arial" panose="020B0604020202020204" pitchFamily="34" charset="0"/>
                        </a:rPr>
                        <a:t>Aggregate</a:t>
                      </a:r>
                      <a:r>
                        <a:rPr lang="de-DE" sz="1000" b="1" i="0" u="none" strike="noStrike" baseline="0" dirty="0">
                          <a:effectLst/>
                          <a:latin typeface="Arial" panose="020B0604020202020204" pitchFamily="34" charset="0"/>
                        </a:rPr>
                        <a:t> LB191/LB193</a:t>
                      </a:r>
                      <a:endParaRPr lang="de-DE" sz="1000" b="1" i="0" u="none" strike="noStrike" dirty="0">
                        <a:effectLst/>
                        <a:latin typeface="Arial" panose="020B0604020202020204" pitchFamily="34" charset="0"/>
                      </a:endParaRPr>
                    </a:p>
                  </a:txBody>
                  <a:tcPr marL="6350" marR="6350" marT="6350" marB="0" anchor="ctr"/>
                </a:tc>
                <a:tc>
                  <a:txBody>
                    <a:bodyPr/>
                    <a:lstStyle/>
                    <a:p>
                      <a:pPr algn="ctr" fontAlgn="ctr"/>
                      <a:r>
                        <a:rPr lang="de-DE" sz="1000" b="1" u="none" strike="noStrike" dirty="0">
                          <a:effectLst/>
                        </a:rPr>
                        <a:t>D3 LB194</a:t>
                      </a:r>
                      <a:endParaRPr lang="de-DE" sz="1000" b="1" i="0" u="none" strike="noStrike" dirty="0">
                        <a:effectLst/>
                        <a:latin typeface="Arial" panose="020B0604020202020204" pitchFamily="34" charset="0"/>
                      </a:endParaRPr>
                    </a:p>
                  </a:txBody>
                  <a:tcPr marL="6350" marR="6350" marT="6350" marB="0" anchor="ctr"/>
                </a:tc>
                <a:tc>
                  <a:txBody>
                    <a:bodyPr/>
                    <a:lstStyle/>
                    <a:p>
                      <a:pPr marL="0" marR="0" lvl="0" indent="0" algn="ctr" defTabSz="914400" rtl="0" eaLnBrk="1" fontAlgn="ctr" latinLnBrk="0" hangingPunct="1">
                        <a:lnSpc>
                          <a:spcPct val="100000"/>
                        </a:lnSpc>
                        <a:spcBef>
                          <a:spcPts val="0"/>
                        </a:spcBef>
                        <a:spcAft>
                          <a:spcPts val="0"/>
                        </a:spcAft>
                        <a:buClrTx/>
                        <a:buSzTx/>
                        <a:buFontTx/>
                        <a:buNone/>
                        <a:tabLst/>
                        <a:defRPr/>
                      </a:pPr>
                      <a:r>
                        <a:rPr lang="de-DE" sz="1000" b="1" i="0" u="none" strike="noStrike" dirty="0">
                          <a:effectLst/>
                          <a:latin typeface="Arial" panose="020B0604020202020204" pitchFamily="34" charset="0"/>
                        </a:rPr>
                        <a:t>Aggregate</a:t>
                      </a:r>
                      <a:r>
                        <a:rPr lang="de-DE" sz="1000" b="1" i="0" u="none" strike="noStrike" baseline="0" dirty="0">
                          <a:effectLst/>
                          <a:latin typeface="Arial" panose="020B0604020202020204" pitchFamily="34" charset="0"/>
                        </a:rPr>
                        <a:t> LB191/LB193/LB194</a:t>
                      </a:r>
                      <a:endParaRPr lang="de-DE" sz="1000" b="1" i="0" u="none" strike="noStrike" dirty="0">
                        <a:effectLst/>
                        <a:latin typeface="Arial" panose="020B0604020202020204" pitchFamily="34" charset="0"/>
                      </a:endParaRPr>
                    </a:p>
                  </a:txBody>
                  <a:tcPr marL="6350" marR="6350" marT="6350" marB="0" anchor="ctr"/>
                </a:tc>
                <a:extLst>
                  <a:ext uri="{0D108BD9-81ED-4DB2-BD59-A6C34878D82A}">
                    <a16:rowId xmlns:a16="http://schemas.microsoft.com/office/drawing/2014/main" val="10000"/>
                  </a:ext>
                </a:extLst>
              </a:tr>
              <a:tr h="208741">
                <a:tc>
                  <a:txBody>
                    <a:bodyPr/>
                    <a:lstStyle/>
                    <a:p>
                      <a:pPr algn="r" fontAlgn="b"/>
                      <a:r>
                        <a:rPr lang="de-DE" sz="1000" u="none" strike="noStrike" dirty="0">
                          <a:effectLst/>
                        </a:rPr>
                        <a:t>Open Date</a:t>
                      </a:r>
                      <a:endParaRPr lang="de-DE" sz="1000" b="1" i="0" u="none" strike="noStrike" dirty="0">
                        <a:effectLst/>
                        <a:latin typeface="Arial" panose="020B0604020202020204" pitchFamily="34" charset="0"/>
                      </a:endParaRPr>
                    </a:p>
                  </a:txBody>
                  <a:tcPr marL="6350" marR="6350" marT="6350" marB="0" anchor="b"/>
                </a:tc>
                <a:tc>
                  <a:txBody>
                    <a:bodyPr/>
                    <a:lstStyle/>
                    <a:p>
                      <a:pPr algn="ctr" fontAlgn="ctr"/>
                      <a:r>
                        <a:rPr lang="de-DE" sz="1000" u="none" strike="noStrike" dirty="0">
                          <a:effectLst/>
                        </a:rPr>
                        <a:t>3</a:t>
                      </a:r>
                      <a:r>
                        <a:rPr lang="de-DE" sz="1000" u="none" strike="noStrike" baseline="0" dirty="0">
                          <a:effectLst/>
                        </a:rPr>
                        <a:t> </a:t>
                      </a:r>
                      <a:r>
                        <a:rPr lang="de-DE" sz="1000" u="none" strike="noStrike" baseline="0" dirty="0" err="1">
                          <a:effectLst/>
                        </a:rPr>
                        <a:t>Oct</a:t>
                      </a:r>
                      <a:r>
                        <a:rPr lang="de-DE" sz="1000" u="none" strike="noStrike" baseline="0" dirty="0">
                          <a:effectLst/>
                        </a:rPr>
                        <a:t> </a:t>
                      </a:r>
                      <a:r>
                        <a:rPr lang="de-DE" sz="1000" u="none" strike="noStrike" dirty="0">
                          <a:effectLst/>
                        </a:rPr>
                        <a:t>.22</a:t>
                      </a:r>
                      <a:endParaRPr lang="de-DE" sz="1000" b="0" i="0" u="none" strike="noStrike" dirty="0">
                        <a:effectLst/>
                        <a:latin typeface="Arial" panose="020B0604020202020204" pitchFamily="34" charset="0"/>
                      </a:endParaRPr>
                    </a:p>
                  </a:txBody>
                  <a:tcPr marL="6350" marR="6350" marT="6350" marB="0" anchor="ctr"/>
                </a:tc>
                <a:tc>
                  <a:txBody>
                    <a:bodyPr/>
                    <a:lstStyle/>
                    <a:p>
                      <a:pPr algn="ctr" fontAlgn="ctr"/>
                      <a:r>
                        <a:rPr lang="de-DE" sz="1000" u="none" strike="noStrike" dirty="0">
                          <a:effectLst/>
                        </a:rPr>
                        <a:t>2</a:t>
                      </a:r>
                      <a:r>
                        <a:rPr lang="de-DE" sz="1000" u="none" strike="noStrike" baseline="0" dirty="0">
                          <a:effectLst/>
                        </a:rPr>
                        <a:t> </a:t>
                      </a:r>
                      <a:r>
                        <a:rPr lang="de-DE" sz="1000" u="none" strike="noStrike" baseline="0" dirty="0" err="1">
                          <a:effectLst/>
                        </a:rPr>
                        <a:t>Dec</a:t>
                      </a:r>
                      <a:r>
                        <a:rPr lang="de-DE" sz="1000" u="none" strike="noStrike" baseline="0" dirty="0">
                          <a:effectLst/>
                        </a:rPr>
                        <a:t> </a:t>
                      </a:r>
                      <a:r>
                        <a:rPr lang="de-DE" sz="1000" u="none" strike="noStrike" dirty="0">
                          <a:effectLst/>
                        </a:rPr>
                        <a:t>22</a:t>
                      </a:r>
                      <a:endParaRPr lang="de-DE" sz="1000" b="0" i="0" u="none" strike="noStrike" dirty="0">
                        <a:effectLst/>
                        <a:latin typeface="Arial" panose="020B0604020202020204" pitchFamily="34" charset="0"/>
                      </a:endParaRPr>
                    </a:p>
                  </a:txBody>
                  <a:tcPr marL="6350" marR="6350" marT="6350" marB="0" anchor="ctr"/>
                </a:tc>
                <a:tc>
                  <a:txBody>
                    <a:bodyPr/>
                    <a:lstStyle/>
                    <a:p>
                      <a:pPr algn="ctr" fontAlgn="ctr"/>
                      <a:endParaRPr lang="de-DE" sz="1000" b="0" i="0" u="none" strike="noStrike">
                        <a:effectLst/>
                        <a:latin typeface="Arial" panose="020B0604020202020204" pitchFamily="34" charset="0"/>
                      </a:endParaRPr>
                    </a:p>
                  </a:txBody>
                  <a:tcPr marL="6350" marR="6350" marT="6350" marB="0" anchor="ctr"/>
                </a:tc>
                <a:tc>
                  <a:txBody>
                    <a:bodyPr/>
                    <a:lstStyle/>
                    <a:p>
                      <a:pPr algn="ctr" fontAlgn="ctr"/>
                      <a:r>
                        <a:rPr lang="de-DE" sz="1000" u="none" strike="noStrike" dirty="0">
                          <a:effectLst/>
                        </a:rPr>
                        <a:t>22 Dec.22</a:t>
                      </a:r>
                      <a:endParaRPr lang="de-DE" sz="1000" b="0" i="0" u="none" strike="noStrike" dirty="0">
                        <a:effectLst/>
                        <a:latin typeface="Arial" panose="020B0604020202020204" pitchFamily="34" charset="0"/>
                      </a:endParaRPr>
                    </a:p>
                  </a:txBody>
                  <a:tcPr marL="6350" marR="6350" marT="6350" marB="0" anchor="ctr"/>
                </a:tc>
                <a:tc>
                  <a:txBody>
                    <a:bodyPr/>
                    <a:lstStyle/>
                    <a:p>
                      <a:pPr algn="ctr" fontAlgn="ctr"/>
                      <a:endParaRPr lang="de-DE" sz="1000" b="0" i="0" u="none" strike="noStrike">
                        <a:effectLst/>
                        <a:latin typeface="Arial" panose="020B0604020202020204" pitchFamily="34" charset="0"/>
                      </a:endParaRPr>
                    </a:p>
                  </a:txBody>
                  <a:tcPr marL="6350" marR="6350" marT="6350" marB="0" anchor="ctr"/>
                </a:tc>
                <a:extLst>
                  <a:ext uri="{0D108BD9-81ED-4DB2-BD59-A6C34878D82A}">
                    <a16:rowId xmlns:a16="http://schemas.microsoft.com/office/drawing/2014/main" val="10001"/>
                  </a:ext>
                </a:extLst>
              </a:tr>
              <a:tr h="208741">
                <a:tc>
                  <a:txBody>
                    <a:bodyPr/>
                    <a:lstStyle/>
                    <a:p>
                      <a:pPr algn="r" fontAlgn="b"/>
                      <a:r>
                        <a:rPr lang="de-DE" sz="1000" u="none" strike="noStrike">
                          <a:effectLst/>
                        </a:rPr>
                        <a:t>Close Date</a:t>
                      </a:r>
                      <a:endParaRPr lang="de-DE" sz="1000" b="1" i="0" u="none" strike="noStrike">
                        <a:effectLst/>
                        <a:latin typeface="Arial" panose="020B0604020202020204" pitchFamily="34" charset="0"/>
                      </a:endParaRPr>
                    </a:p>
                  </a:txBody>
                  <a:tcPr marL="6350" marR="6350" marT="6350" marB="0" anchor="b"/>
                </a:tc>
                <a:tc>
                  <a:txBody>
                    <a:bodyPr/>
                    <a:lstStyle/>
                    <a:p>
                      <a:pPr algn="ctr" fontAlgn="ctr"/>
                      <a:r>
                        <a:rPr lang="de-DE" sz="1000" u="none" strike="noStrike" dirty="0">
                          <a:effectLst/>
                        </a:rPr>
                        <a:t>2 Nov.22</a:t>
                      </a:r>
                      <a:endParaRPr lang="de-DE" sz="1000" b="0" i="0" u="none" strike="noStrike" dirty="0">
                        <a:effectLst/>
                        <a:latin typeface="Arial" panose="020B0604020202020204" pitchFamily="34" charset="0"/>
                      </a:endParaRPr>
                    </a:p>
                  </a:txBody>
                  <a:tcPr marL="6350" marR="6350" marT="6350" marB="0" anchor="ctr"/>
                </a:tc>
                <a:tc>
                  <a:txBody>
                    <a:bodyPr/>
                    <a:lstStyle/>
                    <a:p>
                      <a:pPr algn="ctr" fontAlgn="ctr"/>
                      <a:r>
                        <a:rPr lang="de-DE" sz="1000" u="none" strike="noStrike" dirty="0">
                          <a:effectLst/>
                        </a:rPr>
                        <a:t>18</a:t>
                      </a:r>
                      <a:r>
                        <a:rPr lang="de-DE" sz="1000" u="none" strike="noStrike" baseline="0" dirty="0">
                          <a:effectLst/>
                        </a:rPr>
                        <a:t> </a:t>
                      </a:r>
                      <a:r>
                        <a:rPr lang="de-DE" sz="1000" u="none" strike="noStrike" baseline="0" dirty="0" err="1">
                          <a:effectLst/>
                        </a:rPr>
                        <a:t>Dec</a:t>
                      </a:r>
                      <a:r>
                        <a:rPr lang="de-DE" sz="1000" u="none" strike="noStrike" baseline="0" dirty="0">
                          <a:effectLst/>
                        </a:rPr>
                        <a:t> </a:t>
                      </a:r>
                      <a:r>
                        <a:rPr lang="de-DE" sz="1000" u="none" strike="noStrike" dirty="0">
                          <a:effectLst/>
                        </a:rPr>
                        <a:t>22</a:t>
                      </a:r>
                      <a:endParaRPr lang="de-DE" sz="1000" b="0" i="0" u="none" strike="noStrike" dirty="0">
                        <a:effectLst/>
                        <a:latin typeface="Arial" panose="020B0604020202020204" pitchFamily="34" charset="0"/>
                      </a:endParaRPr>
                    </a:p>
                  </a:txBody>
                  <a:tcPr marL="6350" marR="6350" marT="6350" marB="0" anchor="ctr"/>
                </a:tc>
                <a:tc>
                  <a:txBody>
                    <a:bodyPr/>
                    <a:lstStyle/>
                    <a:p>
                      <a:pPr algn="ctr" fontAlgn="ctr"/>
                      <a:endParaRPr lang="de-DE" sz="1000" b="0" i="0" u="none" strike="noStrike" dirty="0">
                        <a:effectLst/>
                        <a:latin typeface="Arial" panose="020B0604020202020204" pitchFamily="34" charset="0"/>
                      </a:endParaRPr>
                    </a:p>
                  </a:txBody>
                  <a:tcPr marL="6350" marR="6350" marT="6350" marB="0" anchor="ctr"/>
                </a:tc>
                <a:tc>
                  <a:txBody>
                    <a:bodyPr/>
                    <a:lstStyle/>
                    <a:p>
                      <a:pPr algn="ctr" fontAlgn="ctr"/>
                      <a:r>
                        <a:rPr lang="de-DE" sz="1000" u="none" strike="noStrike" dirty="0">
                          <a:effectLst/>
                        </a:rPr>
                        <a:t>10 Jan 23</a:t>
                      </a:r>
                      <a:endParaRPr lang="de-DE" sz="1000" b="0" i="0" u="none" strike="noStrike" dirty="0">
                        <a:effectLst/>
                        <a:latin typeface="Arial" panose="020B0604020202020204" pitchFamily="34" charset="0"/>
                      </a:endParaRPr>
                    </a:p>
                  </a:txBody>
                  <a:tcPr marL="6350" marR="6350" marT="6350" marB="0" anchor="ctr"/>
                </a:tc>
                <a:tc>
                  <a:txBody>
                    <a:bodyPr/>
                    <a:lstStyle/>
                    <a:p>
                      <a:pPr algn="ctr" fontAlgn="ctr"/>
                      <a:endParaRPr lang="de-DE" sz="1000" b="0" i="0" u="none" strike="noStrike" dirty="0">
                        <a:effectLst/>
                        <a:latin typeface="Arial" panose="020B0604020202020204" pitchFamily="34" charset="0"/>
                      </a:endParaRPr>
                    </a:p>
                  </a:txBody>
                  <a:tcPr marL="6350" marR="6350" marT="6350" marB="0" anchor="ctr"/>
                </a:tc>
                <a:extLst>
                  <a:ext uri="{0D108BD9-81ED-4DB2-BD59-A6C34878D82A}">
                    <a16:rowId xmlns:a16="http://schemas.microsoft.com/office/drawing/2014/main" val="10002"/>
                  </a:ext>
                </a:extLst>
              </a:tr>
              <a:tr h="208741">
                <a:tc>
                  <a:txBody>
                    <a:bodyPr/>
                    <a:lstStyle/>
                    <a:p>
                      <a:pPr algn="r" fontAlgn="b"/>
                      <a:r>
                        <a:rPr lang="de-DE" sz="1000" u="none" strike="noStrike" dirty="0">
                          <a:effectLst/>
                        </a:rPr>
                        <a:t>VOTERS</a:t>
                      </a:r>
                      <a:endParaRPr lang="de-DE" sz="1000" b="1" i="0" u="none" strike="noStrike" dirty="0">
                        <a:effectLst/>
                        <a:latin typeface="Arial" panose="020B0604020202020204" pitchFamily="34" charset="0"/>
                      </a:endParaRPr>
                    </a:p>
                  </a:txBody>
                  <a:tcPr marL="6350" marR="6350" marT="6350" marB="0" anchor="b"/>
                </a:tc>
                <a:tc>
                  <a:txBody>
                    <a:bodyPr/>
                    <a:lstStyle/>
                    <a:p>
                      <a:pPr algn="ctr" fontAlgn="ctr"/>
                      <a:r>
                        <a:rPr lang="de-DE" sz="1000" u="none" strike="noStrike" dirty="0">
                          <a:effectLst/>
                        </a:rPr>
                        <a:t>137</a:t>
                      </a:r>
                      <a:endParaRPr lang="de-DE" sz="1000" b="0" i="0" u="none" strike="noStrike" dirty="0">
                        <a:effectLst/>
                        <a:latin typeface="Arial" panose="020B0604020202020204" pitchFamily="34" charset="0"/>
                      </a:endParaRPr>
                    </a:p>
                  </a:txBody>
                  <a:tcPr marL="6350" marR="6350" marT="6350" marB="0" anchor="ctr"/>
                </a:tc>
                <a:tc>
                  <a:txBody>
                    <a:bodyPr/>
                    <a:lstStyle/>
                    <a:p>
                      <a:pPr algn="ctr" fontAlgn="ctr"/>
                      <a:r>
                        <a:rPr lang="de-DE" sz="1000" u="none" strike="noStrike" dirty="0">
                          <a:effectLst/>
                        </a:rPr>
                        <a:t>137</a:t>
                      </a:r>
                      <a:endParaRPr lang="de-DE" sz="1000" b="0" i="0" u="none" strike="noStrike" dirty="0">
                        <a:effectLst/>
                        <a:latin typeface="Arial" panose="020B0604020202020204" pitchFamily="34" charset="0"/>
                      </a:endParaRPr>
                    </a:p>
                  </a:txBody>
                  <a:tcPr marL="6350" marR="6350" marT="6350" marB="0" anchor="ctr"/>
                </a:tc>
                <a:tc>
                  <a:txBody>
                    <a:bodyPr/>
                    <a:lstStyle/>
                    <a:p>
                      <a:pPr algn="ctr" fontAlgn="ctr"/>
                      <a:r>
                        <a:rPr lang="de-DE" sz="1000" u="none" strike="noStrike" dirty="0">
                          <a:effectLst/>
                        </a:rPr>
                        <a:t>137</a:t>
                      </a:r>
                      <a:endParaRPr lang="de-DE" sz="1000" b="0" i="0" u="none" strike="noStrike" dirty="0">
                        <a:effectLst/>
                        <a:latin typeface="Arial" panose="020B0604020202020204" pitchFamily="34" charset="0"/>
                      </a:endParaRPr>
                    </a:p>
                  </a:txBody>
                  <a:tcPr marL="6350" marR="6350" marT="6350" marB="0" anchor="ctr"/>
                </a:tc>
                <a:tc>
                  <a:txBody>
                    <a:bodyPr/>
                    <a:lstStyle/>
                    <a:p>
                      <a:pPr algn="ctr" fontAlgn="ctr"/>
                      <a:r>
                        <a:rPr lang="de-DE" sz="1000" u="none" strike="noStrike" dirty="0">
                          <a:effectLst/>
                        </a:rPr>
                        <a:t>137</a:t>
                      </a:r>
                      <a:endParaRPr lang="de-DE" sz="1000" b="0" i="0" u="none" strike="noStrike" dirty="0">
                        <a:effectLst/>
                        <a:latin typeface="Arial" panose="020B0604020202020204" pitchFamily="34" charset="0"/>
                      </a:endParaRPr>
                    </a:p>
                  </a:txBody>
                  <a:tcPr marL="6350" marR="6350" marT="6350" marB="0" anchor="ctr"/>
                </a:tc>
                <a:tc>
                  <a:txBody>
                    <a:bodyPr/>
                    <a:lstStyle/>
                    <a:p>
                      <a:pPr algn="ctr" fontAlgn="ctr"/>
                      <a:r>
                        <a:rPr lang="de-DE" sz="1000" u="none" strike="noStrike" dirty="0">
                          <a:effectLst/>
                        </a:rPr>
                        <a:t>137</a:t>
                      </a:r>
                      <a:endParaRPr lang="de-DE" sz="1000" b="0" i="0" u="none" strike="noStrike" dirty="0">
                        <a:effectLst/>
                        <a:latin typeface="Arial" panose="020B0604020202020204" pitchFamily="34" charset="0"/>
                      </a:endParaRPr>
                    </a:p>
                  </a:txBody>
                  <a:tcPr marL="6350" marR="6350" marT="6350" marB="0" anchor="ctr"/>
                </a:tc>
                <a:extLst>
                  <a:ext uri="{0D108BD9-81ED-4DB2-BD59-A6C34878D82A}">
                    <a16:rowId xmlns:a16="http://schemas.microsoft.com/office/drawing/2014/main" val="10003"/>
                  </a:ext>
                </a:extLst>
              </a:tr>
              <a:tr h="208741">
                <a:tc>
                  <a:txBody>
                    <a:bodyPr/>
                    <a:lstStyle/>
                    <a:p>
                      <a:pPr algn="r" fontAlgn="b"/>
                      <a:r>
                        <a:rPr lang="de-DE" sz="1000" u="none" strike="noStrike">
                          <a:effectLst/>
                        </a:rPr>
                        <a:t>VOTED</a:t>
                      </a:r>
                      <a:endParaRPr lang="de-DE" sz="1000" b="1" i="0" u="none" strike="noStrike">
                        <a:effectLst/>
                        <a:latin typeface="Arial" panose="020B0604020202020204" pitchFamily="34" charset="0"/>
                      </a:endParaRPr>
                    </a:p>
                  </a:txBody>
                  <a:tcPr marL="6350" marR="6350" marT="6350" marB="0" anchor="b"/>
                </a:tc>
                <a:tc>
                  <a:txBody>
                    <a:bodyPr/>
                    <a:lstStyle/>
                    <a:p>
                      <a:pPr algn="ctr" fontAlgn="ctr"/>
                      <a:r>
                        <a:rPr lang="de-DE" sz="1000" u="none" strike="noStrike">
                          <a:effectLst/>
                        </a:rPr>
                        <a:t>87</a:t>
                      </a:r>
                      <a:endParaRPr lang="de-DE" sz="1000" b="0" i="0" u="none" strike="noStrike">
                        <a:effectLst/>
                        <a:latin typeface="Arial" panose="020B0604020202020204" pitchFamily="34" charset="0"/>
                      </a:endParaRPr>
                    </a:p>
                  </a:txBody>
                  <a:tcPr marL="6350" marR="6350" marT="6350" marB="0" anchor="ctr"/>
                </a:tc>
                <a:tc>
                  <a:txBody>
                    <a:bodyPr/>
                    <a:lstStyle/>
                    <a:p>
                      <a:pPr algn="ctr" fontAlgn="ctr"/>
                      <a:r>
                        <a:rPr lang="de-DE" sz="1000" u="none" strike="noStrike">
                          <a:effectLst/>
                        </a:rPr>
                        <a:t>58</a:t>
                      </a:r>
                      <a:endParaRPr lang="de-DE" sz="1000" b="0" i="0" u="none" strike="noStrike">
                        <a:effectLst/>
                        <a:latin typeface="Arial" panose="020B0604020202020204" pitchFamily="34" charset="0"/>
                      </a:endParaRPr>
                    </a:p>
                  </a:txBody>
                  <a:tcPr marL="6350" marR="6350" marT="6350" marB="0" anchor="ctr"/>
                </a:tc>
                <a:tc>
                  <a:txBody>
                    <a:bodyPr/>
                    <a:lstStyle/>
                    <a:p>
                      <a:pPr algn="ctr" fontAlgn="ctr"/>
                      <a:r>
                        <a:rPr lang="de-DE" sz="1000" u="none" strike="noStrike">
                          <a:effectLst/>
                        </a:rPr>
                        <a:t>102</a:t>
                      </a:r>
                      <a:endParaRPr lang="de-DE" sz="1000" b="0" i="0" u="none" strike="noStrike">
                        <a:effectLst/>
                        <a:latin typeface="Arial" panose="020B0604020202020204" pitchFamily="34" charset="0"/>
                      </a:endParaRPr>
                    </a:p>
                  </a:txBody>
                  <a:tcPr marL="6350" marR="6350" marT="6350" marB="0" anchor="ctr"/>
                </a:tc>
                <a:tc>
                  <a:txBody>
                    <a:bodyPr/>
                    <a:lstStyle/>
                    <a:p>
                      <a:pPr algn="ctr" fontAlgn="ctr"/>
                      <a:r>
                        <a:rPr lang="de-DE" sz="1000" u="none" strike="noStrike">
                          <a:effectLst/>
                        </a:rPr>
                        <a:t>20</a:t>
                      </a:r>
                      <a:endParaRPr lang="de-DE" sz="1000" b="0" i="0" u="none" strike="noStrike">
                        <a:effectLst/>
                        <a:latin typeface="Arial" panose="020B0604020202020204" pitchFamily="34" charset="0"/>
                      </a:endParaRPr>
                    </a:p>
                  </a:txBody>
                  <a:tcPr marL="6350" marR="6350" marT="6350" marB="0" anchor="ctr"/>
                </a:tc>
                <a:tc>
                  <a:txBody>
                    <a:bodyPr/>
                    <a:lstStyle/>
                    <a:p>
                      <a:pPr algn="ctr" fontAlgn="ctr"/>
                      <a:r>
                        <a:rPr lang="de-DE" sz="1000" u="none" strike="noStrike">
                          <a:effectLst/>
                        </a:rPr>
                        <a:t>105</a:t>
                      </a:r>
                      <a:endParaRPr lang="de-DE" sz="1000" b="0" i="0" u="none" strike="noStrike">
                        <a:effectLst/>
                        <a:latin typeface="Arial" panose="020B0604020202020204" pitchFamily="34" charset="0"/>
                      </a:endParaRPr>
                    </a:p>
                  </a:txBody>
                  <a:tcPr marL="6350" marR="6350" marT="6350" marB="0" anchor="ctr"/>
                </a:tc>
                <a:extLst>
                  <a:ext uri="{0D108BD9-81ED-4DB2-BD59-A6C34878D82A}">
                    <a16:rowId xmlns:a16="http://schemas.microsoft.com/office/drawing/2014/main" val="10004"/>
                  </a:ext>
                </a:extLst>
              </a:tr>
              <a:tr h="208741">
                <a:tc>
                  <a:txBody>
                    <a:bodyPr/>
                    <a:lstStyle/>
                    <a:p>
                      <a:pPr algn="r" fontAlgn="b"/>
                      <a:r>
                        <a:rPr lang="de-DE" sz="1000" u="none" strike="noStrike">
                          <a:effectLst/>
                        </a:rPr>
                        <a:t>YES</a:t>
                      </a:r>
                      <a:endParaRPr lang="de-DE" sz="1000" b="1" i="0" u="none" strike="noStrike">
                        <a:effectLst/>
                        <a:latin typeface="Arial" panose="020B0604020202020204" pitchFamily="34" charset="0"/>
                      </a:endParaRPr>
                    </a:p>
                  </a:txBody>
                  <a:tcPr marL="6350" marR="6350" marT="6350" marB="0" anchor="b"/>
                </a:tc>
                <a:tc>
                  <a:txBody>
                    <a:bodyPr/>
                    <a:lstStyle/>
                    <a:p>
                      <a:pPr algn="ctr" fontAlgn="ctr"/>
                      <a:r>
                        <a:rPr lang="de-DE" sz="1000" u="none" strike="noStrike" dirty="0">
                          <a:effectLst/>
                        </a:rPr>
                        <a:t>71</a:t>
                      </a:r>
                      <a:endParaRPr lang="de-DE" sz="1000" b="0" i="0" u="none" strike="noStrike" dirty="0">
                        <a:effectLst/>
                        <a:latin typeface="Arial" panose="020B0604020202020204" pitchFamily="34" charset="0"/>
                      </a:endParaRPr>
                    </a:p>
                  </a:txBody>
                  <a:tcPr marL="6350" marR="6350" marT="6350" marB="0" anchor="ctr"/>
                </a:tc>
                <a:tc>
                  <a:txBody>
                    <a:bodyPr/>
                    <a:lstStyle/>
                    <a:p>
                      <a:pPr algn="ctr" fontAlgn="ctr"/>
                      <a:r>
                        <a:rPr lang="de-DE" sz="1000" u="none" strike="noStrike">
                          <a:effectLst/>
                        </a:rPr>
                        <a:t>50</a:t>
                      </a:r>
                      <a:endParaRPr lang="de-DE" sz="1000" b="0" i="0" u="none" strike="noStrike">
                        <a:effectLst/>
                        <a:latin typeface="Arial" panose="020B0604020202020204" pitchFamily="34" charset="0"/>
                      </a:endParaRPr>
                    </a:p>
                  </a:txBody>
                  <a:tcPr marL="6350" marR="6350" marT="6350" marB="0" anchor="ctr"/>
                </a:tc>
                <a:tc>
                  <a:txBody>
                    <a:bodyPr/>
                    <a:lstStyle/>
                    <a:p>
                      <a:pPr algn="ctr" fontAlgn="ctr"/>
                      <a:r>
                        <a:rPr lang="de-DE" sz="1000" u="none" strike="noStrike">
                          <a:effectLst/>
                        </a:rPr>
                        <a:t>84</a:t>
                      </a:r>
                      <a:endParaRPr lang="de-DE" sz="1000" b="0" i="0" u="none" strike="noStrike">
                        <a:effectLst/>
                        <a:latin typeface="Arial" panose="020B0604020202020204" pitchFamily="34" charset="0"/>
                      </a:endParaRPr>
                    </a:p>
                  </a:txBody>
                  <a:tcPr marL="6350" marR="6350" marT="6350" marB="0" anchor="ctr"/>
                </a:tc>
                <a:tc>
                  <a:txBody>
                    <a:bodyPr/>
                    <a:lstStyle/>
                    <a:p>
                      <a:pPr algn="ctr" fontAlgn="ctr"/>
                      <a:r>
                        <a:rPr lang="de-DE" sz="1000" u="none" strike="noStrike">
                          <a:effectLst/>
                        </a:rPr>
                        <a:t>18</a:t>
                      </a:r>
                      <a:endParaRPr lang="de-DE" sz="1000" b="0" i="0" u="none" strike="noStrike">
                        <a:effectLst/>
                        <a:latin typeface="Arial" panose="020B0604020202020204" pitchFamily="34" charset="0"/>
                      </a:endParaRPr>
                    </a:p>
                  </a:txBody>
                  <a:tcPr marL="6350" marR="6350" marT="6350" marB="0" anchor="ctr"/>
                </a:tc>
                <a:tc>
                  <a:txBody>
                    <a:bodyPr/>
                    <a:lstStyle/>
                    <a:p>
                      <a:pPr algn="ctr" fontAlgn="ctr"/>
                      <a:r>
                        <a:rPr lang="de-DE" sz="1000" u="none" strike="noStrike">
                          <a:effectLst/>
                        </a:rPr>
                        <a:t>88</a:t>
                      </a:r>
                      <a:endParaRPr lang="de-DE" sz="1000" b="0" i="0" u="none" strike="noStrike">
                        <a:effectLst/>
                        <a:latin typeface="Arial" panose="020B0604020202020204" pitchFamily="34" charset="0"/>
                      </a:endParaRPr>
                    </a:p>
                  </a:txBody>
                  <a:tcPr marL="6350" marR="6350" marT="6350" marB="0" anchor="ctr"/>
                </a:tc>
                <a:extLst>
                  <a:ext uri="{0D108BD9-81ED-4DB2-BD59-A6C34878D82A}">
                    <a16:rowId xmlns:a16="http://schemas.microsoft.com/office/drawing/2014/main" val="10005"/>
                  </a:ext>
                </a:extLst>
              </a:tr>
              <a:tr h="208741">
                <a:tc>
                  <a:txBody>
                    <a:bodyPr/>
                    <a:lstStyle/>
                    <a:p>
                      <a:pPr algn="r" fontAlgn="b"/>
                      <a:r>
                        <a:rPr lang="de-DE" sz="1000" u="none" strike="noStrike">
                          <a:effectLst/>
                        </a:rPr>
                        <a:t>ABSTAIN</a:t>
                      </a:r>
                      <a:endParaRPr lang="de-DE" sz="1000" b="1" i="0" u="none" strike="noStrike">
                        <a:effectLst/>
                        <a:latin typeface="Arial" panose="020B0604020202020204" pitchFamily="34" charset="0"/>
                      </a:endParaRPr>
                    </a:p>
                  </a:txBody>
                  <a:tcPr marL="6350" marR="6350" marT="6350" marB="0" anchor="b"/>
                </a:tc>
                <a:tc>
                  <a:txBody>
                    <a:bodyPr/>
                    <a:lstStyle/>
                    <a:p>
                      <a:pPr algn="ctr" fontAlgn="ctr"/>
                      <a:r>
                        <a:rPr lang="de-DE" sz="1000" u="none" strike="noStrike" dirty="0">
                          <a:effectLst/>
                        </a:rPr>
                        <a:t>13</a:t>
                      </a:r>
                      <a:endParaRPr lang="de-DE" sz="1000" b="0" i="0" u="none" strike="noStrike" dirty="0">
                        <a:effectLst/>
                        <a:latin typeface="Arial" panose="020B0604020202020204" pitchFamily="34" charset="0"/>
                      </a:endParaRPr>
                    </a:p>
                  </a:txBody>
                  <a:tcPr marL="6350" marR="6350" marT="6350" marB="0" anchor="ctr"/>
                </a:tc>
                <a:tc>
                  <a:txBody>
                    <a:bodyPr/>
                    <a:lstStyle/>
                    <a:p>
                      <a:pPr algn="ctr" fontAlgn="ctr"/>
                      <a:r>
                        <a:rPr lang="de-DE" sz="1000" u="none" strike="noStrike">
                          <a:effectLst/>
                        </a:rPr>
                        <a:t>7</a:t>
                      </a:r>
                      <a:endParaRPr lang="de-DE" sz="1000" b="0" i="0" u="none" strike="noStrike">
                        <a:effectLst/>
                        <a:latin typeface="Arial" panose="020B0604020202020204" pitchFamily="34" charset="0"/>
                      </a:endParaRPr>
                    </a:p>
                  </a:txBody>
                  <a:tcPr marL="6350" marR="6350" marT="6350" marB="0" anchor="ctr"/>
                </a:tc>
                <a:tc>
                  <a:txBody>
                    <a:bodyPr/>
                    <a:lstStyle/>
                    <a:p>
                      <a:pPr algn="ctr" fontAlgn="ctr"/>
                      <a:r>
                        <a:rPr lang="de-DE" sz="1000" u="none" strike="noStrike">
                          <a:effectLst/>
                        </a:rPr>
                        <a:t>17</a:t>
                      </a:r>
                      <a:endParaRPr lang="de-DE" sz="1000" b="0" i="0" u="none" strike="noStrike">
                        <a:effectLst/>
                        <a:latin typeface="Arial" panose="020B0604020202020204" pitchFamily="34" charset="0"/>
                      </a:endParaRPr>
                    </a:p>
                  </a:txBody>
                  <a:tcPr marL="6350" marR="6350" marT="6350" marB="0" anchor="ctr"/>
                </a:tc>
                <a:tc>
                  <a:txBody>
                    <a:bodyPr/>
                    <a:lstStyle/>
                    <a:p>
                      <a:pPr algn="ctr" fontAlgn="ctr"/>
                      <a:r>
                        <a:rPr lang="de-DE" sz="1000" u="none" strike="noStrike">
                          <a:effectLst/>
                        </a:rPr>
                        <a:t>2</a:t>
                      </a:r>
                      <a:endParaRPr lang="de-DE" sz="1000" b="0" i="0" u="none" strike="noStrike">
                        <a:effectLst/>
                        <a:latin typeface="Arial" panose="020B0604020202020204" pitchFamily="34" charset="0"/>
                      </a:endParaRPr>
                    </a:p>
                  </a:txBody>
                  <a:tcPr marL="6350" marR="6350" marT="6350" marB="0" anchor="ctr"/>
                </a:tc>
                <a:tc>
                  <a:txBody>
                    <a:bodyPr/>
                    <a:lstStyle/>
                    <a:p>
                      <a:pPr algn="ctr" fontAlgn="ctr"/>
                      <a:r>
                        <a:rPr lang="de-DE" sz="1000" u="none" strike="noStrike">
                          <a:effectLst/>
                        </a:rPr>
                        <a:t>17</a:t>
                      </a:r>
                      <a:endParaRPr lang="de-DE" sz="1000" b="0" i="0" u="none" strike="noStrike">
                        <a:effectLst/>
                        <a:latin typeface="Arial" panose="020B0604020202020204" pitchFamily="34" charset="0"/>
                      </a:endParaRPr>
                    </a:p>
                  </a:txBody>
                  <a:tcPr marL="6350" marR="6350" marT="6350" marB="0" anchor="ctr"/>
                </a:tc>
                <a:extLst>
                  <a:ext uri="{0D108BD9-81ED-4DB2-BD59-A6C34878D82A}">
                    <a16:rowId xmlns:a16="http://schemas.microsoft.com/office/drawing/2014/main" val="10006"/>
                  </a:ext>
                </a:extLst>
              </a:tr>
              <a:tr h="208741">
                <a:tc>
                  <a:txBody>
                    <a:bodyPr/>
                    <a:lstStyle/>
                    <a:p>
                      <a:pPr algn="r" fontAlgn="b"/>
                      <a:r>
                        <a:rPr lang="de-DE" sz="1000" u="none" strike="noStrike">
                          <a:effectLst/>
                        </a:rPr>
                        <a:t>NO</a:t>
                      </a:r>
                      <a:endParaRPr lang="de-DE" sz="1000" b="1" i="0" u="none" strike="noStrike">
                        <a:effectLst/>
                        <a:latin typeface="Arial" panose="020B0604020202020204" pitchFamily="34" charset="0"/>
                      </a:endParaRPr>
                    </a:p>
                  </a:txBody>
                  <a:tcPr marL="6350" marR="6350" marT="6350" marB="0" anchor="b"/>
                </a:tc>
                <a:tc>
                  <a:txBody>
                    <a:bodyPr/>
                    <a:lstStyle/>
                    <a:p>
                      <a:pPr algn="ctr" fontAlgn="ctr"/>
                      <a:r>
                        <a:rPr lang="de-DE" sz="1000" u="none" strike="noStrike">
                          <a:effectLst/>
                        </a:rPr>
                        <a:t>3</a:t>
                      </a:r>
                      <a:endParaRPr lang="de-DE" sz="1000" b="0" i="0" u="none" strike="noStrike">
                        <a:effectLst/>
                        <a:latin typeface="Arial" panose="020B0604020202020204" pitchFamily="34" charset="0"/>
                      </a:endParaRPr>
                    </a:p>
                  </a:txBody>
                  <a:tcPr marL="6350" marR="6350" marT="6350" marB="0" anchor="ctr"/>
                </a:tc>
                <a:tc>
                  <a:txBody>
                    <a:bodyPr/>
                    <a:lstStyle/>
                    <a:p>
                      <a:pPr algn="ctr" fontAlgn="ctr"/>
                      <a:r>
                        <a:rPr lang="de-DE" sz="1000" u="none" strike="noStrike" dirty="0">
                          <a:effectLst/>
                        </a:rPr>
                        <a:t>1</a:t>
                      </a:r>
                      <a:endParaRPr lang="de-DE" sz="1000" b="0" i="0" u="none" strike="noStrike" dirty="0">
                        <a:effectLst/>
                        <a:latin typeface="Arial" panose="020B0604020202020204" pitchFamily="34" charset="0"/>
                      </a:endParaRPr>
                    </a:p>
                  </a:txBody>
                  <a:tcPr marL="6350" marR="6350" marT="6350" marB="0" anchor="ctr"/>
                </a:tc>
                <a:tc>
                  <a:txBody>
                    <a:bodyPr/>
                    <a:lstStyle/>
                    <a:p>
                      <a:pPr algn="ctr" fontAlgn="ctr"/>
                      <a:r>
                        <a:rPr lang="de-DE" sz="1000" u="none" strike="noStrike">
                          <a:effectLst/>
                        </a:rPr>
                        <a:t>1</a:t>
                      </a:r>
                      <a:endParaRPr lang="de-DE" sz="1000" b="0" i="0" u="none" strike="noStrike">
                        <a:effectLst/>
                        <a:latin typeface="Arial" panose="020B0604020202020204" pitchFamily="34" charset="0"/>
                      </a:endParaRPr>
                    </a:p>
                  </a:txBody>
                  <a:tcPr marL="6350" marR="6350" marT="6350" marB="0" anchor="ctr"/>
                </a:tc>
                <a:tc>
                  <a:txBody>
                    <a:bodyPr/>
                    <a:lstStyle/>
                    <a:p>
                      <a:pPr algn="ctr" fontAlgn="ctr"/>
                      <a:r>
                        <a:rPr lang="de-DE" sz="1000" u="none" strike="noStrike">
                          <a:effectLst/>
                        </a:rPr>
                        <a:t>0</a:t>
                      </a:r>
                      <a:endParaRPr lang="de-DE" sz="1000" b="0" i="0" u="none" strike="noStrike">
                        <a:effectLst/>
                        <a:latin typeface="Arial" panose="020B0604020202020204" pitchFamily="34" charset="0"/>
                      </a:endParaRPr>
                    </a:p>
                  </a:txBody>
                  <a:tcPr marL="6350" marR="6350" marT="6350" marB="0" anchor="ctr"/>
                </a:tc>
                <a:tc>
                  <a:txBody>
                    <a:bodyPr/>
                    <a:lstStyle/>
                    <a:p>
                      <a:pPr algn="ctr" fontAlgn="ctr"/>
                      <a:r>
                        <a:rPr lang="de-DE" sz="1000" u="none" strike="noStrike">
                          <a:effectLst/>
                        </a:rPr>
                        <a:t>0</a:t>
                      </a:r>
                      <a:endParaRPr lang="de-DE" sz="1000" b="0" i="0" u="none" strike="noStrike">
                        <a:effectLst/>
                        <a:latin typeface="Arial" panose="020B0604020202020204" pitchFamily="34" charset="0"/>
                      </a:endParaRPr>
                    </a:p>
                  </a:txBody>
                  <a:tcPr marL="6350" marR="6350" marT="6350" marB="0" anchor="ctr"/>
                </a:tc>
                <a:extLst>
                  <a:ext uri="{0D108BD9-81ED-4DB2-BD59-A6C34878D82A}">
                    <a16:rowId xmlns:a16="http://schemas.microsoft.com/office/drawing/2014/main" val="10007"/>
                  </a:ext>
                </a:extLst>
              </a:tr>
              <a:tr h="208741">
                <a:tc>
                  <a:txBody>
                    <a:bodyPr/>
                    <a:lstStyle/>
                    <a:p>
                      <a:pPr algn="r" fontAlgn="b"/>
                      <a:r>
                        <a:rPr lang="de-DE" sz="1000" u="none" strike="noStrike">
                          <a:effectLst/>
                        </a:rPr>
                        <a:t>% VOTERS</a:t>
                      </a:r>
                      <a:endParaRPr lang="de-DE" sz="1000" b="1" i="0" u="none" strike="noStrike">
                        <a:effectLst/>
                        <a:latin typeface="Arial" panose="020B0604020202020204" pitchFamily="34" charset="0"/>
                      </a:endParaRPr>
                    </a:p>
                  </a:txBody>
                  <a:tcPr marL="6350" marR="6350" marT="6350" marB="0" anchor="b"/>
                </a:tc>
                <a:tc>
                  <a:txBody>
                    <a:bodyPr/>
                    <a:lstStyle/>
                    <a:p>
                      <a:pPr algn="ctr" fontAlgn="ctr"/>
                      <a:r>
                        <a:rPr lang="de-DE" sz="1000" u="none" strike="noStrike">
                          <a:effectLst/>
                        </a:rPr>
                        <a:t>63,50%</a:t>
                      </a:r>
                      <a:endParaRPr lang="de-DE" sz="1000" b="0" i="0" u="none" strike="noStrike">
                        <a:effectLst/>
                        <a:latin typeface="Arial" panose="020B0604020202020204" pitchFamily="34" charset="0"/>
                      </a:endParaRPr>
                    </a:p>
                  </a:txBody>
                  <a:tcPr marL="6350" marR="6350" marT="6350" marB="0" anchor="ctr"/>
                </a:tc>
                <a:tc>
                  <a:txBody>
                    <a:bodyPr/>
                    <a:lstStyle/>
                    <a:p>
                      <a:pPr algn="ctr" fontAlgn="ctr"/>
                      <a:r>
                        <a:rPr lang="de-DE" sz="1000" u="none" strike="noStrike" dirty="0">
                          <a:effectLst/>
                        </a:rPr>
                        <a:t>42,34%</a:t>
                      </a:r>
                      <a:endParaRPr lang="de-DE" sz="1000" b="0" i="0" u="none" strike="noStrike" dirty="0">
                        <a:effectLst/>
                        <a:latin typeface="Arial" panose="020B0604020202020204" pitchFamily="34" charset="0"/>
                      </a:endParaRPr>
                    </a:p>
                  </a:txBody>
                  <a:tcPr marL="6350" marR="6350" marT="6350" marB="0" anchor="ctr"/>
                </a:tc>
                <a:tc>
                  <a:txBody>
                    <a:bodyPr/>
                    <a:lstStyle/>
                    <a:p>
                      <a:pPr algn="ctr" fontAlgn="ctr"/>
                      <a:r>
                        <a:rPr lang="de-DE" sz="1000" u="none" strike="noStrike">
                          <a:effectLst/>
                        </a:rPr>
                        <a:t>74,45%</a:t>
                      </a:r>
                      <a:endParaRPr lang="de-DE" sz="1000" b="0" i="0" u="none" strike="noStrike">
                        <a:effectLst/>
                        <a:latin typeface="Arial" panose="020B0604020202020204" pitchFamily="34" charset="0"/>
                      </a:endParaRPr>
                    </a:p>
                  </a:txBody>
                  <a:tcPr marL="6350" marR="6350" marT="6350" marB="0" anchor="ctr"/>
                </a:tc>
                <a:tc>
                  <a:txBody>
                    <a:bodyPr/>
                    <a:lstStyle/>
                    <a:p>
                      <a:pPr algn="ctr" fontAlgn="ctr"/>
                      <a:r>
                        <a:rPr lang="de-DE" sz="1000" u="none" strike="noStrike">
                          <a:effectLst/>
                        </a:rPr>
                        <a:t>14,60%</a:t>
                      </a:r>
                      <a:endParaRPr lang="de-DE" sz="1000" b="0" i="0" u="none" strike="noStrike">
                        <a:effectLst/>
                        <a:latin typeface="Arial" panose="020B0604020202020204" pitchFamily="34" charset="0"/>
                      </a:endParaRPr>
                    </a:p>
                  </a:txBody>
                  <a:tcPr marL="6350" marR="6350" marT="6350" marB="0" anchor="ctr"/>
                </a:tc>
                <a:tc>
                  <a:txBody>
                    <a:bodyPr/>
                    <a:lstStyle/>
                    <a:p>
                      <a:pPr algn="ctr" fontAlgn="ctr"/>
                      <a:r>
                        <a:rPr lang="de-DE" sz="1000" u="none" strike="noStrike">
                          <a:effectLst/>
                        </a:rPr>
                        <a:t>76,64%</a:t>
                      </a:r>
                      <a:endParaRPr lang="de-DE" sz="1000" b="0" i="0" u="none" strike="noStrike">
                        <a:effectLst/>
                        <a:latin typeface="Arial" panose="020B0604020202020204" pitchFamily="34" charset="0"/>
                      </a:endParaRPr>
                    </a:p>
                  </a:txBody>
                  <a:tcPr marL="6350" marR="6350" marT="6350" marB="0" anchor="ctr"/>
                </a:tc>
                <a:extLst>
                  <a:ext uri="{0D108BD9-81ED-4DB2-BD59-A6C34878D82A}">
                    <a16:rowId xmlns:a16="http://schemas.microsoft.com/office/drawing/2014/main" val="10008"/>
                  </a:ext>
                </a:extLst>
              </a:tr>
              <a:tr h="208741">
                <a:tc>
                  <a:txBody>
                    <a:bodyPr/>
                    <a:lstStyle/>
                    <a:p>
                      <a:pPr algn="r" fontAlgn="b"/>
                      <a:r>
                        <a:rPr lang="de-DE" sz="1000" u="none" strike="noStrike">
                          <a:effectLst/>
                        </a:rPr>
                        <a:t>% YES</a:t>
                      </a:r>
                      <a:endParaRPr lang="de-DE" sz="1000" b="1" i="0" u="none" strike="noStrike">
                        <a:effectLst/>
                        <a:latin typeface="Arial" panose="020B0604020202020204" pitchFamily="34" charset="0"/>
                      </a:endParaRPr>
                    </a:p>
                  </a:txBody>
                  <a:tcPr marL="6350" marR="6350" marT="6350" marB="0" anchor="b"/>
                </a:tc>
                <a:tc>
                  <a:txBody>
                    <a:bodyPr/>
                    <a:lstStyle/>
                    <a:p>
                      <a:pPr algn="ctr" fontAlgn="ctr"/>
                      <a:r>
                        <a:rPr lang="de-DE" sz="1000" u="none" strike="noStrike">
                          <a:effectLst/>
                        </a:rPr>
                        <a:t>95,95%</a:t>
                      </a:r>
                      <a:endParaRPr lang="de-DE" sz="1000" b="0" i="0" u="none" strike="noStrike">
                        <a:effectLst/>
                        <a:latin typeface="Arial" panose="020B0604020202020204" pitchFamily="34" charset="0"/>
                      </a:endParaRPr>
                    </a:p>
                  </a:txBody>
                  <a:tcPr marL="6350" marR="6350" marT="6350" marB="0" anchor="ctr"/>
                </a:tc>
                <a:tc>
                  <a:txBody>
                    <a:bodyPr/>
                    <a:lstStyle/>
                    <a:p>
                      <a:pPr algn="ctr" fontAlgn="ctr"/>
                      <a:r>
                        <a:rPr lang="de-DE" sz="1000" u="none" strike="noStrike" dirty="0">
                          <a:effectLst/>
                        </a:rPr>
                        <a:t>98,04%</a:t>
                      </a:r>
                      <a:endParaRPr lang="de-DE" sz="1000" b="0" i="0" u="none" strike="noStrike" dirty="0">
                        <a:effectLst/>
                        <a:latin typeface="Arial" panose="020B0604020202020204" pitchFamily="34" charset="0"/>
                      </a:endParaRPr>
                    </a:p>
                  </a:txBody>
                  <a:tcPr marL="6350" marR="6350" marT="6350" marB="0" anchor="ctr"/>
                </a:tc>
                <a:tc>
                  <a:txBody>
                    <a:bodyPr/>
                    <a:lstStyle/>
                    <a:p>
                      <a:pPr algn="ctr" fontAlgn="ctr"/>
                      <a:r>
                        <a:rPr lang="de-DE" sz="1000" u="none" strike="noStrike">
                          <a:effectLst/>
                        </a:rPr>
                        <a:t>98,82%</a:t>
                      </a:r>
                      <a:endParaRPr lang="de-DE" sz="1000" b="0" i="0" u="none" strike="noStrike">
                        <a:effectLst/>
                        <a:latin typeface="Arial" panose="020B0604020202020204" pitchFamily="34" charset="0"/>
                      </a:endParaRPr>
                    </a:p>
                  </a:txBody>
                  <a:tcPr marL="6350" marR="6350" marT="6350" marB="0" anchor="ctr"/>
                </a:tc>
                <a:tc>
                  <a:txBody>
                    <a:bodyPr/>
                    <a:lstStyle/>
                    <a:p>
                      <a:pPr algn="ctr" fontAlgn="ctr"/>
                      <a:r>
                        <a:rPr lang="de-DE" sz="1000" u="none" strike="noStrike">
                          <a:effectLst/>
                        </a:rPr>
                        <a:t>100,00%</a:t>
                      </a:r>
                      <a:endParaRPr lang="de-DE" sz="1000" b="0" i="0" u="none" strike="noStrike">
                        <a:effectLst/>
                        <a:latin typeface="Arial" panose="020B0604020202020204" pitchFamily="34" charset="0"/>
                      </a:endParaRPr>
                    </a:p>
                  </a:txBody>
                  <a:tcPr marL="6350" marR="6350" marT="6350" marB="0" anchor="ctr"/>
                </a:tc>
                <a:tc>
                  <a:txBody>
                    <a:bodyPr/>
                    <a:lstStyle/>
                    <a:p>
                      <a:pPr algn="ctr" fontAlgn="ctr"/>
                      <a:r>
                        <a:rPr lang="de-DE" sz="1000" u="none" strike="noStrike">
                          <a:effectLst/>
                        </a:rPr>
                        <a:t>100,00%</a:t>
                      </a:r>
                      <a:endParaRPr lang="de-DE" sz="1000" b="0" i="0" u="none" strike="noStrike">
                        <a:effectLst/>
                        <a:latin typeface="Arial" panose="020B0604020202020204" pitchFamily="34" charset="0"/>
                      </a:endParaRPr>
                    </a:p>
                  </a:txBody>
                  <a:tcPr marL="6350" marR="6350" marT="6350" marB="0" anchor="ctr"/>
                </a:tc>
                <a:extLst>
                  <a:ext uri="{0D108BD9-81ED-4DB2-BD59-A6C34878D82A}">
                    <a16:rowId xmlns:a16="http://schemas.microsoft.com/office/drawing/2014/main" val="10009"/>
                  </a:ext>
                </a:extLst>
              </a:tr>
              <a:tr h="208741">
                <a:tc>
                  <a:txBody>
                    <a:bodyPr/>
                    <a:lstStyle/>
                    <a:p>
                      <a:pPr algn="r" fontAlgn="b"/>
                      <a:r>
                        <a:rPr lang="de-DE" sz="1000" u="none" strike="noStrike">
                          <a:effectLst/>
                        </a:rPr>
                        <a:t>% ABSTAIN</a:t>
                      </a:r>
                      <a:endParaRPr lang="de-DE" sz="1000" b="1" i="0" u="none" strike="noStrike">
                        <a:effectLst/>
                        <a:latin typeface="Arial" panose="020B0604020202020204" pitchFamily="34" charset="0"/>
                      </a:endParaRPr>
                    </a:p>
                  </a:txBody>
                  <a:tcPr marL="6350" marR="6350" marT="6350" marB="0" anchor="b"/>
                </a:tc>
                <a:tc>
                  <a:txBody>
                    <a:bodyPr/>
                    <a:lstStyle/>
                    <a:p>
                      <a:pPr algn="ctr" fontAlgn="ctr"/>
                      <a:r>
                        <a:rPr lang="de-DE" sz="1000" u="none" strike="noStrike">
                          <a:effectLst/>
                        </a:rPr>
                        <a:t>14,94%</a:t>
                      </a:r>
                      <a:endParaRPr lang="de-DE" sz="1000" b="0" i="0" u="none" strike="noStrike">
                        <a:effectLst/>
                        <a:latin typeface="Arial" panose="020B0604020202020204" pitchFamily="34" charset="0"/>
                      </a:endParaRPr>
                    </a:p>
                  </a:txBody>
                  <a:tcPr marL="6350" marR="6350" marT="6350" marB="0" anchor="ctr"/>
                </a:tc>
                <a:tc>
                  <a:txBody>
                    <a:bodyPr/>
                    <a:lstStyle/>
                    <a:p>
                      <a:pPr algn="ctr" fontAlgn="ctr"/>
                      <a:r>
                        <a:rPr lang="de-DE" sz="1000" u="none" strike="noStrike" dirty="0">
                          <a:effectLst/>
                        </a:rPr>
                        <a:t>12,07%</a:t>
                      </a:r>
                      <a:endParaRPr lang="de-DE" sz="1000" b="0" i="0" u="none" strike="noStrike" dirty="0">
                        <a:effectLst/>
                        <a:latin typeface="Arial" panose="020B0604020202020204" pitchFamily="34" charset="0"/>
                      </a:endParaRPr>
                    </a:p>
                  </a:txBody>
                  <a:tcPr marL="6350" marR="6350" marT="6350" marB="0" anchor="ctr"/>
                </a:tc>
                <a:tc>
                  <a:txBody>
                    <a:bodyPr/>
                    <a:lstStyle/>
                    <a:p>
                      <a:pPr algn="ctr" fontAlgn="ctr"/>
                      <a:r>
                        <a:rPr lang="de-DE" sz="1000" u="none" strike="noStrike" dirty="0">
                          <a:effectLst/>
                        </a:rPr>
                        <a:t>16,67%</a:t>
                      </a:r>
                      <a:endParaRPr lang="de-DE" sz="1000" b="0" i="0" u="none" strike="noStrike" dirty="0">
                        <a:effectLst/>
                        <a:latin typeface="Arial" panose="020B0604020202020204" pitchFamily="34" charset="0"/>
                      </a:endParaRPr>
                    </a:p>
                  </a:txBody>
                  <a:tcPr marL="6350" marR="6350" marT="6350" marB="0" anchor="ctr"/>
                </a:tc>
                <a:tc>
                  <a:txBody>
                    <a:bodyPr/>
                    <a:lstStyle/>
                    <a:p>
                      <a:pPr algn="ctr" fontAlgn="ctr"/>
                      <a:r>
                        <a:rPr lang="de-DE" sz="1000" u="none" strike="noStrike">
                          <a:effectLst/>
                        </a:rPr>
                        <a:t>10,00%</a:t>
                      </a:r>
                      <a:endParaRPr lang="de-DE" sz="1000" b="0" i="0" u="none" strike="noStrike">
                        <a:effectLst/>
                        <a:latin typeface="Arial" panose="020B0604020202020204" pitchFamily="34" charset="0"/>
                      </a:endParaRPr>
                    </a:p>
                  </a:txBody>
                  <a:tcPr marL="6350" marR="6350" marT="6350" marB="0" anchor="ctr"/>
                </a:tc>
                <a:tc>
                  <a:txBody>
                    <a:bodyPr/>
                    <a:lstStyle/>
                    <a:p>
                      <a:pPr algn="ctr" fontAlgn="ctr"/>
                      <a:r>
                        <a:rPr lang="de-DE" sz="1000" u="none" strike="noStrike" dirty="0">
                          <a:effectLst/>
                        </a:rPr>
                        <a:t>16,19%</a:t>
                      </a:r>
                      <a:endParaRPr lang="de-DE" sz="1000" b="0" i="0" u="none" strike="noStrike" dirty="0">
                        <a:effectLst/>
                        <a:latin typeface="Arial" panose="020B0604020202020204" pitchFamily="34" charset="0"/>
                      </a:endParaRPr>
                    </a:p>
                  </a:txBody>
                  <a:tcPr marL="6350" marR="6350" marT="6350" marB="0" anchor="ctr"/>
                </a:tc>
                <a:extLst>
                  <a:ext uri="{0D108BD9-81ED-4DB2-BD59-A6C34878D82A}">
                    <a16:rowId xmlns:a16="http://schemas.microsoft.com/office/drawing/2014/main" val="10010"/>
                  </a:ext>
                </a:extLst>
              </a:tr>
              <a:tr h="208741">
                <a:tc>
                  <a:txBody>
                    <a:bodyPr/>
                    <a:lstStyle/>
                    <a:p>
                      <a:pPr algn="r" fontAlgn="b"/>
                      <a:r>
                        <a:rPr lang="de-DE" sz="1000" u="none" strike="noStrike" dirty="0" err="1">
                          <a:effectLst/>
                        </a:rPr>
                        <a:t>Did</a:t>
                      </a:r>
                      <a:r>
                        <a:rPr lang="de-DE" sz="1000" u="none" strike="noStrike" dirty="0">
                          <a:effectLst/>
                        </a:rPr>
                        <a:t> Not </a:t>
                      </a:r>
                      <a:r>
                        <a:rPr lang="de-DE" sz="1000" u="none" strike="noStrike" dirty="0" err="1">
                          <a:effectLst/>
                        </a:rPr>
                        <a:t>Vote</a:t>
                      </a:r>
                      <a:r>
                        <a:rPr lang="de-DE" sz="1000" u="none" strike="noStrike" dirty="0">
                          <a:effectLst/>
                        </a:rPr>
                        <a:t> (cum.)</a:t>
                      </a:r>
                      <a:endParaRPr lang="de-DE" sz="1000" b="1" i="0" u="none" strike="noStrike" dirty="0">
                        <a:effectLst/>
                        <a:latin typeface="Arial" panose="020B0604020202020204" pitchFamily="34" charset="0"/>
                      </a:endParaRPr>
                    </a:p>
                  </a:txBody>
                  <a:tcPr marL="6350" marR="6350" marT="6350" marB="0" anchor="b"/>
                </a:tc>
                <a:tc>
                  <a:txBody>
                    <a:bodyPr/>
                    <a:lstStyle/>
                    <a:p>
                      <a:pPr algn="ctr" fontAlgn="ctr"/>
                      <a:r>
                        <a:rPr lang="de-DE" sz="1000" u="none" strike="noStrike">
                          <a:effectLst/>
                        </a:rPr>
                        <a:t>50</a:t>
                      </a:r>
                      <a:endParaRPr lang="de-DE" sz="1000" b="0" i="0" u="none" strike="noStrike">
                        <a:effectLst/>
                        <a:latin typeface="Arial" panose="020B0604020202020204" pitchFamily="34" charset="0"/>
                      </a:endParaRPr>
                    </a:p>
                  </a:txBody>
                  <a:tcPr marL="6350" marR="6350" marT="6350" marB="0" anchor="ctr"/>
                </a:tc>
                <a:tc>
                  <a:txBody>
                    <a:bodyPr/>
                    <a:lstStyle/>
                    <a:p>
                      <a:pPr algn="ctr" fontAlgn="ctr"/>
                      <a:endParaRPr lang="de-DE" sz="1000" b="0" i="0" u="none" strike="noStrike">
                        <a:effectLst/>
                        <a:latin typeface="Arial" panose="020B0604020202020204" pitchFamily="34" charset="0"/>
                      </a:endParaRPr>
                    </a:p>
                  </a:txBody>
                  <a:tcPr marL="6350" marR="6350" marT="6350" marB="0" anchor="ctr"/>
                </a:tc>
                <a:tc>
                  <a:txBody>
                    <a:bodyPr/>
                    <a:lstStyle/>
                    <a:p>
                      <a:pPr algn="ctr" fontAlgn="ctr"/>
                      <a:r>
                        <a:rPr lang="de-DE" sz="1000" u="none" strike="noStrike" dirty="0">
                          <a:effectLst/>
                        </a:rPr>
                        <a:t>35</a:t>
                      </a:r>
                      <a:endParaRPr lang="de-DE" sz="1000" b="0" i="0" u="none" strike="noStrike" dirty="0">
                        <a:effectLst/>
                        <a:latin typeface="Arial" panose="020B0604020202020204" pitchFamily="34" charset="0"/>
                      </a:endParaRPr>
                    </a:p>
                  </a:txBody>
                  <a:tcPr marL="6350" marR="6350" marT="6350" marB="0" anchor="ctr"/>
                </a:tc>
                <a:tc>
                  <a:txBody>
                    <a:bodyPr/>
                    <a:lstStyle/>
                    <a:p>
                      <a:pPr algn="ctr" fontAlgn="ctr"/>
                      <a:endParaRPr lang="de-DE" sz="1000" b="0" i="0" u="none" strike="noStrike" dirty="0">
                        <a:effectLst/>
                        <a:latin typeface="Arial" panose="020B0604020202020204" pitchFamily="34" charset="0"/>
                      </a:endParaRPr>
                    </a:p>
                  </a:txBody>
                  <a:tcPr marL="6350" marR="6350" marT="6350" marB="0" anchor="ctr"/>
                </a:tc>
                <a:tc>
                  <a:txBody>
                    <a:bodyPr/>
                    <a:lstStyle/>
                    <a:p>
                      <a:pPr algn="ctr" fontAlgn="ctr"/>
                      <a:r>
                        <a:rPr lang="de-DE" sz="1000" u="none" strike="noStrike" dirty="0">
                          <a:effectLst/>
                        </a:rPr>
                        <a:t>32</a:t>
                      </a:r>
                      <a:endParaRPr lang="de-DE" sz="1000" b="0" i="0" u="none" strike="noStrike" dirty="0">
                        <a:effectLst/>
                        <a:latin typeface="Arial" panose="020B0604020202020204" pitchFamily="34" charset="0"/>
                      </a:endParaRPr>
                    </a:p>
                  </a:txBody>
                  <a:tcPr marL="6350" marR="6350" marT="6350" marB="0" anchor="ctr"/>
                </a:tc>
                <a:extLst>
                  <a:ext uri="{0D108BD9-81ED-4DB2-BD59-A6C34878D82A}">
                    <a16:rowId xmlns:a16="http://schemas.microsoft.com/office/drawing/2014/main" val="10011"/>
                  </a:ext>
                </a:extLst>
              </a:tr>
            </a:tbl>
          </a:graphicData>
        </a:graphic>
      </p:graphicFrame>
      <p:sp>
        <p:nvSpPr>
          <p:cNvPr id="9" name="Rechteck 8"/>
          <p:cNvSpPr/>
          <p:nvPr/>
        </p:nvSpPr>
        <p:spPr>
          <a:xfrm>
            <a:off x="938784" y="5469899"/>
            <a:ext cx="7796784" cy="461665"/>
          </a:xfrm>
          <a:prstGeom prst="rect">
            <a:avLst/>
          </a:prstGeom>
        </p:spPr>
        <p:txBody>
          <a:bodyPr wrap="square">
            <a:spAutoFit/>
          </a:bodyPr>
          <a:lstStyle/>
          <a:p>
            <a:r>
              <a:rPr lang="de-DE" dirty="0">
                <a:hlinkClick r:id="rId3"/>
              </a:rPr>
              <a:t>https://mentor.ieee.org/802.15/dcn/22/15-22-0559-05-03ma-lb191-consolidated-comments.xlsx </a:t>
            </a:r>
          </a:p>
          <a:p>
            <a:r>
              <a:rPr lang="de-DE" dirty="0">
                <a:hlinkClick r:id="rId3"/>
              </a:rPr>
              <a:t>https://mentor.ieee.org/802.15/dcn/22/15-22-0694-01-03ma-lb193-consolidated-comments.xlsx</a:t>
            </a:r>
            <a:r>
              <a:rPr lang="de-DE" dirty="0"/>
              <a:t> </a:t>
            </a:r>
          </a:p>
        </p:txBody>
      </p:sp>
      <p:sp>
        <p:nvSpPr>
          <p:cNvPr id="10" name="Textfeld 9"/>
          <p:cNvSpPr txBox="1"/>
          <p:nvPr/>
        </p:nvSpPr>
        <p:spPr>
          <a:xfrm>
            <a:off x="914400" y="5181600"/>
            <a:ext cx="3179075" cy="461665"/>
          </a:xfrm>
          <a:prstGeom prst="rect">
            <a:avLst/>
          </a:prstGeom>
          <a:noFill/>
        </p:spPr>
        <p:txBody>
          <a:bodyPr wrap="none" rtlCol="0">
            <a:spAutoFit/>
          </a:bodyPr>
          <a:lstStyle/>
          <a:p>
            <a:r>
              <a:rPr lang="de-DE" dirty="0" err="1"/>
              <a:t>Consolidated</a:t>
            </a:r>
            <a:r>
              <a:rPr lang="de-DE" dirty="0"/>
              <a:t> </a:t>
            </a:r>
            <a:r>
              <a:rPr lang="de-DE" dirty="0" err="1"/>
              <a:t>comments</a:t>
            </a:r>
            <a:r>
              <a:rPr lang="de-DE" dirty="0"/>
              <a:t> on LB 191 and LB 193:</a:t>
            </a:r>
          </a:p>
          <a:p>
            <a:endParaRPr lang="de-DE" dirty="0"/>
          </a:p>
        </p:txBody>
      </p:sp>
    </p:spTree>
    <p:extLst>
      <p:ext uri="{BB962C8B-B14F-4D97-AF65-F5344CB8AC3E}">
        <p14:creationId xmlns:p14="http://schemas.microsoft.com/office/powerpoint/2010/main" val="220647664"/>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96" name="CustomShape 1"/>
          <p:cNvSpPr/>
          <p:nvPr/>
        </p:nvSpPr>
        <p:spPr>
          <a:xfrm>
            <a:off x="685800" y="1371600"/>
            <a:ext cx="7768980" cy="797040"/>
          </a:xfrm>
          <a:prstGeom prst="rect">
            <a:avLst/>
          </a:prstGeom>
          <a:noFill/>
          <a:ln w="9360">
            <a:noFill/>
          </a:ln>
        </p:spPr>
        <p:style>
          <a:lnRef idx="0">
            <a:scrgbClr r="0" g="0" b="0"/>
          </a:lnRef>
          <a:fillRef idx="0">
            <a:scrgbClr r="0" g="0" b="0"/>
          </a:fillRef>
          <a:effectRef idx="0">
            <a:scrgbClr r="0" g="0" b="0"/>
          </a:effectRef>
          <a:fontRef idx="minor"/>
        </p:style>
        <p:txBody>
          <a:bodyPr lIns="69120" tIns="34560" rIns="69120" bIns="34560" anchor="ctr">
            <a:noAutofit/>
          </a:bodyPr>
          <a:lstStyle/>
          <a:p>
            <a:pPr algn="ctr">
              <a:lnSpc>
                <a:spcPct val="100000"/>
              </a:lnSpc>
            </a:pPr>
            <a:r>
              <a:rPr lang="en-US" sz="2400" b="1" spc="-1" dirty="0">
                <a:solidFill>
                  <a:srgbClr val="000000"/>
                </a:solidFill>
                <a:latin typeface="Times New Roman"/>
                <a:ea typeface="ＭＳ Ｐゴシック"/>
              </a:rPr>
              <a:t>802.15 WG Letter Ballot Comments – P802.15.3-RevB</a:t>
            </a:r>
            <a:endParaRPr lang="en-US" sz="2400" spc="-1" dirty="0"/>
          </a:p>
        </p:txBody>
      </p:sp>
      <p:graphicFrame>
        <p:nvGraphicFramePr>
          <p:cNvPr id="200" name="Table 5"/>
          <p:cNvGraphicFramePr/>
          <p:nvPr>
            <p:extLst>
              <p:ext uri="{D42A27DB-BD31-4B8C-83A1-F6EECF244321}">
                <p14:modId xmlns:p14="http://schemas.microsoft.com/office/powerpoint/2010/main" val="3903954962"/>
              </p:ext>
            </p:extLst>
          </p:nvPr>
        </p:nvGraphicFramePr>
        <p:xfrm>
          <a:off x="982530" y="2143530"/>
          <a:ext cx="7176870" cy="3155850"/>
        </p:xfrm>
        <a:graphic>
          <a:graphicData uri="http://schemas.openxmlformats.org/drawingml/2006/table">
            <a:tbl>
              <a:tblPr/>
              <a:tblGrid>
                <a:gridCol w="750330">
                  <a:extLst>
                    <a:ext uri="{9D8B030D-6E8A-4147-A177-3AD203B41FA5}">
                      <a16:colId xmlns:a16="http://schemas.microsoft.com/office/drawing/2014/main" val="20000"/>
                    </a:ext>
                  </a:extLst>
                </a:gridCol>
                <a:gridCol w="1250370">
                  <a:extLst>
                    <a:ext uri="{9D8B030D-6E8A-4147-A177-3AD203B41FA5}">
                      <a16:colId xmlns:a16="http://schemas.microsoft.com/office/drawing/2014/main" val="20001"/>
                    </a:ext>
                  </a:extLst>
                </a:gridCol>
                <a:gridCol w="3285900">
                  <a:extLst>
                    <a:ext uri="{9D8B030D-6E8A-4147-A177-3AD203B41FA5}">
                      <a16:colId xmlns:a16="http://schemas.microsoft.com/office/drawing/2014/main" val="20002"/>
                    </a:ext>
                  </a:extLst>
                </a:gridCol>
                <a:gridCol w="1890270">
                  <a:extLst>
                    <a:ext uri="{9D8B030D-6E8A-4147-A177-3AD203B41FA5}">
                      <a16:colId xmlns:a16="http://schemas.microsoft.com/office/drawing/2014/main" val="20003"/>
                    </a:ext>
                  </a:extLst>
                </a:gridCol>
              </a:tblGrid>
              <a:tr h="795420">
                <a:tc>
                  <a:txBody>
                    <a:bodyPr/>
                    <a:lstStyle/>
                    <a:p>
                      <a:pPr algn="ctr">
                        <a:lnSpc>
                          <a:spcPct val="100000"/>
                        </a:lnSpc>
                      </a:pPr>
                      <a:r>
                        <a:rPr lang="en-US" sz="1400" b="0" strike="noStrike" spc="-1" dirty="0">
                          <a:solidFill>
                            <a:srgbClr val="000000"/>
                          </a:solidFill>
                          <a:latin typeface="Arial"/>
                          <a:ea typeface="DejaVu Sans"/>
                        </a:rPr>
                        <a:t>Ballot ID</a:t>
                      </a:r>
                      <a:endParaRPr lang="en-US" sz="1400" b="0" strike="noStrike" spc="-1" dirty="0">
                        <a:latin typeface="Arial"/>
                      </a:endParaRPr>
                    </a:p>
                  </a:txBody>
                  <a:tcPr marL="68580" marR="68580" marT="34290" marB="34290">
                    <a:lnL w="720">
                      <a:solidFill>
                        <a:srgbClr val="000000"/>
                      </a:solidFill>
                    </a:lnL>
                    <a:lnR w="720">
                      <a:solidFill>
                        <a:srgbClr val="000000"/>
                      </a:solidFill>
                    </a:lnR>
                    <a:lnT w="720">
                      <a:solidFill>
                        <a:srgbClr val="000000"/>
                      </a:solidFill>
                    </a:lnT>
                    <a:lnB w="720">
                      <a:solidFill>
                        <a:srgbClr val="000000"/>
                      </a:solidFill>
                    </a:lnB>
                    <a:noFill/>
                  </a:tcPr>
                </a:tc>
                <a:tc>
                  <a:txBody>
                    <a:bodyPr/>
                    <a:lstStyle/>
                    <a:p>
                      <a:pPr algn="ctr">
                        <a:lnSpc>
                          <a:spcPct val="100000"/>
                        </a:lnSpc>
                      </a:pPr>
                      <a:r>
                        <a:rPr lang="en-US" sz="1400" b="0" strike="noStrike" spc="-1">
                          <a:solidFill>
                            <a:srgbClr val="000000"/>
                          </a:solidFill>
                          <a:latin typeface="Arial"/>
                          <a:ea typeface="DejaVu Sans"/>
                        </a:rPr>
                        <a:t>Ballot Close Date</a:t>
                      </a:r>
                      <a:endParaRPr lang="en-US" sz="1400" b="0" strike="noStrike" spc="-1">
                        <a:latin typeface="Arial"/>
                      </a:endParaRPr>
                    </a:p>
                  </a:txBody>
                  <a:tcPr marL="68580" marR="68580" marT="34290" marB="34290">
                    <a:lnL w="720">
                      <a:solidFill>
                        <a:srgbClr val="000000"/>
                      </a:solidFill>
                    </a:lnL>
                    <a:lnR w="720">
                      <a:solidFill>
                        <a:srgbClr val="000000"/>
                      </a:solidFill>
                    </a:lnR>
                    <a:lnT w="720">
                      <a:solidFill>
                        <a:srgbClr val="000000"/>
                      </a:solidFill>
                    </a:lnT>
                    <a:lnB w="720">
                      <a:solidFill>
                        <a:srgbClr val="000000"/>
                      </a:solidFill>
                    </a:lnB>
                    <a:noFill/>
                  </a:tcPr>
                </a:tc>
                <a:tc>
                  <a:txBody>
                    <a:bodyPr/>
                    <a:lstStyle/>
                    <a:p>
                      <a:pPr algn="ctr">
                        <a:lnSpc>
                          <a:spcPct val="100000"/>
                        </a:lnSpc>
                      </a:pPr>
                      <a:r>
                        <a:rPr lang="en-US" sz="1400" b="0" strike="noStrike" spc="-1">
                          <a:solidFill>
                            <a:srgbClr val="000000"/>
                          </a:solidFill>
                          <a:latin typeface="Arial"/>
                          <a:ea typeface="DejaVu Sans"/>
                        </a:rPr>
                        <a:t>Title</a:t>
                      </a:r>
                      <a:endParaRPr lang="en-US" sz="1400" b="0" strike="noStrike" spc="-1">
                        <a:latin typeface="Arial"/>
                      </a:endParaRPr>
                    </a:p>
                  </a:txBody>
                  <a:tcPr marL="68580" marR="68580" marT="34290" marB="34290">
                    <a:lnL w="720">
                      <a:solidFill>
                        <a:srgbClr val="000000"/>
                      </a:solidFill>
                    </a:lnL>
                    <a:lnR w="720">
                      <a:solidFill>
                        <a:srgbClr val="000000"/>
                      </a:solidFill>
                    </a:lnR>
                    <a:lnT w="720">
                      <a:solidFill>
                        <a:srgbClr val="000000"/>
                      </a:solidFill>
                    </a:lnT>
                    <a:lnB w="720">
                      <a:solidFill>
                        <a:srgbClr val="000000"/>
                      </a:solidFill>
                    </a:lnB>
                    <a:noFill/>
                  </a:tcPr>
                </a:tc>
                <a:tc>
                  <a:txBody>
                    <a:bodyPr/>
                    <a:lstStyle/>
                    <a:p>
                      <a:pPr algn="ctr">
                        <a:lnSpc>
                          <a:spcPct val="100000"/>
                        </a:lnSpc>
                      </a:pPr>
                      <a:r>
                        <a:rPr lang="en-US" sz="1400" b="0" strike="noStrike" spc="-1">
                          <a:solidFill>
                            <a:srgbClr val="000000"/>
                          </a:solidFill>
                          <a:latin typeface="Arial"/>
                          <a:ea typeface="DejaVu Sans"/>
                        </a:rPr>
                        <a:t>Total Number of Comments received (Yes and No votes)</a:t>
                      </a:r>
                      <a:endParaRPr lang="en-US" sz="1400" b="0" strike="noStrike" spc="-1">
                        <a:latin typeface="Arial"/>
                      </a:endParaRPr>
                    </a:p>
                  </a:txBody>
                  <a:tcPr marL="68580" marR="68580" marT="34290" marB="34290">
                    <a:lnL w="720">
                      <a:solidFill>
                        <a:srgbClr val="000000"/>
                      </a:solidFill>
                    </a:lnL>
                    <a:lnR w="720">
                      <a:solidFill>
                        <a:srgbClr val="000000"/>
                      </a:solidFill>
                    </a:lnR>
                    <a:lnT w="720">
                      <a:solidFill>
                        <a:srgbClr val="000000"/>
                      </a:solidFill>
                    </a:lnT>
                    <a:lnB w="720">
                      <a:solidFill>
                        <a:srgbClr val="000000"/>
                      </a:solidFill>
                    </a:lnB>
                    <a:noFill/>
                  </a:tcPr>
                </a:tc>
                <a:extLst>
                  <a:ext uri="{0D108BD9-81ED-4DB2-BD59-A6C34878D82A}">
                    <a16:rowId xmlns:a16="http://schemas.microsoft.com/office/drawing/2014/main" val="10000"/>
                  </a:ext>
                </a:extLst>
              </a:tr>
              <a:tr h="480060">
                <a:tc>
                  <a:txBody>
                    <a:bodyPr/>
                    <a:lstStyle/>
                    <a:p>
                      <a:pPr algn="ctr">
                        <a:lnSpc>
                          <a:spcPct val="100000"/>
                        </a:lnSpc>
                      </a:pPr>
                      <a:r>
                        <a:rPr lang="en-US" sz="1400" b="0" strike="noStrike" spc="-1" dirty="0">
                          <a:solidFill>
                            <a:srgbClr val="000000"/>
                          </a:solidFill>
                          <a:latin typeface="Arial"/>
                          <a:ea typeface="DejaVu Sans"/>
                        </a:rPr>
                        <a:t>191</a:t>
                      </a:r>
                      <a:endParaRPr lang="en-US" sz="1400" b="0" strike="noStrike" spc="-1" dirty="0">
                        <a:latin typeface="Arial"/>
                      </a:endParaRPr>
                    </a:p>
                  </a:txBody>
                  <a:tcPr marL="68580" marR="68580" marT="34290" marB="34290">
                    <a:lnL w="720">
                      <a:solidFill>
                        <a:srgbClr val="000000"/>
                      </a:solidFill>
                    </a:lnL>
                    <a:lnR w="720">
                      <a:solidFill>
                        <a:srgbClr val="000000"/>
                      </a:solidFill>
                    </a:lnR>
                    <a:lnT w="720">
                      <a:solidFill>
                        <a:srgbClr val="000000"/>
                      </a:solidFill>
                    </a:lnT>
                    <a:lnB w="720">
                      <a:solidFill>
                        <a:srgbClr val="000000"/>
                      </a:solidFill>
                    </a:lnB>
                    <a:noFill/>
                  </a:tcPr>
                </a:tc>
                <a:tc>
                  <a:txBody>
                    <a:bodyPr/>
                    <a:lstStyle/>
                    <a:p>
                      <a:pPr algn="ctr">
                        <a:lnSpc>
                          <a:spcPct val="100000"/>
                        </a:lnSpc>
                      </a:pPr>
                      <a:r>
                        <a:rPr lang="en-US" sz="1400" b="0" strike="noStrike" spc="-1" dirty="0">
                          <a:solidFill>
                            <a:srgbClr val="000000"/>
                          </a:solidFill>
                          <a:latin typeface="Arial"/>
                          <a:ea typeface="DejaVu Sans"/>
                        </a:rPr>
                        <a:t>2-Nov-2022</a:t>
                      </a:r>
                      <a:endParaRPr lang="en-US" sz="1400" b="0" strike="noStrike" spc="-1" dirty="0">
                        <a:latin typeface="Arial"/>
                      </a:endParaRPr>
                    </a:p>
                  </a:txBody>
                  <a:tcPr marL="68580" marR="68580" marT="34290" marB="34290">
                    <a:lnL w="720">
                      <a:solidFill>
                        <a:srgbClr val="000000"/>
                      </a:solidFill>
                    </a:lnL>
                    <a:lnR w="720">
                      <a:solidFill>
                        <a:srgbClr val="000000"/>
                      </a:solidFill>
                    </a:lnR>
                    <a:lnT w="720">
                      <a:solidFill>
                        <a:srgbClr val="000000"/>
                      </a:solidFill>
                    </a:lnT>
                    <a:lnB w="720">
                      <a:solidFill>
                        <a:srgbClr val="000000"/>
                      </a:solidFill>
                    </a:lnB>
                    <a:noFill/>
                  </a:tcPr>
                </a:tc>
                <a:tc>
                  <a:txBody>
                    <a:bodyPr/>
                    <a:lstStyle/>
                    <a:p>
                      <a:pPr algn="ctr">
                        <a:lnSpc>
                          <a:spcPct val="100000"/>
                        </a:lnSpc>
                      </a:pPr>
                      <a:r>
                        <a:rPr lang="en-US" sz="1400" b="0" strike="noStrike" spc="-1" dirty="0">
                          <a:solidFill>
                            <a:srgbClr val="000000"/>
                          </a:solidFill>
                          <a:latin typeface="Arial"/>
                          <a:ea typeface="DejaVu Sans"/>
                        </a:rPr>
                        <a:t>Technical Letter Ballot for P802.15.3-Rev-B/D1</a:t>
                      </a:r>
                      <a:endParaRPr lang="en-US" sz="1400" b="0" strike="noStrike" spc="-1" dirty="0">
                        <a:latin typeface="Arial"/>
                      </a:endParaRPr>
                    </a:p>
                  </a:txBody>
                  <a:tcPr marL="68580" marR="68580" marT="34290" marB="34290">
                    <a:lnL w="720">
                      <a:solidFill>
                        <a:srgbClr val="000000"/>
                      </a:solidFill>
                    </a:lnL>
                    <a:lnR w="720">
                      <a:solidFill>
                        <a:srgbClr val="000000"/>
                      </a:solidFill>
                    </a:lnR>
                    <a:lnT w="720">
                      <a:solidFill>
                        <a:srgbClr val="000000"/>
                      </a:solidFill>
                    </a:lnT>
                    <a:lnB w="720">
                      <a:solidFill>
                        <a:srgbClr val="000000"/>
                      </a:solidFill>
                    </a:lnB>
                    <a:noFill/>
                  </a:tcPr>
                </a:tc>
                <a:tc>
                  <a:txBody>
                    <a:bodyPr/>
                    <a:lstStyle/>
                    <a:p>
                      <a:pPr algn="ctr">
                        <a:lnSpc>
                          <a:spcPct val="100000"/>
                        </a:lnSpc>
                      </a:pPr>
                      <a:r>
                        <a:rPr lang="en-US" sz="1400" b="0" strike="noStrike" spc="-1" dirty="0">
                          <a:solidFill>
                            <a:srgbClr val="000000"/>
                          </a:solidFill>
                          <a:latin typeface="Arial"/>
                          <a:ea typeface="DejaVu Sans"/>
                        </a:rPr>
                        <a:t>351 (11 T, 340 E)</a:t>
                      </a:r>
                      <a:endParaRPr lang="en-US" sz="1400" b="0" strike="noStrike" spc="-1" dirty="0">
                        <a:latin typeface="Arial"/>
                      </a:endParaRPr>
                    </a:p>
                  </a:txBody>
                  <a:tcPr marL="68580" marR="68580" marT="34290" marB="34290">
                    <a:lnL w="720">
                      <a:solidFill>
                        <a:srgbClr val="000000"/>
                      </a:solidFill>
                    </a:lnL>
                    <a:lnR w="720">
                      <a:solidFill>
                        <a:srgbClr val="000000"/>
                      </a:solidFill>
                    </a:lnR>
                    <a:lnT w="720">
                      <a:solidFill>
                        <a:srgbClr val="000000"/>
                      </a:solidFill>
                    </a:lnT>
                    <a:lnB w="720">
                      <a:solidFill>
                        <a:srgbClr val="000000"/>
                      </a:solidFill>
                    </a:lnB>
                    <a:noFill/>
                  </a:tcPr>
                </a:tc>
                <a:extLst>
                  <a:ext uri="{0D108BD9-81ED-4DB2-BD59-A6C34878D82A}">
                    <a16:rowId xmlns:a16="http://schemas.microsoft.com/office/drawing/2014/main" val="10001"/>
                  </a:ext>
                </a:extLst>
              </a:tr>
              <a:tr h="480060">
                <a:tc>
                  <a:txBody>
                    <a:bodyPr/>
                    <a:lstStyle/>
                    <a:p>
                      <a:pPr algn="ctr">
                        <a:lnSpc>
                          <a:spcPct val="100000"/>
                        </a:lnSpc>
                      </a:pPr>
                      <a:r>
                        <a:rPr lang="en-US" sz="1400" b="0" strike="noStrike" spc="-1" dirty="0">
                          <a:solidFill>
                            <a:srgbClr val="000000"/>
                          </a:solidFill>
                          <a:latin typeface="Arial"/>
                          <a:ea typeface="DejaVu Sans"/>
                        </a:rPr>
                        <a:t>193</a:t>
                      </a:r>
                      <a:endParaRPr lang="en-US" sz="1400" b="0" strike="noStrike" spc="-1" dirty="0">
                        <a:latin typeface="Arial"/>
                      </a:endParaRPr>
                    </a:p>
                  </a:txBody>
                  <a:tcPr marL="68580" marR="68580" marT="34290" marB="34290">
                    <a:lnL w="720">
                      <a:solidFill>
                        <a:srgbClr val="000000"/>
                      </a:solidFill>
                    </a:lnL>
                    <a:lnR w="720">
                      <a:solidFill>
                        <a:srgbClr val="000000"/>
                      </a:solidFill>
                    </a:lnR>
                    <a:lnT w="720">
                      <a:solidFill>
                        <a:srgbClr val="000000"/>
                      </a:solidFill>
                    </a:lnT>
                    <a:lnB w="720">
                      <a:solidFill>
                        <a:srgbClr val="000000"/>
                      </a:solidFill>
                    </a:lnB>
                    <a:noFill/>
                  </a:tcPr>
                </a:tc>
                <a:tc>
                  <a:txBody>
                    <a:bodyPr/>
                    <a:lstStyle/>
                    <a:p>
                      <a:pPr algn="ctr">
                        <a:lnSpc>
                          <a:spcPct val="100000"/>
                        </a:lnSpc>
                      </a:pPr>
                      <a:r>
                        <a:rPr lang="en-US" sz="1400" b="0" strike="noStrike" spc="-1" dirty="0">
                          <a:solidFill>
                            <a:srgbClr val="000000"/>
                          </a:solidFill>
                          <a:latin typeface="Arial"/>
                          <a:ea typeface="DejaVu Sans"/>
                        </a:rPr>
                        <a:t>18-Dec-2022</a:t>
                      </a:r>
                      <a:endParaRPr lang="en-US" sz="1400" b="0" strike="noStrike" spc="-1" dirty="0">
                        <a:latin typeface="Arial"/>
                      </a:endParaRPr>
                    </a:p>
                  </a:txBody>
                  <a:tcPr marL="68580" marR="68580" marT="34290" marB="34290">
                    <a:lnL w="720">
                      <a:solidFill>
                        <a:srgbClr val="000000"/>
                      </a:solidFill>
                    </a:lnL>
                    <a:lnR w="720">
                      <a:solidFill>
                        <a:srgbClr val="000000"/>
                      </a:solidFill>
                    </a:lnR>
                    <a:lnT w="720">
                      <a:solidFill>
                        <a:srgbClr val="000000"/>
                      </a:solidFill>
                    </a:lnT>
                    <a:lnB w="720">
                      <a:solidFill>
                        <a:srgbClr val="000000"/>
                      </a:solidFill>
                    </a:lnB>
                    <a:noFill/>
                  </a:tcPr>
                </a:tc>
                <a:tc>
                  <a:txBody>
                    <a:bodyPr/>
                    <a:lstStyle/>
                    <a:p>
                      <a:pPr algn="ctr">
                        <a:lnSpc>
                          <a:spcPct val="100000"/>
                        </a:lnSpc>
                      </a:pPr>
                      <a:r>
                        <a:rPr lang="en-US" sz="1400" b="0" strike="noStrike" spc="-1" dirty="0">
                          <a:solidFill>
                            <a:srgbClr val="000000"/>
                          </a:solidFill>
                          <a:latin typeface="Arial"/>
                          <a:ea typeface="DejaVu Sans"/>
                        </a:rPr>
                        <a:t>First recirculation draft, </a:t>
                      </a:r>
                      <a:r>
                        <a:rPr lang="en-US" sz="1400" b="0" strike="noStrike" spc="-1" dirty="0">
                          <a:solidFill>
                            <a:srgbClr val="000000"/>
                          </a:solidFill>
                          <a:latin typeface="+mn-lt"/>
                          <a:ea typeface="DejaVu Sans"/>
                        </a:rPr>
                        <a:t>P802.15.3-Rev-B/D2</a:t>
                      </a:r>
                      <a:endParaRPr lang="en-US" sz="1400" b="0" strike="noStrike" spc="-1" dirty="0">
                        <a:latin typeface="+mn-lt"/>
                      </a:endParaRPr>
                    </a:p>
                  </a:txBody>
                  <a:tcPr marL="68580" marR="68580" marT="34290" marB="34290">
                    <a:lnL w="720">
                      <a:solidFill>
                        <a:srgbClr val="000000"/>
                      </a:solidFill>
                    </a:lnL>
                    <a:lnR w="720">
                      <a:solidFill>
                        <a:srgbClr val="000000"/>
                      </a:solidFill>
                    </a:lnR>
                    <a:lnT w="720">
                      <a:solidFill>
                        <a:srgbClr val="000000"/>
                      </a:solidFill>
                    </a:lnT>
                    <a:lnB w="720">
                      <a:solidFill>
                        <a:srgbClr val="000000"/>
                      </a:solidFill>
                    </a:lnB>
                    <a:noFill/>
                  </a:tcPr>
                </a:tc>
                <a:tc>
                  <a:txBody>
                    <a:bodyPr/>
                    <a:lstStyle/>
                    <a:p>
                      <a:pPr algn="ctr">
                        <a:lnSpc>
                          <a:spcPct val="100000"/>
                        </a:lnSpc>
                      </a:pPr>
                      <a:r>
                        <a:rPr lang="en-US" sz="1400" b="0" strike="noStrike" spc="-1" dirty="0">
                          <a:solidFill>
                            <a:srgbClr val="000000"/>
                          </a:solidFill>
                          <a:latin typeface="Arial"/>
                          <a:ea typeface="DejaVu Sans"/>
                        </a:rPr>
                        <a:t>22 (3 T, 19 E)</a:t>
                      </a:r>
                      <a:endParaRPr lang="en-US" sz="1400" b="0" strike="noStrike" spc="-1" dirty="0">
                        <a:latin typeface="Arial"/>
                      </a:endParaRPr>
                    </a:p>
                  </a:txBody>
                  <a:tcPr marL="68580" marR="68580" marT="34290" marB="34290">
                    <a:lnL w="720">
                      <a:solidFill>
                        <a:srgbClr val="000000"/>
                      </a:solidFill>
                    </a:lnL>
                    <a:lnR w="720">
                      <a:solidFill>
                        <a:srgbClr val="000000"/>
                      </a:solidFill>
                    </a:lnR>
                    <a:lnT w="720">
                      <a:solidFill>
                        <a:srgbClr val="000000"/>
                      </a:solidFill>
                    </a:lnT>
                    <a:lnB w="720">
                      <a:solidFill>
                        <a:srgbClr val="000000"/>
                      </a:solidFill>
                    </a:lnB>
                    <a:noFill/>
                  </a:tcPr>
                </a:tc>
                <a:extLst>
                  <a:ext uri="{0D108BD9-81ED-4DB2-BD59-A6C34878D82A}">
                    <a16:rowId xmlns:a16="http://schemas.microsoft.com/office/drawing/2014/main" val="10002"/>
                  </a:ext>
                </a:extLst>
              </a:tr>
              <a:tr h="480060">
                <a:tc>
                  <a:txBody>
                    <a:bodyPr/>
                    <a:lstStyle/>
                    <a:p>
                      <a:pPr algn="ctr">
                        <a:lnSpc>
                          <a:spcPct val="100000"/>
                        </a:lnSpc>
                      </a:pPr>
                      <a:r>
                        <a:rPr lang="en-US" sz="1400" b="0" strike="noStrike" spc="-1" dirty="0">
                          <a:solidFill>
                            <a:srgbClr val="000000"/>
                          </a:solidFill>
                          <a:latin typeface="Arial"/>
                          <a:ea typeface="DejaVu Sans"/>
                        </a:rPr>
                        <a:t>194</a:t>
                      </a:r>
                      <a:endParaRPr lang="en-US" sz="1400" b="0" strike="noStrike" spc="-1" dirty="0">
                        <a:latin typeface="Arial"/>
                      </a:endParaRPr>
                    </a:p>
                  </a:txBody>
                  <a:tcPr marL="68580" marR="68580" marT="34290" marB="34290">
                    <a:lnL w="720">
                      <a:solidFill>
                        <a:srgbClr val="000000"/>
                      </a:solidFill>
                    </a:lnL>
                    <a:lnR w="720">
                      <a:solidFill>
                        <a:srgbClr val="000000"/>
                      </a:solidFill>
                    </a:lnR>
                    <a:lnT w="720">
                      <a:solidFill>
                        <a:srgbClr val="000000"/>
                      </a:solidFill>
                    </a:lnT>
                    <a:lnB w="720">
                      <a:solidFill>
                        <a:srgbClr val="000000"/>
                      </a:solidFill>
                    </a:lnB>
                    <a:noFill/>
                  </a:tcPr>
                </a:tc>
                <a:tc>
                  <a:txBody>
                    <a:bodyPr/>
                    <a:lstStyle/>
                    <a:p>
                      <a:pPr algn="ctr">
                        <a:lnSpc>
                          <a:spcPct val="100000"/>
                        </a:lnSpc>
                      </a:pPr>
                      <a:r>
                        <a:rPr lang="en-US" sz="1400" b="0" strike="noStrike" spc="-1" dirty="0">
                          <a:solidFill>
                            <a:srgbClr val="000000"/>
                          </a:solidFill>
                          <a:latin typeface="Arial"/>
                          <a:ea typeface="DejaVu Sans"/>
                        </a:rPr>
                        <a:t>10-Jan-2023</a:t>
                      </a:r>
                      <a:endParaRPr lang="en-US" sz="1400" b="0" strike="noStrike" spc="-1" dirty="0">
                        <a:latin typeface="Arial"/>
                      </a:endParaRPr>
                    </a:p>
                  </a:txBody>
                  <a:tcPr marL="68580" marR="68580" marT="34290" marB="34290">
                    <a:lnL w="720">
                      <a:solidFill>
                        <a:srgbClr val="000000"/>
                      </a:solidFill>
                    </a:lnL>
                    <a:lnR w="720">
                      <a:solidFill>
                        <a:srgbClr val="000000"/>
                      </a:solidFill>
                    </a:lnR>
                    <a:lnT w="720">
                      <a:solidFill>
                        <a:srgbClr val="000000"/>
                      </a:solidFill>
                    </a:lnT>
                    <a:lnB w="720">
                      <a:solidFill>
                        <a:srgbClr val="000000"/>
                      </a:solidFill>
                    </a:lnB>
                    <a:noFill/>
                  </a:tcPr>
                </a:tc>
                <a:tc>
                  <a:txBody>
                    <a:bodyPr/>
                    <a:lstStyle/>
                    <a:p>
                      <a:pPr algn="ctr">
                        <a:lnSpc>
                          <a:spcPct val="100000"/>
                        </a:lnSpc>
                      </a:pPr>
                      <a:r>
                        <a:rPr lang="en-US" sz="1400" b="0" strike="noStrike" spc="-1" dirty="0">
                          <a:solidFill>
                            <a:srgbClr val="000000"/>
                          </a:solidFill>
                          <a:latin typeface="Arial"/>
                          <a:ea typeface="DejaVu Sans"/>
                        </a:rPr>
                        <a:t>Second recirculation draft, </a:t>
                      </a:r>
                      <a:r>
                        <a:rPr lang="en-US" sz="1400" b="0" strike="noStrike" spc="-1" dirty="0">
                          <a:solidFill>
                            <a:srgbClr val="000000"/>
                          </a:solidFill>
                          <a:latin typeface="+mn-lt"/>
                          <a:ea typeface="DejaVu Sans"/>
                        </a:rPr>
                        <a:t>P802.15.3-Rev-B/D3</a:t>
                      </a:r>
                      <a:endParaRPr lang="en-US" sz="1400" b="0" strike="noStrike" spc="-1" dirty="0">
                        <a:latin typeface="+mn-lt"/>
                      </a:endParaRPr>
                    </a:p>
                  </a:txBody>
                  <a:tcPr marL="68580" marR="68580" marT="34290" marB="34290">
                    <a:lnL w="720">
                      <a:solidFill>
                        <a:srgbClr val="000000"/>
                      </a:solidFill>
                    </a:lnL>
                    <a:lnR w="720">
                      <a:solidFill>
                        <a:srgbClr val="000000"/>
                      </a:solidFill>
                    </a:lnR>
                    <a:lnT w="720">
                      <a:solidFill>
                        <a:srgbClr val="000000"/>
                      </a:solidFill>
                    </a:lnT>
                    <a:lnB w="720">
                      <a:solidFill>
                        <a:srgbClr val="000000"/>
                      </a:solidFill>
                    </a:lnB>
                    <a:noFill/>
                  </a:tcPr>
                </a:tc>
                <a:tc>
                  <a:txBody>
                    <a:bodyPr/>
                    <a:lstStyle/>
                    <a:p>
                      <a:pPr algn="ctr">
                        <a:lnSpc>
                          <a:spcPct val="100000"/>
                        </a:lnSpc>
                      </a:pPr>
                      <a:r>
                        <a:rPr lang="en-US" sz="1400" b="0" strike="noStrike" spc="-1" dirty="0">
                          <a:solidFill>
                            <a:srgbClr val="000000"/>
                          </a:solidFill>
                          <a:latin typeface="Arial"/>
                          <a:ea typeface="DejaVu Sans"/>
                        </a:rPr>
                        <a:t>0 (0 T, 0 E)</a:t>
                      </a:r>
                      <a:endParaRPr lang="en-US" sz="1400" b="0" strike="noStrike" spc="-1" dirty="0">
                        <a:latin typeface="Arial"/>
                      </a:endParaRPr>
                    </a:p>
                  </a:txBody>
                  <a:tcPr marL="68580" marR="68580" marT="34290" marB="34290">
                    <a:lnL w="720">
                      <a:solidFill>
                        <a:srgbClr val="000000"/>
                      </a:solidFill>
                    </a:lnL>
                    <a:lnR w="720">
                      <a:solidFill>
                        <a:srgbClr val="000000"/>
                      </a:solidFill>
                    </a:lnR>
                    <a:lnT w="720">
                      <a:solidFill>
                        <a:srgbClr val="000000"/>
                      </a:solidFill>
                    </a:lnT>
                    <a:lnB w="720">
                      <a:solidFill>
                        <a:srgbClr val="000000"/>
                      </a:solidFill>
                    </a:lnB>
                    <a:noFill/>
                  </a:tcPr>
                </a:tc>
                <a:extLst>
                  <a:ext uri="{0D108BD9-81ED-4DB2-BD59-A6C34878D82A}">
                    <a16:rowId xmlns:a16="http://schemas.microsoft.com/office/drawing/2014/main" val="10003"/>
                  </a:ext>
                </a:extLst>
              </a:tr>
              <a:tr h="437130">
                <a:tc>
                  <a:txBody>
                    <a:bodyPr/>
                    <a:lstStyle/>
                    <a:p>
                      <a:endParaRPr lang="en-US" sz="1400" dirty="0"/>
                    </a:p>
                  </a:txBody>
                  <a:tcPr marL="68580" marR="68580" marT="34290" marB="34290">
                    <a:lnL w="720">
                      <a:solidFill>
                        <a:srgbClr val="000000"/>
                      </a:solidFill>
                    </a:lnL>
                    <a:lnR w="720" cap="flat" cmpd="sng" algn="ctr">
                      <a:solidFill>
                        <a:srgbClr val="000000"/>
                      </a:solidFill>
                      <a:prstDash val="solid"/>
                      <a:round/>
                      <a:headEnd type="none" w="med" len="med"/>
                      <a:tailEnd type="none" w="med" len="med"/>
                    </a:lnR>
                    <a:lnT w="720" cap="flat" cmpd="sng" algn="ctr">
                      <a:solidFill>
                        <a:srgbClr val="000000"/>
                      </a:solidFill>
                      <a:prstDash val="solid"/>
                      <a:round/>
                      <a:headEnd type="none" w="med" len="med"/>
                      <a:tailEnd type="none" w="med" len="med"/>
                    </a:lnT>
                    <a:lnB w="720">
                      <a:solidFill>
                        <a:srgbClr val="000000"/>
                      </a:solidFill>
                    </a:lnB>
                    <a:noFill/>
                  </a:tcPr>
                </a:tc>
                <a:tc>
                  <a:txBody>
                    <a:bodyPr/>
                    <a:lstStyle/>
                    <a:p>
                      <a:endParaRPr lang="en-US" sz="1400"/>
                    </a:p>
                  </a:txBody>
                  <a:tcPr marL="68580" marR="68580" marT="34290" marB="34290">
                    <a:lnL w="720" cap="flat" cmpd="sng" algn="ctr">
                      <a:solidFill>
                        <a:srgbClr val="000000"/>
                      </a:solidFill>
                      <a:prstDash val="solid"/>
                      <a:round/>
                      <a:headEnd type="none" w="med" len="med"/>
                      <a:tailEnd type="none" w="med" len="med"/>
                    </a:lnL>
                    <a:lnR w="720" cap="flat" cmpd="sng" algn="ctr">
                      <a:solidFill>
                        <a:srgbClr val="000000"/>
                      </a:solidFill>
                      <a:prstDash val="solid"/>
                      <a:round/>
                      <a:headEnd type="none" w="med" len="med"/>
                      <a:tailEnd type="none" w="med" len="med"/>
                    </a:lnR>
                    <a:lnT w="720" cap="flat" cmpd="sng" algn="ctr">
                      <a:solidFill>
                        <a:srgbClr val="000000"/>
                      </a:solidFill>
                      <a:prstDash val="solid"/>
                      <a:round/>
                      <a:headEnd type="none" w="med" len="med"/>
                      <a:tailEnd type="none" w="med" len="med"/>
                    </a:lnT>
                    <a:lnB w="720">
                      <a:solidFill>
                        <a:srgbClr val="000000"/>
                      </a:solidFill>
                    </a:lnB>
                    <a:noFill/>
                  </a:tcPr>
                </a:tc>
                <a:tc>
                  <a:txBody>
                    <a:bodyPr/>
                    <a:lstStyle/>
                    <a:p>
                      <a:endParaRPr lang="en-US" sz="1400"/>
                    </a:p>
                  </a:txBody>
                  <a:tcPr marL="68580" marR="68580" marT="34290" marB="34290">
                    <a:lnL w="720" cap="flat" cmpd="sng" algn="ctr">
                      <a:solidFill>
                        <a:srgbClr val="000000"/>
                      </a:solidFill>
                      <a:prstDash val="solid"/>
                      <a:round/>
                      <a:headEnd type="none" w="med" len="med"/>
                      <a:tailEnd type="none" w="med" len="med"/>
                    </a:lnL>
                    <a:lnR w="720" cap="flat" cmpd="sng" algn="ctr">
                      <a:solidFill>
                        <a:srgbClr val="000000"/>
                      </a:solidFill>
                      <a:prstDash val="solid"/>
                      <a:round/>
                      <a:headEnd type="none" w="med" len="med"/>
                      <a:tailEnd type="none" w="med" len="med"/>
                    </a:lnR>
                    <a:lnT w="720" cap="flat" cmpd="sng" algn="ctr">
                      <a:solidFill>
                        <a:srgbClr val="000000"/>
                      </a:solidFill>
                      <a:prstDash val="solid"/>
                      <a:round/>
                      <a:headEnd type="none" w="med" len="med"/>
                      <a:tailEnd type="none" w="med" len="med"/>
                    </a:lnT>
                    <a:lnB w="720">
                      <a:solidFill>
                        <a:srgbClr val="000000"/>
                      </a:solidFill>
                    </a:lnB>
                    <a:noFill/>
                  </a:tcPr>
                </a:tc>
                <a:tc>
                  <a:txBody>
                    <a:bodyPr/>
                    <a:lstStyle/>
                    <a:p>
                      <a:endParaRPr lang="en-US" sz="1400"/>
                    </a:p>
                  </a:txBody>
                  <a:tcPr marL="68580" marR="68580" marT="34290" marB="34290">
                    <a:lnL w="720" cap="flat" cmpd="sng" algn="ctr">
                      <a:solidFill>
                        <a:srgbClr val="000000"/>
                      </a:solidFill>
                      <a:prstDash val="solid"/>
                      <a:round/>
                      <a:headEnd type="none" w="med" len="med"/>
                      <a:tailEnd type="none" w="med" len="med"/>
                    </a:lnL>
                    <a:lnR w="720">
                      <a:solidFill>
                        <a:srgbClr val="000000"/>
                      </a:solidFill>
                    </a:lnR>
                    <a:lnT w="720" cap="flat" cmpd="sng" algn="ctr">
                      <a:solidFill>
                        <a:srgbClr val="000000"/>
                      </a:solidFill>
                      <a:prstDash val="solid"/>
                      <a:round/>
                      <a:headEnd type="none" w="med" len="med"/>
                      <a:tailEnd type="none" w="med" len="med"/>
                    </a:lnT>
                    <a:lnB w="720">
                      <a:solidFill>
                        <a:srgbClr val="000000"/>
                      </a:solidFill>
                    </a:lnB>
                    <a:noFill/>
                  </a:tcPr>
                </a:tc>
                <a:extLst>
                  <a:ext uri="{0D108BD9-81ED-4DB2-BD59-A6C34878D82A}">
                    <a16:rowId xmlns:a16="http://schemas.microsoft.com/office/drawing/2014/main" val="10005"/>
                  </a:ext>
                </a:extLst>
              </a:tr>
              <a:tr h="437400">
                <a:tc>
                  <a:txBody>
                    <a:bodyPr/>
                    <a:lstStyle/>
                    <a:p>
                      <a:pPr algn="ctr">
                        <a:lnSpc>
                          <a:spcPct val="100000"/>
                        </a:lnSpc>
                      </a:pPr>
                      <a:r>
                        <a:rPr lang="en-US" sz="1400" b="0" strike="noStrike" spc="-1">
                          <a:solidFill>
                            <a:srgbClr val="000000"/>
                          </a:solidFill>
                          <a:latin typeface="Arial"/>
                          <a:ea typeface="DejaVu Sans"/>
                        </a:rPr>
                        <a:t>Total</a:t>
                      </a:r>
                      <a:endParaRPr lang="en-US" sz="1400" b="0" strike="noStrike" spc="-1">
                        <a:latin typeface="Arial"/>
                      </a:endParaRPr>
                    </a:p>
                  </a:txBody>
                  <a:tcPr marL="68580" marR="68580" marT="34290" marB="34290">
                    <a:lnL w="720">
                      <a:solidFill>
                        <a:srgbClr val="000000"/>
                      </a:solidFill>
                    </a:lnL>
                    <a:lnR w="720">
                      <a:solidFill>
                        <a:srgbClr val="000000"/>
                      </a:solidFill>
                    </a:lnR>
                    <a:lnT w="720">
                      <a:solidFill>
                        <a:srgbClr val="000000"/>
                      </a:solidFill>
                    </a:lnT>
                    <a:lnB w="720">
                      <a:solidFill>
                        <a:srgbClr val="000000"/>
                      </a:solidFill>
                    </a:lnB>
                    <a:noFill/>
                  </a:tcPr>
                </a:tc>
                <a:tc>
                  <a:txBody>
                    <a:bodyPr/>
                    <a:lstStyle/>
                    <a:p>
                      <a:endParaRPr lang="en-US" sz="1400"/>
                    </a:p>
                  </a:txBody>
                  <a:tcPr marL="68580" marR="68580" marT="34290" marB="34290">
                    <a:lnL w="720">
                      <a:solidFill>
                        <a:srgbClr val="000000"/>
                      </a:solidFill>
                    </a:lnL>
                    <a:lnR w="720">
                      <a:solidFill>
                        <a:srgbClr val="000000"/>
                      </a:solidFill>
                    </a:lnR>
                    <a:lnT w="720">
                      <a:solidFill>
                        <a:srgbClr val="000000"/>
                      </a:solidFill>
                    </a:lnT>
                    <a:lnB w="720">
                      <a:solidFill>
                        <a:srgbClr val="000000"/>
                      </a:solidFill>
                    </a:lnB>
                    <a:noFill/>
                  </a:tcPr>
                </a:tc>
                <a:tc>
                  <a:txBody>
                    <a:bodyPr/>
                    <a:lstStyle/>
                    <a:p>
                      <a:endParaRPr lang="en-US" sz="1400" dirty="0"/>
                    </a:p>
                  </a:txBody>
                  <a:tcPr marL="68580" marR="68580" marT="34290" marB="34290">
                    <a:lnL w="720">
                      <a:solidFill>
                        <a:srgbClr val="000000"/>
                      </a:solidFill>
                    </a:lnL>
                    <a:lnR w="720">
                      <a:solidFill>
                        <a:srgbClr val="000000"/>
                      </a:solidFill>
                    </a:lnR>
                    <a:lnT w="720">
                      <a:solidFill>
                        <a:srgbClr val="000000"/>
                      </a:solidFill>
                    </a:lnT>
                    <a:lnB w="720">
                      <a:solidFill>
                        <a:srgbClr val="000000"/>
                      </a:solidFill>
                    </a:lnB>
                    <a:noFill/>
                  </a:tcPr>
                </a:tc>
                <a:tc>
                  <a:txBody>
                    <a:bodyPr/>
                    <a:lstStyle/>
                    <a:p>
                      <a:pPr algn="ctr">
                        <a:lnSpc>
                          <a:spcPct val="100000"/>
                        </a:lnSpc>
                      </a:pPr>
                      <a:r>
                        <a:rPr lang="en-US" sz="1400" b="0" strike="noStrike" spc="-1" dirty="0">
                          <a:solidFill>
                            <a:srgbClr val="000000"/>
                          </a:solidFill>
                          <a:latin typeface="Arial"/>
                          <a:ea typeface="DejaVu Sans"/>
                        </a:rPr>
                        <a:t>373 (14T, 359 E)</a:t>
                      </a:r>
                      <a:endParaRPr lang="en-US" sz="1400" b="0" strike="noStrike" spc="-1" dirty="0">
                        <a:latin typeface="Arial"/>
                      </a:endParaRPr>
                    </a:p>
                  </a:txBody>
                  <a:tcPr marL="68580" marR="68580" marT="34290" marB="34290">
                    <a:lnL w="720">
                      <a:solidFill>
                        <a:srgbClr val="000000"/>
                      </a:solidFill>
                    </a:lnL>
                    <a:lnR w="720">
                      <a:solidFill>
                        <a:srgbClr val="000000"/>
                      </a:solidFill>
                    </a:lnR>
                    <a:lnT w="720">
                      <a:solidFill>
                        <a:srgbClr val="000000"/>
                      </a:solidFill>
                    </a:lnT>
                    <a:lnB w="720">
                      <a:solidFill>
                        <a:srgbClr val="000000"/>
                      </a:solidFill>
                    </a:lnB>
                    <a:noFill/>
                  </a:tcPr>
                </a:tc>
                <a:extLst>
                  <a:ext uri="{0D108BD9-81ED-4DB2-BD59-A6C34878D82A}">
                    <a16:rowId xmlns:a16="http://schemas.microsoft.com/office/drawing/2014/main" val="10006"/>
                  </a:ext>
                </a:extLst>
              </a:tr>
            </a:tbl>
          </a:graphicData>
        </a:graphic>
      </p:graphicFrame>
      <p:sp>
        <p:nvSpPr>
          <p:cNvPr id="4" name="Slide Number Placeholder 3">
            <a:extLst>
              <a:ext uri="{FF2B5EF4-FFF2-40B4-BE49-F238E27FC236}">
                <a16:creationId xmlns:a16="http://schemas.microsoft.com/office/drawing/2014/main" id="{43E17420-148A-5740-B122-9432CA145CD5}"/>
              </a:ext>
            </a:extLst>
          </p:cNvPr>
          <p:cNvSpPr>
            <a:spLocks noGrp="1"/>
          </p:cNvSpPr>
          <p:nvPr>
            <p:ph type="sldNum" sz="quarter" idx="12"/>
          </p:nvPr>
        </p:nvSpPr>
        <p:spPr/>
        <p:txBody>
          <a:bodyPr/>
          <a:lstStyle/>
          <a:p>
            <a:r>
              <a:rPr lang="en-US" altLang="en-US"/>
              <a:t>Slide </a:t>
            </a:r>
            <a:fld id="{80E7CE0F-6A47-E342-9D61-07371175E3FA}" type="slidenum">
              <a:rPr lang="en-US" altLang="en-US" smtClean="0"/>
              <a:pPr/>
              <a:t>6</a:t>
            </a:fld>
            <a:endParaRPr lang="en-US" altLang="en-US"/>
          </a:p>
        </p:txBody>
      </p:sp>
      <p:sp>
        <p:nvSpPr>
          <p:cNvPr id="7" name="Footer Placeholder 2">
            <a:extLst>
              <a:ext uri="{FF2B5EF4-FFF2-40B4-BE49-F238E27FC236}">
                <a16:creationId xmlns:a16="http://schemas.microsoft.com/office/drawing/2014/main" id="{0BB0A9B0-B641-B140-9BCD-D85821448026}"/>
              </a:ext>
            </a:extLst>
          </p:cNvPr>
          <p:cNvSpPr>
            <a:spLocks noGrp="1"/>
          </p:cNvSpPr>
          <p:nvPr>
            <p:ph type="ftr" sz="quarter" idx="11"/>
          </p:nvPr>
        </p:nvSpPr>
        <p:spPr>
          <a:xfrm>
            <a:off x="5486400" y="6475413"/>
            <a:ext cx="3124200" cy="184666"/>
          </a:xfrm>
        </p:spPr>
        <p:txBody>
          <a:bodyPr/>
          <a:lstStyle/>
          <a:p>
            <a:r>
              <a:rPr lang="en-US" altLang="en-US" dirty="0"/>
              <a:t>Thomas Kürner, TU Braunschweig</a:t>
            </a:r>
          </a:p>
        </p:txBody>
      </p:sp>
      <p:sp>
        <p:nvSpPr>
          <p:cNvPr id="8" name="Date Placeholder 3">
            <a:extLst>
              <a:ext uri="{FF2B5EF4-FFF2-40B4-BE49-F238E27FC236}">
                <a16:creationId xmlns:a16="http://schemas.microsoft.com/office/drawing/2014/main" id="{2CC9339B-BABE-D449-A1A4-5D486E65729F}"/>
              </a:ext>
            </a:extLst>
          </p:cNvPr>
          <p:cNvSpPr>
            <a:spLocks noGrp="1"/>
          </p:cNvSpPr>
          <p:nvPr>
            <p:ph type="dt" sz="half" idx="10"/>
          </p:nvPr>
        </p:nvSpPr>
        <p:spPr>
          <a:xfrm>
            <a:off x="685800" y="378281"/>
            <a:ext cx="1600200" cy="215444"/>
          </a:xfrm>
        </p:spPr>
        <p:txBody>
          <a:bodyPr/>
          <a:lstStyle/>
          <a:p>
            <a:r>
              <a:rPr lang="en-US" altLang="en-US" dirty="0"/>
              <a:t>January 2023</a:t>
            </a:r>
          </a:p>
        </p:txBody>
      </p:sp>
    </p:spTree>
    <p:extLst>
      <p:ext uri="{BB962C8B-B14F-4D97-AF65-F5344CB8AC3E}">
        <p14:creationId xmlns:p14="http://schemas.microsoft.com/office/powerpoint/2010/main" val="865167031"/>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01" name="CustomShape 1"/>
          <p:cNvSpPr/>
          <p:nvPr/>
        </p:nvSpPr>
        <p:spPr>
          <a:xfrm>
            <a:off x="685800" y="1371600"/>
            <a:ext cx="7768980" cy="797040"/>
          </a:xfrm>
          <a:prstGeom prst="rect">
            <a:avLst/>
          </a:prstGeom>
          <a:noFill/>
          <a:ln w="9360">
            <a:noFill/>
          </a:ln>
        </p:spPr>
        <p:style>
          <a:lnRef idx="0">
            <a:scrgbClr r="0" g="0" b="0"/>
          </a:lnRef>
          <a:fillRef idx="0">
            <a:scrgbClr r="0" g="0" b="0"/>
          </a:fillRef>
          <a:effectRef idx="0">
            <a:scrgbClr r="0" g="0" b="0"/>
          </a:effectRef>
          <a:fontRef idx="minor"/>
        </p:style>
        <p:txBody>
          <a:bodyPr lIns="69120" tIns="34560" rIns="69120" bIns="34560" anchor="ctr">
            <a:noAutofit/>
          </a:bodyPr>
          <a:lstStyle/>
          <a:p>
            <a:pPr algn="ctr">
              <a:lnSpc>
                <a:spcPct val="100000"/>
              </a:lnSpc>
            </a:pPr>
            <a:r>
              <a:rPr lang="en-US" sz="2400" b="1" spc="-1">
                <a:solidFill>
                  <a:srgbClr val="000000"/>
                </a:solidFill>
                <a:latin typeface="Times New Roman"/>
                <a:ea typeface="MS Gothic"/>
              </a:rPr>
              <a:t>IEEE-SA Mandatory Editorial Coordination</a:t>
            </a:r>
            <a:endParaRPr lang="en-US" sz="2400" spc="-1">
              <a:latin typeface="Arial"/>
            </a:endParaRPr>
          </a:p>
        </p:txBody>
      </p:sp>
      <p:sp>
        <p:nvSpPr>
          <p:cNvPr id="202" name="CustomShape 2"/>
          <p:cNvSpPr/>
          <p:nvPr/>
        </p:nvSpPr>
        <p:spPr>
          <a:xfrm>
            <a:off x="685800" y="2343060"/>
            <a:ext cx="7768980" cy="3083130"/>
          </a:xfrm>
          <a:prstGeom prst="rect">
            <a:avLst/>
          </a:prstGeom>
          <a:noFill/>
          <a:ln w="9360">
            <a:noFill/>
          </a:ln>
        </p:spPr>
        <p:style>
          <a:lnRef idx="0">
            <a:scrgbClr r="0" g="0" b="0"/>
          </a:lnRef>
          <a:fillRef idx="0">
            <a:scrgbClr r="0" g="0" b="0"/>
          </a:fillRef>
          <a:effectRef idx="0">
            <a:scrgbClr r="0" g="0" b="0"/>
          </a:effectRef>
          <a:fontRef idx="minor"/>
        </p:style>
        <p:txBody>
          <a:bodyPr lIns="69120" tIns="34560" rIns="69120" bIns="34560">
            <a:noAutofit/>
          </a:bodyPr>
          <a:lstStyle/>
          <a:p>
            <a:pPr marL="257310" indent="-256230">
              <a:spcBef>
                <a:spcPts val="451"/>
              </a:spcBef>
              <a:tabLst>
                <a:tab pos="0" algn="l"/>
              </a:tabLst>
            </a:pPr>
            <a:r>
              <a:rPr lang="en-US" sz="1800" b="1" spc="-1" dirty="0">
                <a:solidFill>
                  <a:srgbClr val="000000"/>
                </a:solidFill>
                <a:latin typeface="Times New Roman"/>
                <a:ea typeface="MS Gothic"/>
              </a:rPr>
              <a:t>Mandatory Editorial Coordination (MEC) requested 6 December 2023 and completed 8 January 2023</a:t>
            </a:r>
          </a:p>
          <a:p>
            <a:r>
              <a:rPr lang="en-US" sz="1400" spc="-1" dirty="0"/>
              <a:t>Michelle Turner:  </a:t>
            </a:r>
            <a:r>
              <a:rPr lang="de-DE" sz="1400" dirty="0" err="1"/>
              <a:t>Attached</a:t>
            </a:r>
            <a:r>
              <a:rPr lang="de-DE" sz="1400" dirty="0"/>
              <a:t> </a:t>
            </a:r>
            <a:r>
              <a:rPr lang="de-DE" sz="1400" dirty="0" err="1"/>
              <a:t>is</a:t>
            </a:r>
            <a:r>
              <a:rPr lang="de-DE" sz="1400" dirty="0"/>
              <a:t> </a:t>
            </a:r>
            <a:r>
              <a:rPr lang="de-DE" sz="1400" dirty="0" err="1"/>
              <a:t>the</a:t>
            </a:r>
            <a:r>
              <a:rPr lang="de-DE" sz="1400" dirty="0"/>
              <a:t> MEC </a:t>
            </a:r>
            <a:r>
              <a:rPr lang="de-DE" sz="1400" dirty="0" err="1"/>
              <a:t>for</a:t>
            </a:r>
            <a:r>
              <a:rPr lang="de-DE" sz="1400" dirty="0"/>
              <a:t> IEEE P802.15.3b, to </a:t>
            </a:r>
            <a:r>
              <a:rPr lang="de-DE" sz="1400" dirty="0" err="1"/>
              <a:t>summarize</a:t>
            </a:r>
            <a:r>
              <a:rPr lang="de-DE" sz="1400" dirty="0"/>
              <a:t>. </a:t>
            </a:r>
            <a:r>
              <a:rPr lang="de-DE" sz="1400" dirty="0" err="1"/>
              <a:t>If</a:t>
            </a:r>
            <a:r>
              <a:rPr lang="de-DE" sz="1400" dirty="0"/>
              <a:t> </a:t>
            </a:r>
            <a:r>
              <a:rPr lang="de-DE" sz="1400" dirty="0" err="1"/>
              <a:t>the</a:t>
            </a:r>
            <a:r>
              <a:rPr lang="de-DE" sz="1400" dirty="0"/>
              <a:t> </a:t>
            </a:r>
            <a:r>
              <a:rPr lang="de-DE" sz="1400" dirty="0" err="1"/>
              <a:t>draft</a:t>
            </a:r>
            <a:r>
              <a:rPr lang="de-DE" sz="1400" dirty="0"/>
              <a:t> </a:t>
            </a:r>
            <a:r>
              <a:rPr lang="de-DE" sz="1400" dirty="0" err="1"/>
              <a:t>has</a:t>
            </a:r>
            <a:r>
              <a:rPr lang="de-DE" sz="1400" dirty="0"/>
              <a:t> </a:t>
            </a:r>
            <a:r>
              <a:rPr lang="de-DE" sz="1400" dirty="0" err="1"/>
              <a:t>borrowed</a:t>
            </a:r>
            <a:r>
              <a:rPr lang="de-DE" sz="1400" dirty="0"/>
              <a:t> material </a:t>
            </a:r>
            <a:r>
              <a:rPr lang="de-DE" sz="1400" dirty="0" err="1"/>
              <a:t>from</a:t>
            </a:r>
            <a:r>
              <a:rPr lang="de-DE" sz="1400" dirty="0"/>
              <a:t> </a:t>
            </a:r>
            <a:r>
              <a:rPr lang="de-DE" sz="1400" dirty="0" err="1"/>
              <a:t>another</a:t>
            </a:r>
            <a:r>
              <a:rPr lang="de-DE" sz="1400" dirty="0"/>
              <a:t> </a:t>
            </a:r>
            <a:r>
              <a:rPr lang="de-DE" sz="1400" dirty="0" err="1"/>
              <a:t>published</a:t>
            </a:r>
            <a:r>
              <a:rPr lang="de-DE" sz="1400" dirty="0"/>
              <a:t> </a:t>
            </a:r>
            <a:r>
              <a:rPr lang="de-DE" sz="1400" dirty="0" err="1"/>
              <a:t>source</a:t>
            </a:r>
            <a:r>
              <a:rPr lang="de-DE" sz="1400" dirty="0"/>
              <a:t> </a:t>
            </a:r>
            <a:r>
              <a:rPr lang="de-DE" sz="1400" dirty="0" err="1"/>
              <a:t>permission</a:t>
            </a:r>
            <a:r>
              <a:rPr lang="de-DE" sz="1400" dirty="0"/>
              <a:t> </a:t>
            </a:r>
            <a:r>
              <a:rPr lang="de-DE" sz="1400" dirty="0" err="1"/>
              <a:t>letters</a:t>
            </a:r>
            <a:r>
              <a:rPr lang="de-DE" sz="1400" dirty="0"/>
              <a:t> must </a:t>
            </a:r>
            <a:r>
              <a:rPr lang="de-DE" sz="1400" dirty="0" err="1"/>
              <a:t>be</a:t>
            </a:r>
            <a:r>
              <a:rPr lang="de-DE" sz="1400" dirty="0"/>
              <a:t> on </a:t>
            </a:r>
            <a:r>
              <a:rPr lang="de-DE" sz="1400" dirty="0" err="1"/>
              <a:t>file</a:t>
            </a:r>
            <a:r>
              <a:rPr lang="de-DE" sz="1400" dirty="0"/>
              <a:t> </a:t>
            </a:r>
            <a:r>
              <a:rPr lang="de-DE" sz="1400" dirty="0" err="1"/>
              <a:t>before</a:t>
            </a:r>
            <a:r>
              <a:rPr lang="de-DE" sz="1400" dirty="0"/>
              <a:t> </a:t>
            </a:r>
            <a:r>
              <a:rPr lang="de-DE" sz="1400" dirty="0" err="1"/>
              <a:t>the</a:t>
            </a:r>
            <a:r>
              <a:rPr lang="de-DE" sz="1400" dirty="0"/>
              <a:t> </a:t>
            </a:r>
            <a:r>
              <a:rPr lang="de-DE" sz="1400" dirty="0" err="1"/>
              <a:t>draft</a:t>
            </a:r>
            <a:r>
              <a:rPr lang="de-DE" sz="1400" dirty="0"/>
              <a:t> </a:t>
            </a:r>
            <a:r>
              <a:rPr lang="de-DE" sz="1400" dirty="0" err="1"/>
              <a:t>can</a:t>
            </a:r>
            <a:r>
              <a:rPr lang="de-DE" sz="1400" dirty="0"/>
              <a:t> </a:t>
            </a:r>
            <a:r>
              <a:rPr lang="de-DE" sz="1400" dirty="0" err="1"/>
              <a:t>proceed</a:t>
            </a:r>
            <a:r>
              <a:rPr lang="de-DE" sz="1400" dirty="0"/>
              <a:t> to </a:t>
            </a:r>
            <a:r>
              <a:rPr lang="de-DE" sz="1400" dirty="0" err="1"/>
              <a:t>ballot</a:t>
            </a:r>
            <a:r>
              <a:rPr lang="de-DE" sz="1400" dirty="0"/>
              <a:t>. </a:t>
            </a:r>
            <a:r>
              <a:rPr lang="de-DE" sz="1400" dirty="0" err="1"/>
              <a:t>If</a:t>
            </a:r>
            <a:r>
              <a:rPr lang="de-DE" sz="1400" dirty="0"/>
              <a:t> </a:t>
            </a:r>
            <a:r>
              <a:rPr lang="de-DE" sz="1400" dirty="0" err="1"/>
              <a:t>it</a:t>
            </a:r>
            <a:r>
              <a:rPr lang="de-DE" sz="1400" dirty="0"/>
              <a:t> </a:t>
            </a:r>
            <a:r>
              <a:rPr lang="de-DE" sz="1400" dirty="0" err="1"/>
              <a:t>does</a:t>
            </a:r>
            <a:r>
              <a:rPr lang="de-DE" sz="1400" dirty="0"/>
              <a:t> not </a:t>
            </a:r>
            <a:r>
              <a:rPr lang="de-DE" sz="1400" dirty="0" err="1"/>
              <a:t>contain</a:t>
            </a:r>
            <a:r>
              <a:rPr lang="de-DE" sz="1400" dirty="0"/>
              <a:t> </a:t>
            </a:r>
            <a:r>
              <a:rPr lang="de-DE" sz="1400" dirty="0" err="1"/>
              <a:t>borrowed</a:t>
            </a:r>
            <a:r>
              <a:rPr lang="de-DE" sz="1400" dirty="0"/>
              <a:t> material </a:t>
            </a:r>
            <a:r>
              <a:rPr lang="de-DE" sz="1400" dirty="0" err="1"/>
              <a:t>there</a:t>
            </a:r>
            <a:r>
              <a:rPr lang="de-DE" sz="1400" dirty="0"/>
              <a:t> </a:t>
            </a:r>
            <a:r>
              <a:rPr lang="de-DE" sz="1400" dirty="0" err="1"/>
              <a:t>is</a:t>
            </a:r>
            <a:r>
              <a:rPr lang="de-DE" sz="1400" dirty="0"/>
              <a:t> </a:t>
            </a:r>
            <a:r>
              <a:rPr lang="de-DE" sz="1400" dirty="0" err="1"/>
              <a:t>no</a:t>
            </a:r>
            <a:r>
              <a:rPr lang="de-DE" sz="1400" dirty="0"/>
              <a:t> </a:t>
            </a:r>
            <a:r>
              <a:rPr lang="de-DE" sz="1400" dirty="0" err="1"/>
              <a:t>need</a:t>
            </a:r>
            <a:r>
              <a:rPr lang="de-DE" sz="1400" dirty="0"/>
              <a:t> to </a:t>
            </a:r>
            <a:r>
              <a:rPr lang="de-DE" sz="1400" dirty="0" err="1"/>
              <a:t>secure</a:t>
            </a:r>
            <a:r>
              <a:rPr lang="de-DE" sz="1400" dirty="0"/>
              <a:t> </a:t>
            </a:r>
            <a:r>
              <a:rPr lang="de-DE" sz="1400" dirty="0" err="1"/>
              <a:t>permission</a:t>
            </a:r>
            <a:r>
              <a:rPr lang="de-DE" sz="1400" dirty="0"/>
              <a:t> </a:t>
            </a:r>
            <a:r>
              <a:rPr lang="de-DE" sz="1400" dirty="0" err="1"/>
              <a:t>letters</a:t>
            </a:r>
            <a:r>
              <a:rPr lang="de-DE" sz="1400" dirty="0"/>
              <a:t> and </a:t>
            </a:r>
            <a:r>
              <a:rPr lang="de-DE" sz="1400" dirty="0" err="1"/>
              <a:t>the</a:t>
            </a:r>
            <a:r>
              <a:rPr lang="de-DE" sz="1400" dirty="0"/>
              <a:t> </a:t>
            </a:r>
            <a:r>
              <a:rPr lang="de-DE" sz="1400" dirty="0" err="1"/>
              <a:t>draft</a:t>
            </a:r>
            <a:r>
              <a:rPr lang="de-DE" sz="1400" dirty="0"/>
              <a:t> </a:t>
            </a:r>
            <a:r>
              <a:rPr lang="de-DE" sz="1400" dirty="0" err="1"/>
              <a:t>can</a:t>
            </a:r>
            <a:r>
              <a:rPr lang="de-DE" sz="1400" dirty="0"/>
              <a:t> </a:t>
            </a:r>
            <a:r>
              <a:rPr lang="de-DE" sz="1400" dirty="0" err="1"/>
              <a:t>proceed</a:t>
            </a:r>
            <a:r>
              <a:rPr lang="de-DE" sz="1400" dirty="0"/>
              <a:t> to </a:t>
            </a:r>
            <a:r>
              <a:rPr lang="de-DE" sz="1400" dirty="0" err="1"/>
              <a:t>ballot</a:t>
            </a:r>
            <a:r>
              <a:rPr lang="de-DE" sz="1400" dirty="0"/>
              <a:t>. Also, </a:t>
            </a:r>
            <a:r>
              <a:rPr lang="de-DE" sz="1400" dirty="0" err="1"/>
              <a:t>please</a:t>
            </a:r>
            <a:r>
              <a:rPr lang="de-DE" sz="1400" dirty="0"/>
              <a:t> </a:t>
            </a:r>
            <a:r>
              <a:rPr lang="de-DE" sz="1400" dirty="0" err="1"/>
              <a:t>make</a:t>
            </a:r>
            <a:r>
              <a:rPr lang="de-DE" sz="1400" dirty="0"/>
              <a:t> </a:t>
            </a:r>
            <a:r>
              <a:rPr lang="de-DE" sz="1400" dirty="0" err="1"/>
              <a:t>sure</a:t>
            </a:r>
            <a:r>
              <a:rPr lang="de-DE" sz="1400" dirty="0"/>
              <a:t> </a:t>
            </a:r>
            <a:r>
              <a:rPr lang="de-DE" sz="1400" dirty="0" err="1"/>
              <a:t>the</a:t>
            </a:r>
            <a:r>
              <a:rPr lang="de-DE" sz="1400" dirty="0"/>
              <a:t> </a:t>
            </a:r>
            <a:r>
              <a:rPr lang="de-DE" sz="1400" dirty="0" err="1"/>
              <a:t>draft</a:t>
            </a:r>
            <a:r>
              <a:rPr lang="de-DE" sz="1400" dirty="0"/>
              <a:t> </a:t>
            </a:r>
            <a:r>
              <a:rPr lang="de-DE" sz="1400" dirty="0" err="1"/>
              <a:t>is</a:t>
            </a:r>
            <a:r>
              <a:rPr lang="de-DE" sz="1400" dirty="0"/>
              <a:t> </a:t>
            </a:r>
            <a:r>
              <a:rPr lang="de-DE" sz="1400" dirty="0" err="1"/>
              <a:t>reviewed</a:t>
            </a:r>
            <a:r>
              <a:rPr lang="de-DE" sz="1400" dirty="0"/>
              <a:t> </a:t>
            </a:r>
            <a:r>
              <a:rPr lang="de-DE" sz="1400" dirty="0" err="1"/>
              <a:t>by</a:t>
            </a:r>
            <a:r>
              <a:rPr lang="de-DE" sz="1400" dirty="0"/>
              <a:t> </a:t>
            </a:r>
            <a:r>
              <a:rPr lang="de-DE" sz="1400" dirty="0" err="1"/>
              <a:t>the</a:t>
            </a:r>
            <a:r>
              <a:rPr lang="de-DE" sz="1400" dirty="0"/>
              <a:t> IEEE RA </a:t>
            </a:r>
            <a:r>
              <a:rPr lang="de-DE" sz="1400" dirty="0" err="1"/>
              <a:t>before</a:t>
            </a:r>
            <a:r>
              <a:rPr lang="de-DE" sz="1400" dirty="0"/>
              <a:t> </a:t>
            </a:r>
            <a:r>
              <a:rPr lang="de-DE" sz="1400" dirty="0" err="1"/>
              <a:t>the</a:t>
            </a:r>
            <a:r>
              <a:rPr lang="de-DE" sz="1400" dirty="0"/>
              <a:t> final </a:t>
            </a:r>
            <a:r>
              <a:rPr lang="de-DE" sz="1400" dirty="0" err="1"/>
              <a:t>ballot</a:t>
            </a:r>
            <a:r>
              <a:rPr lang="de-DE" sz="1400" dirty="0"/>
              <a:t>. All </a:t>
            </a:r>
            <a:r>
              <a:rPr lang="de-DE" sz="1400" dirty="0" err="1"/>
              <a:t>other</a:t>
            </a:r>
            <a:r>
              <a:rPr lang="de-DE" sz="1400" dirty="0"/>
              <a:t> </a:t>
            </a:r>
            <a:r>
              <a:rPr lang="de-DE" sz="1400" dirty="0" err="1"/>
              <a:t>items</a:t>
            </a:r>
            <a:r>
              <a:rPr lang="de-DE" sz="1400" dirty="0"/>
              <a:t> in </a:t>
            </a:r>
            <a:r>
              <a:rPr lang="de-DE" sz="1400" dirty="0" err="1"/>
              <a:t>the</a:t>
            </a:r>
            <a:r>
              <a:rPr lang="de-DE" sz="1400" dirty="0"/>
              <a:t> must </a:t>
            </a:r>
            <a:r>
              <a:rPr lang="de-DE" sz="1400" dirty="0" err="1"/>
              <a:t>be</a:t>
            </a:r>
            <a:r>
              <a:rPr lang="de-DE" sz="1400" dirty="0"/>
              <a:t> </a:t>
            </a:r>
            <a:r>
              <a:rPr lang="de-DE" sz="1400" dirty="0" err="1"/>
              <a:t>satisfied</a:t>
            </a:r>
            <a:r>
              <a:rPr lang="de-DE" sz="1400" dirty="0"/>
              <a:t> </a:t>
            </a:r>
            <a:r>
              <a:rPr lang="de-DE" sz="1400" dirty="0" err="1"/>
              <a:t>before</a:t>
            </a:r>
            <a:r>
              <a:rPr lang="de-DE" sz="1400" dirty="0"/>
              <a:t> </a:t>
            </a:r>
            <a:r>
              <a:rPr lang="de-DE" sz="1400" dirty="0" err="1"/>
              <a:t>the</a:t>
            </a:r>
            <a:r>
              <a:rPr lang="de-DE" sz="1400" dirty="0"/>
              <a:t> final </a:t>
            </a:r>
            <a:r>
              <a:rPr lang="de-DE" sz="1400" dirty="0" err="1"/>
              <a:t>ballot</a:t>
            </a:r>
            <a:r>
              <a:rPr lang="de-DE" sz="1400" dirty="0"/>
              <a:t>. </a:t>
            </a:r>
            <a:r>
              <a:rPr lang="de-DE" sz="1400" dirty="0" err="1"/>
              <a:t>If</a:t>
            </a:r>
            <a:r>
              <a:rPr lang="de-DE" sz="1400" dirty="0"/>
              <a:t> </a:t>
            </a:r>
            <a:r>
              <a:rPr lang="de-DE" sz="1400" dirty="0" err="1"/>
              <a:t>you</a:t>
            </a:r>
            <a:r>
              <a:rPr lang="de-DE" sz="1400" dirty="0"/>
              <a:t> </a:t>
            </a:r>
            <a:r>
              <a:rPr lang="de-DE" sz="1400" dirty="0" err="1"/>
              <a:t>have</a:t>
            </a:r>
            <a:r>
              <a:rPr lang="de-DE" sz="1400" dirty="0"/>
              <a:t> </a:t>
            </a:r>
            <a:r>
              <a:rPr lang="de-DE" sz="1400" dirty="0" err="1"/>
              <a:t>any</a:t>
            </a:r>
            <a:r>
              <a:rPr lang="de-DE" sz="1400" dirty="0"/>
              <a:t> </a:t>
            </a:r>
            <a:r>
              <a:rPr lang="de-DE" sz="1400" dirty="0" err="1"/>
              <a:t>questions</a:t>
            </a:r>
            <a:r>
              <a:rPr lang="de-DE" sz="1400" dirty="0"/>
              <a:t> </a:t>
            </a:r>
            <a:r>
              <a:rPr lang="de-DE" sz="1400" dirty="0" err="1"/>
              <a:t>please</a:t>
            </a:r>
            <a:r>
              <a:rPr lang="de-DE" sz="1400" dirty="0"/>
              <a:t> </a:t>
            </a:r>
            <a:r>
              <a:rPr lang="de-DE" sz="1400" dirty="0" err="1"/>
              <a:t>feel</a:t>
            </a:r>
            <a:r>
              <a:rPr lang="de-DE" sz="1400" dirty="0"/>
              <a:t> </a:t>
            </a:r>
            <a:r>
              <a:rPr lang="de-DE" sz="1400" dirty="0" err="1"/>
              <a:t>free</a:t>
            </a:r>
            <a:r>
              <a:rPr lang="de-DE" sz="1400" dirty="0"/>
              <a:t> to </a:t>
            </a:r>
            <a:r>
              <a:rPr lang="de-DE" sz="1400" dirty="0" err="1"/>
              <a:t>contact</a:t>
            </a:r>
            <a:r>
              <a:rPr lang="de-DE" sz="1400" dirty="0"/>
              <a:t> </a:t>
            </a:r>
            <a:r>
              <a:rPr lang="de-DE" sz="1400" dirty="0" err="1"/>
              <a:t>me</a:t>
            </a:r>
            <a:r>
              <a:rPr lang="de-DE" sz="1400" dirty="0"/>
              <a:t>. </a:t>
            </a:r>
            <a:r>
              <a:rPr lang="de-DE" sz="1400" dirty="0" err="1"/>
              <a:t>Thank</a:t>
            </a:r>
            <a:r>
              <a:rPr lang="de-DE" sz="1400" dirty="0"/>
              <a:t> </a:t>
            </a:r>
            <a:r>
              <a:rPr lang="de-DE" sz="1400" dirty="0" err="1"/>
              <a:t>you</a:t>
            </a:r>
            <a:r>
              <a:rPr lang="de-DE" sz="1400" dirty="0"/>
              <a:t>!</a:t>
            </a:r>
          </a:p>
          <a:p>
            <a:endParaRPr lang="de-DE" sz="1400" dirty="0"/>
          </a:p>
          <a:p>
            <a:pPr marL="285750" indent="-285750">
              <a:buFontTx/>
              <a:buChar char="-"/>
            </a:pPr>
            <a:r>
              <a:rPr lang="de-DE" sz="1400" dirty="0"/>
              <a:t>The </a:t>
            </a:r>
            <a:r>
              <a:rPr lang="de-DE" sz="1400" dirty="0" err="1"/>
              <a:t>draft</a:t>
            </a:r>
            <a:r>
              <a:rPr lang="de-DE" sz="1400" dirty="0"/>
              <a:t> </a:t>
            </a:r>
            <a:r>
              <a:rPr lang="de-DE" sz="1400" dirty="0" err="1"/>
              <a:t>contains</a:t>
            </a:r>
            <a:r>
              <a:rPr lang="de-DE" sz="1400" dirty="0"/>
              <a:t> </a:t>
            </a:r>
            <a:r>
              <a:rPr lang="de-DE" sz="1400" dirty="0" err="1"/>
              <a:t>no</a:t>
            </a:r>
            <a:r>
              <a:rPr lang="de-DE" sz="1400" dirty="0"/>
              <a:t> </a:t>
            </a:r>
            <a:r>
              <a:rPr lang="de-DE" sz="1400" dirty="0" err="1"/>
              <a:t>borrowed</a:t>
            </a:r>
            <a:r>
              <a:rPr lang="de-DE" sz="1400" dirty="0"/>
              <a:t> material</a:t>
            </a:r>
          </a:p>
          <a:p>
            <a:pPr marL="285750" indent="-285750">
              <a:buFontTx/>
              <a:buChar char="-"/>
            </a:pPr>
            <a:r>
              <a:rPr lang="de-DE" sz="1400" dirty="0"/>
              <a:t>Must </a:t>
            </a:r>
            <a:r>
              <a:rPr lang="de-DE" sz="1400" dirty="0" err="1"/>
              <a:t>be</a:t>
            </a:r>
            <a:r>
              <a:rPr lang="de-DE" sz="1400" dirty="0"/>
              <a:t> </a:t>
            </a:r>
            <a:r>
              <a:rPr lang="de-DE" sz="1400" dirty="0" err="1"/>
              <a:t>satisfied</a:t>
            </a:r>
            <a:r>
              <a:rPr lang="de-DE" sz="1400" dirty="0"/>
              <a:t> </a:t>
            </a:r>
            <a:r>
              <a:rPr lang="de-DE" sz="1400" dirty="0" err="1"/>
              <a:t>before</a:t>
            </a:r>
            <a:r>
              <a:rPr lang="de-DE" sz="1400" dirty="0"/>
              <a:t> </a:t>
            </a:r>
            <a:r>
              <a:rPr lang="de-DE" sz="1400" dirty="0" err="1"/>
              <a:t>the</a:t>
            </a:r>
            <a:r>
              <a:rPr lang="de-DE" sz="1400" dirty="0"/>
              <a:t> final </a:t>
            </a:r>
            <a:r>
              <a:rPr lang="de-DE" sz="1400" dirty="0" err="1"/>
              <a:t>ballot</a:t>
            </a:r>
            <a:r>
              <a:rPr lang="de-DE" sz="1400" dirty="0"/>
              <a:t>:</a:t>
            </a:r>
          </a:p>
          <a:p>
            <a:pPr marL="285750" indent="-285750">
              <a:buFontTx/>
              <a:buChar char="-"/>
            </a:pPr>
            <a:r>
              <a:rPr lang="de-DE" sz="1400" dirty="0"/>
              <a:t>„</a:t>
            </a:r>
            <a:r>
              <a:rPr lang="en-US" sz="1400" dirty="0"/>
              <a:t>Please include the Word usage </a:t>
            </a:r>
            <a:r>
              <a:rPr lang="en-US" sz="1400" dirty="0" err="1"/>
              <a:t>subclause</a:t>
            </a:r>
            <a:r>
              <a:rPr lang="en-US" sz="1400" dirty="0"/>
              <a:t> in Clause 1”</a:t>
            </a:r>
          </a:p>
          <a:p>
            <a:pPr marL="742950" lvl="1" indent="-285750">
              <a:buFontTx/>
              <a:buChar char="-"/>
            </a:pPr>
            <a:r>
              <a:rPr lang="en-US" sz="1400" dirty="0"/>
              <a:t>This will be included in the first recirculation</a:t>
            </a:r>
            <a:endParaRPr lang="de-DE" sz="1400" dirty="0"/>
          </a:p>
          <a:p>
            <a:pPr marL="285750" indent="-285750">
              <a:buFontTx/>
              <a:buChar char="-"/>
            </a:pPr>
            <a:endParaRPr lang="de-DE" sz="1400" dirty="0"/>
          </a:p>
        </p:txBody>
      </p:sp>
      <p:sp>
        <p:nvSpPr>
          <p:cNvPr id="4" name="Slide Number Placeholder 3">
            <a:extLst>
              <a:ext uri="{FF2B5EF4-FFF2-40B4-BE49-F238E27FC236}">
                <a16:creationId xmlns:a16="http://schemas.microsoft.com/office/drawing/2014/main" id="{92C12B08-C24E-6A49-A2DA-11E4B76B944A}"/>
              </a:ext>
            </a:extLst>
          </p:cNvPr>
          <p:cNvSpPr>
            <a:spLocks noGrp="1"/>
          </p:cNvSpPr>
          <p:nvPr>
            <p:ph type="sldNum" sz="quarter" idx="12"/>
          </p:nvPr>
        </p:nvSpPr>
        <p:spPr/>
        <p:txBody>
          <a:bodyPr/>
          <a:lstStyle/>
          <a:p>
            <a:r>
              <a:rPr lang="en-US" altLang="en-US"/>
              <a:t>Slide </a:t>
            </a:r>
            <a:fld id="{C4BC67E7-1466-7C45-8EFB-619E00285674}" type="slidenum">
              <a:rPr lang="en-US" altLang="en-US" smtClean="0"/>
              <a:pPr/>
              <a:t>7</a:t>
            </a:fld>
            <a:endParaRPr lang="en-US" altLang="en-US"/>
          </a:p>
        </p:txBody>
      </p:sp>
      <p:sp>
        <p:nvSpPr>
          <p:cNvPr id="7" name="Footer Placeholder 2">
            <a:extLst>
              <a:ext uri="{FF2B5EF4-FFF2-40B4-BE49-F238E27FC236}">
                <a16:creationId xmlns:a16="http://schemas.microsoft.com/office/drawing/2014/main" id="{0BB0A9B0-B641-B140-9BCD-D85821448026}"/>
              </a:ext>
            </a:extLst>
          </p:cNvPr>
          <p:cNvSpPr>
            <a:spLocks noGrp="1"/>
          </p:cNvSpPr>
          <p:nvPr>
            <p:ph type="ftr" sz="quarter" idx="11"/>
          </p:nvPr>
        </p:nvSpPr>
        <p:spPr>
          <a:xfrm>
            <a:off x="5486400" y="6475413"/>
            <a:ext cx="3124200" cy="184666"/>
          </a:xfrm>
        </p:spPr>
        <p:txBody>
          <a:bodyPr/>
          <a:lstStyle/>
          <a:p>
            <a:r>
              <a:rPr lang="en-US" altLang="en-US" dirty="0"/>
              <a:t>Thomas Kürner, TU Braunschweig</a:t>
            </a:r>
          </a:p>
        </p:txBody>
      </p:sp>
      <p:sp>
        <p:nvSpPr>
          <p:cNvPr id="8" name="Date Placeholder 3">
            <a:extLst>
              <a:ext uri="{FF2B5EF4-FFF2-40B4-BE49-F238E27FC236}">
                <a16:creationId xmlns:a16="http://schemas.microsoft.com/office/drawing/2014/main" id="{2CC9339B-BABE-D449-A1A4-5D486E65729F}"/>
              </a:ext>
            </a:extLst>
          </p:cNvPr>
          <p:cNvSpPr>
            <a:spLocks noGrp="1"/>
          </p:cNvSpPr>
          <p:nvPr>
            <p:ph type="dt" sz="half" idx="10"/>
          </p:nvPr>
        </p:nvSpPr>
        <p:spPr>
          <a:xfrm>
            <a:off x="685800" y="378281"/>
            <a:ext cx="1600200" cy="215444"/>
          </a:xfrm>
        </p:spPr>
        <p:txBody>
          <a:bodyPr/>
          <a:lstStyle/>
          <a:p>
            <a:r>
              <a:rPr lang="en-US" altLang="en-US" dirty="0"/>
              <a:t>January 2023</a:t>
            </a:r>
          </a:p>
        </p:txBody>
      </p:sp>
    </p:spTree>
    <p:extLst>
      <p:ext uri="{BB962C8B-B14F-4D97-AF65-F5344CB8AC3E}">
        <p14:creationId xmlns:p14="http://schemas.microsoft.com/office/powerpoint/2010/main" val="2936022728"/>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11" name="CustomShape 1"/>
          <p:cNvSpPr/>
          <p:nvPr/>
        </p:nvSpPr>
        <p:spPr>
          <a:xfrm>
            <a:off x="685800" y="1337310"/>
            <a:ext cx="7768980" cy="1575720"/>
          </a:xfrm>
          <a:prstGeom prst="rect">
            <a:avLst/>
          </a:prstGeom>
          <a:noFill/>
          <a:ln w="9360">
            <a:noFill/>
          </a:ln>
        </p:spPr>
        <p:style>
          <a:lnRef idx="0">
            <a:scrgbClr r="0" g="0" b="0"/>
          </a:lnRef>
          <a:fillRef idx="0">
            <a:scrgbClr r="0" g="0" b="0"/>
          </a:fillRef>
          <a:effectRef idx="0">
            <a:scrgbClr r="0" g="0" b="0"/>
          </a:effectRef>
          <a:fontRef idx="minor"/>
        </p:style>
        <p:txBody>
          <a:bodyPr lIns="69120" tIns="34560" rIns="69120" bIns="34560" anchor="ctr">
            <a:noAutofit/>
          </a:bodyPr>
          <a:lstStyle/>
          <a:p>
            <a:pPr algn="ctr">
              <a:lnSpc>
                <a:spcPct val="100000"/>
              </a:lnSpc>
            </a:pPr>
            <a:r>
              <a:rPr lang="en-US" sz="2400" b="1" spc="-1" dirty="0">
                <a:solidFill>
                  <a:srgbClr val="000000"/>
                </a:solidFill>
                <a:latin typeface="Times New Roman"/>
                <a:ea typeface="MS Gothic"/>
              </a:rPr>
              <a:t>Unsatisfied Technical Comments in Categories</a:t>
            </a:r>
            <a:br>
              <a:rPr sz="900" dirty="0"/>
            </a:br>
            <a:r>
              <a:rPr lang="en-US" sz="2400" b="1" spc="-1" dirty="0">
                <a:solidFill>
                  <a:srgbClr val="000000"/>
                </a:solidFill>
                <a:latin typeface="Times New Roman"/>
                <a:ea typeface="ＭＳ Ｐゴシック"/>
              </a:rPr>
              <a:t>(No must-be-satisfied comments received in LB194)</a:t>
            </a:r>
            <a:br>
              <a:rPr sz="900" dirty="0"/>
            </a:br>
            <a:br>
              <a:rPr sz="900" dirty="0"/>
            </a:br>
            <a:r>
              <a:rPr lang="en-US" sz="2400" b="1" spc="-1" dirty="0">
                <a:solidFill>
                  <a:srgbClr val="000000"/>
                </a:solidFill>
                <a:latin typeface="Times New Roman"/>
                <a:ea typeface="ＭＳ Ｐゴシック"/>
              </a:rPr>
              <a:t>No unsatisfied comments, no </a:t>
            </a:r>
            <a:r>
              <a:rPr lang="en-US" sz="2400" b="1" spc="-1" dirty="0" err="1">
                <a:solidFill>
                  <a:srgbClr val="000000"/>
                </a:solidFill>
                <a:latin typeface="Times New Roman"/>
                <a:ea typeface="ＭＳ Ｐゴシック"/>
              </a:rPr>
              <a:t>No</a:t>
            </a:r>
            <a:r>
              <a:rPr lang="en-US" sz="2400" b="1" spc="-1" dirty="0">
                <a:solidFill>
                  <a:srgbClr val="000000"/>
                </a:solidFill>
                <a:latin typeface="Times New Roman"/>
                <a:ea typeface="ＭＳ Ｐゴシック"/>
              </a:rPr>
              <a:t> votes in LB194</a:t>
            </a:r>
            <a:endParaRPr lang="en-US" sz="2400" spc="-1" dirty="0">
              <a:latin typeface="Arial"/>
            </a:endParaRPr>
          </a:p>
        </p:txBody>
      </p:sp>
      <p:sp>
        <p:nvSpPr>
          <p:cNvPr id="4" name="Slide Number Placeholder 3">
            <a:extLst>
              <a:ext uri="{FF2B5EF4-FFF2-40B4-BE49-F238E27FC236}">
                <a16:creationId xmlns:a16="http://schemas.microsoft.com/office/drawing/2014/main" id="{02FECC3D-5EE1-704B-BF2E-C00219FAD1AA}"/>
              </a:ext>
            </a:extLst>
          </p:cNvPr>
          <p:cNvSpPr>
            <a:spLocks noGrp="1"/>
          </p:cNvSpPr>
          <p:nvPr>
            <p:ph type="sldNum" sz="quarter" idx="12"/>
          </p:nvPr>
        </p:nvSpPr>
        <p:spPr/>
        <p:txBody>
          <a:bodyPr/>
          <a:lstStyle/>
          <a:p>
            <a:r>
              <a:rPr lang="en-US" altLang="en-US"/>
              <a:t>Slide </a:t>
            </a:r>
            <a:fld id="{80E7CE0F-6A47-E342-9D61-07371175E3FA}" type="slidenum">
              <a:rPr lang="en-US" altLang="en-US" smtClean="0"/>
              <a:pPr/>
              <a:t>8</a:t>
            </a:fld>
            <a:endParaRPr lang="en-US" altLang="en-US"/>
          </a:p>
        </p:txBody>
      </p:sp>
      <p:sp>
        <p:nvSpPr>
          <p:cNvPr id="6" name="Footer Placeholder 2">
            <a:extLst>
              <a:ext uri="{FF2B5EF4-FFF2-40B4-BE49-F238E27FC236}">
                <a16:creationId xmlns:a16="http://schemas.microsoft.com/office/drawing/2014/main" id="{0BB0A9B0-B641-B140-9BCD-D85821448026}"/>
              </a:ext>
            </a:extLst>
          </p:cNvPr>
          <p:cNvSpPr>
            <a:spLocks noGrp="1"/>
          </p:cNvSpPr>
          <p:nvPr>
            <p:ph type="ftr" sz="quarter" idx="11"/>
          </p:nvPr>
        </p:nvSpPr>
        <p:spPr>
          <a:xfrm>
            <a:off x="5486400" y="6475413"/>
            <a:ext cx="3124200" cy="184666"/>
          </a:xfrm>
        </p:spPr>
        <p:txBody>
          <a:bodyPr/>
          <a:lstStyle/>
          <a:p>
            <a:r>
              <a:rPr lang="en-US" altLang="en-US" dirty="0"/>
              <a:t>Thomas Kürner, TU Braunschweig</a:t>
            </a:r>
          </a:p>
        </p:txBody>
      </p:sp>
      <p:sp>
        <p:nvSpPr>
          <p:cNvPr id="7" name="Date Placeholder 3">
            <a:extLst>
              <a:ext uri="{FF2B5EF4-FFF2-40B4-BE49-F238E27FC236}">
                <a16:creationId xmlns:a16="http://schemas.microsoft.com/office/drawing/2014/main" id="{2CC9339B-BABE-D449-A1A4-5D486E65729F}"/>
              </a:ext>
            </a:extLst>
          </p:cNvPr>
          <p:cNvSpPr>
            <a:spLocks noGrp="1"/>
          </p:cNvSpPr>
          <p:nvPr>
            <p:ph type="dt" sz="half" idx="10"/>
          </p:nvPr>
        </p:nvSpPr>
        <p:spPr>
          <a:xfrm>
            <a:off x="685800" y="378281"/>
            <a:ext cx="1600200" cy="215444"/>
          </a:xfrm>
        </p:spPr>
        <p:txBody>
          <a:bodyPr/>
          <a:lstStyle/>
          <a:p>
            <a:r>
              <a:rPr lang="en-US" altLang="en-US" dirty="0"/>
              <a:t>January 2023</a:t>
            </a:r>
          </a:p>
        </p:txBody>
      </p:sp>
    </p:spTree>
    <p:extLst>
      <p:ext uri="{BB962C8B-B14F-4D97-AF65-F5344CB8AC3E}">
        <p14:creationId xmlns:p14="http://schemas.microsoft.com/office/powerpoint/2010/main" val="3623315658"/>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15" name="CustomShape 1"/>
          <p:cNvSpPr/>
          <p:nvPr/>
        </p:nvSpPr>
        <p:spPr>
          <a:xfrm>
            <a:off x="697140" y="1337310"/>
            <a:ext cx="7768980" cy="1507140"/>
          </a:xfrm>
          <a:prstGeom prst="rect">
            <a:avLst/>
          </a:prstGeom>
          <a:noFill/>
          <a:ln w="9360">
            <a:noFill/>
          </a:ln>
        </p:spPr>
        <p:style>
          <a:lnRef idx="0">
            <a:scrgbClr r="0" g="0" b="0"/>
          </a:lnRef>
          <a:fillRef idx="0">
            <a:scrgbClr r="0" g="0" b="0"/>
          </a:fillRef>
          <a:effectRef idx="0">
            <a:scrgbClr r="0" g="0" b="0"/>
          </a:effectRef>
          <a:fontRef idx="minor"/>
        </p:style>
        <p:txBody>
          <a:bodyPr lIns="69120" tIns="34560" rIns="69120" bIns="34560" anchor="ctr">
            <a:noAutofit/>
          </a:bodyPr>
          <a:lstStyle/>
          <a:p>
            <a:pPr algn="ctr">
              <a:lnSpc>
                <a:spcPct val="100000"/>
              </a:lnSpc>
            </a:pPr>
            <a:r>
              <a:rPr lang="en-US" sz="2400" b="1" spc="-1" dirty="0">
                <a:solidFill>
                  <a:srgbClr val="000000"/>
                </a:solidFill>
                <a:latin typeface="Times New Roman"/>
                <a:ea typeface="ＭＳ Ｐゴシック"/>
              </a:rPr>
              <a:t>Unsatisfied comments</a:t>
            </a:r>
            <a:br>
              <a:rPr sz="900" dirty="0"/>
            </a:br>
            <a:r>
              <a:rPr lang="en-US" sz="2400" b="1" spc="-1" dirty="0">
                <a:solidFill>
                  <a:srgbClr val="000000"/>
                </a:solidFill>
                <a:latin typeface="Times New Roman"/>
                <a:ea typeface="ＭＳ Ｐゴシック"/>
              </a:rPr>
              <a:t>(No must-be-satisfied comments received in LB194)</a:t>
            </a:r>
            <a:br>
              <a:rPr sz="900" dirty="0"/>
            </a:br>
            <a:br>
              <a:rPr sz="900" dirty="0"/>
            </a:br>
            <a:r>
              <a:rPr lang="en-US" sz="2400" b="1" spc="-1" dirty="0">
                <a:solidFill>
                  <a:srgbClr val="000000"/>
                </a:solidFill>
                <a:latin typeface="Times New Roman"/>
                <a:ea typeface="ＭＳ Ｐゴシック"/>
              </a:rPr>
              <a:t>No unsatisfied comments, no </a:t>
            </a:r>
            <a:r>
              <a:rPr lang="en-US" sz="2400" b="1" spc="-1" dirty="0" err="1">
                <a:solidFill>
                  <a:srgbClr val="000000"/>
                </a:solidFill>
                <a:latin typeface="Times New Roman"/>
                <a:ea typeface="ＭＳ Ｐゴシック"/>
              </a:rPr>
              <a:t>No</a:t>
            </a:r>
            <a:r>
              <a:rPr lang="en-US" sz="2400" b="1" spc="-1" dirty="0">
                <a:solidFill>
                  <a:srgbClr val="000000"/>
                </a:solidFill>
                <a:latin typeface="Times New Roman"/>
                <a:ea typeface="ＭＳ Ｐゴシック"/>
              </a:rPr>
              <a:t> votes in LB194</a:t>
            </a:r>
            <a:endParaRPr lang="en-US" sz="2400" spc="-1" dirty="0">
              <a:latin typeface="Arial"/>
            </a:endParaRPr>
          </a:p>
        </p:txBody>
      </p:sp>
      <p:sp>
        <p:nvSpPr>
          <p:cNvPr id="4" name="Slide Number Placeholder 3">
            <a:extLst>
              <a:ext uri="{FF2B5EF4-FFF2-40B4-BE49-F238E27FC236}">
                <a16:creationId xmlns:a16="http://schemas.microsoft.com/office/drawing/2014/main" id="{3B791D68-B74B-7245-8EF7-7CA335B8AA68}"/>
              </a:ext>
            </a:extLst>
          </p:cNvPr>
          <p:cNvSpPr>
            <a:spLocks noGrp="1"/>
          </p:cNvSpPr>
          <p:nvPr>
            <p:ph type="sldNum" sz="quarter" idx="12"/>
          </p:nvPr>
        </p:nvSpPr>
        <p:spPr/>
        <p:txBody>
          <a:bodyPr/>
          <a:lstStyle/>
          <a:p>
            <a:r>
              <a:rPr lang="en-US" altLang="en-US"/>
              <a:t>Slide </a:t>
            </a:r>
            <a:fld id="{C4BC67E7-1466-7C45-8EFB-619E00285674}" type="slidenum">
              <a:rPr lang="en-US" altLang="en-US" smtClean="0"/>
              <a:pPr/>
              <a:t>9</a:t>
            </a:fld>
            <a:endParaRPr lang="en-US" altLang="en-US"/>
          </a:p>
        </p:txBody>
      </p:sp>
      <p:sp>
        <p:nvSpPr>
          <p:cNvPr id="6" name="Footer Placeholder 2">
            <a:extLst>
              <a:ext uri="{FF2B5EF4-FFF2-40B4-BE49-F238E27FC236}">
                <a16:creationId xmlns:a16="http://schemas.microsoft.com/office/drawing/2014/main" id="{0BB0A9B0-B641-B140-9BCD-D85821448026}"/>
              </a:ext>
            </a:extLst>
          </p:cNvPr>
          <p:cNvSpPr>
            <a:spLocks noGrp="1"/>
          </p:cNvSpPr>
          <p:nvPr>
            <p:ph type="ftr" sz="quarter" idx="11"/>
          </p:nvPr>
        </p:nvSpPr>
        <p:spPr>
          <a:xfrm>
            <a:off x="5486400" y="6475413"/>
            <a:ext cx="3124200" cy="184666"/>
          </a:xfrm>
        </p:spPr>
        <p:txBody>
          <a:bodyPr/>
          <a:lstStyle/>
          <a:p>
            <a:r>
              <a:rPr lang="en-US" altLang="en-US" dirty="0"/>
              <a:t>Thomas Kürner, TU Braunschweig</a:t>
            </a:r>
          </a:p>
        </p:txBody>
      </p:sp>
      <p:sp>
        <p:nvSpPr>
          <p:cNvPr id="7" name="Date Placeholder 3">
            <a:extLst>
              <a:ext uri="{FF2B5EF4-FFF2-40B4-BE49-F238E27FC236}">
                <a16:creationId xmlns:a16="http://schemas.microsoft.com/office/drawing/2014/main" id="{2CC9339B-BABE-D449-A1A4-5D486E65729F}"/>
              </a:ext>
            </a:extLst>
          </p:cNvPr>
          <p:cNvSpPr>
            <a:spLocks noGrp="1"/>
          </p:cNvSpPr>
          <p:nvPr>
            <p:ph type="dt" sz="half" idx="10"/>
          </p:nvPr>
        </p:nvSpPr>
        <p:spPr>
          <a:xfrm>
            <a:off x="685800" y="378281"/>
            <a:ext cx="1600200" cy="215444"/>
          </a:xfrm>
        </p:spPr>
        <p:txBody>
          <a:bodyPr/>
          <a:lstStyle/>
          <a:p>
            <a:r>
              <a:rPr lang="en-US" altLang="en-US" dirty="0"/>
              <a:t>January 2023</a:t>
            </a:r>
          </a:p>
        </p:txBody>
      </p:sp>
    </p:spTree>
    <p:extLst>
      <p:ext uri="{BB962C8B-B14F-4D97-AF65-F5344CB8AC3E}">
        <p14:creationId xmlns:p14="http://schemas.microsoft.com/office/powerpoint/2010/main" val="2676780642"/>
      </p:ext>
    </p:extLst>
  </p:cSld>
  <p:clrMapOvr>
    <a:masterClrMapping/>
  </p:clrMapOvr>
</p:sld>
</file>

<file path=ppt/theme/theme1.xml><?xml version="1.0" encoding="utf-8"?>
<a:theme xmlns:a="http://schemas.openxmlformats.org/drawingml/2006/main" name="Office Theme">
  <a:themeElements>
    <a:clrScheme name="Office Theme 1">
      <a:dk1>
        <a:srgbClr val="000000"/>
      </a:dk1>
      <a:lt1>
        <a:srgbClr val="FFFFFF"/>
      </a:lt1>
      <a:dk2>
        <a:srgbClr val="000000"/>
      </a:dk2>
      <a:lt2>
        <a:srgbClr val="969696"/>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B2B2B2"/>
      </a:folHlink>
    </a:clrScheme>
    <a:fontScheme name="Office Theme">
      <a:majorFont>
        <a:latin typeface="Times New Roman"/>
        <a:ea typeface=""/>
        <a:cs typeface=""/>
      </a:majorFont>
      <a:minorFont>
        <a:latin typeface="Arial"/>
        <a:ea typeface=""/>
        <a:cs typeface=""/>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spDef>
      <a:spPr bwMode="auto">
        <a:xfrm>
          <a:off x="0" y="0"/>
          <a:ext cx="1" cy="1"/>
        </a:xfrm>
        <a:custGeom>
          <a:avLst/>
          <a:gdLst/>
          <a:ahLst/>
          <a:cxnLst/>
          <a:rect l="0" t="0" r="0" b="0"/>
          <a:pathLst/>
        </a:custGeom>
        <a:solidFill>
          <a:schemeClr val="accent1"/>
        </a:solidFill>
        <a:ln w="12700" cap="flat" cmpd="sng" algn="ctr">
          <a:solidFill>
            <a:schemeClr val="tx1"/>
          </a:solidFill>
          <a:prstDash val="solid"/>
          <a:round/>
          <a:headEnd type="none" w="sm" len="sm"/>
          <a:tailEnd type="none" w="sm" len="sm"/>
        </a:ln>
        <a:effectLst/>
        <a:extLst>
          <a:ext uri="{AF507438-7753-43E0-B8FC-AC1667EBCBE1}">
            <a14:hiddenEffects xmlns:a14="http://schemas.microsoft.com/office/drawing/2010/main">
              <a:effectLst>
                <a:outerShdw dist="35921" dir="2700000" algn="ctr" rotWithShape="0">
                  <a:schemeClr val="bg2"/>
                </a:outerShdw>
              </a:effectLst>
            </a14:hiddenEffects>
          </a:ext>
        </a:extLst>
      </a:spPr>
      <a:bodyPr vert="horz" wrap="square" lIns="91440" tIns="45720" rIns="91440" bIns="45720" numCol="1" anchor="t" anchorCtr="0" compatLnSpc="1">
        <a:prstTxWarp prst="textNoShape">
          <a:avLst/>
        </a:prstTxWarp>
      </a:bodyPr>
      <a:lstStyle>
        <a:defPPr marL="0" marR="0" indent="0" algn="l" defTabSz="914400" rtl="0" eaLnBrk="0" fontAlgn="base" latinLnBrk="0" hangingPunct="0">
          <a:lnSpc>
            <a:spcPct val="100000"/>
          </a:lnSpc>
          <a:spcBef>
            <a:spcPct val="0"/>
          </a:spcBef>
          <a:spcAft>
            <a:spcPct val="0"/>
          </a:spcAft>
          <a:buClrTx/>
          <a:buSzTx/>
          <a:buFontTx/>
          <a:buNone/>
          <a:tabLst/>
          <a:defRPr kumimoji="0" lang="en-US" altLang="en-US" sz="1200" b="0" i="0" u="none" strike="noStrike" cap="none" normalizeH="0" baseline="0" smtClean="0">
            <a:ln>
              <a:noFill/>
            </a:ln>
            <a:solidFill>
              <a:schemeClr val="tx1"/>
            </a:solidFill>
            <a:effectLst/>
            <a:latin typeface="Times New Roman" panose="02020603050405020304" pitchFamily="18" charset="0"/>
          </a:defRPr>
        </a:defPPr>
      </a:lstStyle>
    </a:spDef>
    <a:lnDef>
      <a:spPr bwMode="auto">
        <a:xfrm>
          <a:off x="0" y="0"/>
          <a:ext cx="1" cy="1"/>
        </a:xfrm>
        <a:custGeom>
          <a:avLst/>
          <a:gdLst/>
          <a:ahLst/>
          <a:cxnLst/>
          <a:rect l="0" t="0" r="0" b="0"/>
          <a:pathLst/>
        </a:custGeom>
        <a:solidFill>
          <a:schemeClr val="accent1"/>
        </a:solidFill>
        <a:ln w="12700" cap="flat" cmpd="sng" algn="ctr">
          <a:solidFill>
            <a:schemeClr val="tx1"/>
          </a:solidFill>
          <a:prstDash val="solid"/>
          <a:round/>
          <a:headEnd type="none" w="sm" len="sm"/>
          <a:tailEnd type="none" w="sm" len="sm"/>
        </a:ln>
        <a:effectLst/>
        <a:extLst>
          <a:ext uri="{AF507438-7753-43E0-B8FC-AC1667EBCBE1}">
            <a14:hiddenEffects xmlns:a14="http://schemas.microsoft.com/office/drawing/2010/main">
              <a:effectLst>
                <a:outerShdw dist="35921" dir="2700000" algn="ctr" rotWithShape="0">
                  <a:schemeClr val="bg2"/>
                </a:outerShdw>
              </a:effectLst>
            </a14:hiddenEffects>
          </a:ext>
        </a:extLst>
      </a:spPr>
      <a:bodyPr vert="horz" wrap="square" lIns="91440" tIns="45720" rIns="91440" bIns="45720" numCol="1" anchor="t" anchorCtr="0" compatLnSpc="1">
        <a:prstTxWarp prst="textNoShape">
          <a:avLst/>
        </a:prstTxWarp>
      </a:bodyPr>
      <a:lstStyle>
        <a:defPPr marL="0" marR="0" indent="0" algn="l" defTabSz="914400" rtl="0" eaLnBrk="0" fontAlgn="base" latinLnBrk="0" hangingPunct="0">
          <a:lnSpc>
            <a:spcPct val="100000"/>
          </a:lnSpc>
          <a:spcBef>
            <a:spcPct val="0"/>
          </a:spcBef>
          <a:spcAft>
            <a:spcPct val="0"/>
          </a:spcAft>
          <a:buClrTx/>
          <a:buSzTx/>
          <a:buFontTx/>
          <a:buNone/>
          <a:tabLst/>
          <a:defRPr kumimoji="0" lang="en-US" altLang="en-US" sz="1200" b="0" i="0" u="none" strike="noStrike" cap="none" normalizeH="0" baseline="0" smtClean="0">
            <a:ln>
              <a:noFill/>
            </a:ln>
            <a:solidFill>
              <a:schemeClr val="tx1"/>
            </a:solidFill>
            <a:effectLst/>
            <a:latin typeface="Times New Roman" panose="02020603050405020304" pitchFamily="18" charset="0"/>
          </a:defRPr>
        </a:defPPr>
      </a:lstStyle>
    </a:lnDef>
  </a:objectDefaults>
  <a:extraClrSchemeLst>
    <a:extraClrScheme>
      <a:clrScheme name="Office Theme 1">
        <a:dk1>
          <a:srgbClr val="000000"/>
        </a:dk1>
        <a:lt1>
          <a:srgbClr val="FFFFFF"/>
        </a:lt1>
        <a:dk2>
          <a:srgbClr val="000000"/>
        </a:dk2>
        <a:lt2>
          <a:srgbClr val="969696"/>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B2B2B2"/>
        </a:folHlink>
      </a:clrScheme>
      <a:clrMap bg1="lt1" tx1="dk1" bg2="lt2" tx2="dk2" accent1="accent1" accent2="accent2" accent3="accent3" accent4="accent4" accent5="accent5" accent6="accent6" hlink="hlink" folHlink="folHlink"/>
    </a:extraClrScheme>
    <a:extraClrScheme>
      <a:clrScheme name="Office Theme 2">
        <a:dk1>
          <a:srgbClr val="000000"/>
        </a:dk1>
        <a:lt1>
          <a:srgbClr val="FFFFFF"/>
        </a:lt1>
        <a:dk2>
          <a:srgbClr val="0000FF"/>
        </a:dk2>
        <a:lt2>
          <a:srgbClr val="FFFF00"/>
        </a:lt2>
        <a:accent1>
          <a:srgbClr val="FF9900"/>
        </a:accent1>
        <a:accent2>
          <a:srgbClr val="00FFFF"/>
        </a:accent2>
        <a:accent3>
          <a:srgbClr val="AAAAFF"/>
        </a:accent3>
        <a:accent4>
          <a:srgbClr val="DADADA"/>
        </a:accent4>
        <a:accent5>
          <a:srgbClr val="FFCAAA"/>
        </a:accent5>
        <a:accent6>
          <a:srgbClr val="00E7E7"/>
        </a:accent6>
        <a:hlink>
          <a:srgbClr val="FF0033"/>
        </a:hlink>
        <a:folHlink>
          <a:srgbClr val="969696"/>
        </a:folHlink>
      </a:clrScheme>
      <a:clrMap bg1="dk2" tx1="lt1" bg2="dk1" tx2="lt2" accent1="accent1" accent2="accent2" accent3="accent3" accent4="accent4" accent5="accent5" accent6="accent6" hlink="hlink" folHlink="folHlink"/>
    </a:extraClrScheme>
    <a:extraClrScheme>
      <a:clrScheme name="Office Theme 3">
        <a:dk1>
          <a:srgbClr val="000000"/>
        </a:dk1>
        <a:lt1>
          <a:srgbClr val="FFFFCC"/>
        </a:lt1>
        <a:dk2>
          <a:srgbClr val="999933"/>
        </a:dk2>
        <a:lt2>
          <a:srgbClr val="808000"/>
        </a:lt2>
        <a:accent1>
          <a:srgbClr val="339933"/>
        </a:accent1>
        <a:accent2>
          <a:srgbClr val="800000"/>
        </a:accent2>
        <a:accent3>
          <a:srgbClr val="FFFFE2"/>
        </a:accent3>
        <a:accent4>
          <a:srgbClr val="000000"/>
        </a:accent4>
        <a:accent5>
          <a:srgbClr val="ADCAAD"/>
        </a:accent5>
        <a:accent6>
          <a:srgbClr val="730000"/>
        </a:accent6>
        <a:hlink>
          <a:srgbClr val="0033CC"/>
        </a:hlink>
        <a:folHlink>
          <a:srgbClr val="FFCC66"/>
        </a:folHlink>
      </a:clrScheme>
      <a:clrMap bg1="lt1" tx1="dk1" bg2="lt2" tx2="dk2" accent1="accent1" accent2="accent2" accent3="accent3" accent4="accent4" accent5="accent5" accent6="accent6" hlink="hlink" folHlink="folHlink"/>
    </a:extraClrScheme>
    <a:extraClrScheme>
      <a:clrScheme name="Office Theme 4">
        <a:dk1>
          <a:srgbClr val="000000"/>
        </a:dk1>
        <a:lt1>
          <a:srgbClr val="FFFFFF"/>
        </a:lt1>
        <a:dk2>
          <a:srgbClr val="000000"/>
        </a:dk2>
        <a:lt2>
          <a:srgbClr val="393939"/>
        </a:lt2>
        <a:accent1>
          <a:srgbClr val="CBCBCB"/>
        </a:accent1>
        <a:accent2>
          <a:srgbClr val="868686"/>
        </a:accent2>
        <a:accent3>
          <a:srgbClr val="FFFFFF"/>
        </a:accent3>
        <a:accent4>
          <a:srgbClr val="000000"/>
        </a:accent4>
        <a:accent5>
          <a:srgbClr val="E2E2E2"/>
        </a:accent5>
        <a:accent6>
          <a:srgbClr val="797979"/>
        </a:accent6>
        <a:hlink>
          <a:srgbClr val="4D4D4D"/>
        </a:hlink>
        <a:folHlink>
          <a:srgbClr val="EAEAEA"/>
        </a:folHlink>
      </a:clrScheme>
      <a:clrMap bg1="lt1" tx1="dk1" bg2="lt2" tx2="dk2" accent1="accent1" accent2="accent2" accent3="accent3" accent4="accent4" accent5="accent5" accent6="accent6" hlink="hlink" folHlink="folHlink"/>
    </a:extraClrScheme>
    <a:extraClrScheme>
      <a:clrScheme name="Office Theme 5">
        <a:dk1>
          <a:srgbClr val="000000"/>
        </a:dk1>
        <a:lt1>
          <a:srgbClr val="FFFFFF"/>
        </a:lt1>
        <a:dk2>
          <a:srgbClr val="000000"/>
        </a:dk2>
        <a:lt2>
          <a:srgbClr val="9F9F9F"/>
        </a:lt2>
        <a:accent1>
          <a:srgbClr val="FFCC66"/>
        </a:accent1>
        <a:accent2>
          <a:srgbClr val="0000FF"/>
        </a:accent2>
        <a:accent3>
          <a:srgbClr val="FFFFFF"/>
        </a:accent3>
        <a:accent4>
          <a:srgbClr val="000000"/>
        </a:accent4>
        <a:accent5>
          <a:srgbClr val="FFE2B8"/>
        </a:accent5>
        <a:accent6>
          <a:srgbClr val="0000E7"/>
        </a:accent6>
        <a:hlink>
          <a:srgbClr val="CC00CC"/>
        </a:hlink>
        <a:folHlink>
          <a:srgbClr val="C0C0C0"/>
        </a:folHlink>
      </a:clrScheme>
      <a:clrMap bg1="lt1" tx1="dk1" bg2="lt2" tx2="dk2" accent1="accent1" accent2="accent2" accent3="accent3" accent4="accent4" accent5="accent5" accent6="accent6" hlink="hlink" folHlink="folHlink"/>
    </a:extraClrScheme>
    <a:extraClrScheme>
      <a:clrScheme name="Office Theme 6">
        <a:dk1>
          <a:srgbClr val="000000"/>
        </a:dk1>
        <a:lt1>
          <a:srgbClr val="FFFFFF"/>
        </a:lt1>
        <a:dk2>
          <a:srgbClr val="000000"/>
        </a:dk2>
        <a:lt2>
          <a:srgbClr val="868686"/>
        </a:lt2>
        <a:accent1>
          <a:srgbClr val="CBCBCB"/>
        </a:accent1>
        <a:accent2>
          <a:srgbClr val="0066FF"/>
        </a:accent2>
        <a:accent3>
          <a:srgbClr val="FFFFFF"/>
        </a:accent3>
        <a:accent4>
          <a:srgbClr val="000000"/>
        </a:accent4>
        <a:accent5>
          <a:srgbClr val="E2E2E2"/>
        </a:accent5>
        <a:accent6>
          <a:srgbClr val="005CE7"/>
        </a:accent6>
        <a:hlink>
          <a:srgbClr val="FF0033"/>
        </a:hlink>
        <a:folHlink>
          <a:srgbClr val="009900"/>
        </a:folHlink>
      </a:clrScheme>
      <a:clrMap bg1="lt1" tx1="dk1" bg2="lt2" tx2="dk2" accent1="accent1" accent2="accent2" accent3="accent3" accent4="accent4" accent5="accent5" accent6="accent6" hlink="hlink" folHlink="folHlink"/>
    </a:extraClrScheme>
    <a:extraClrScheme>
      <a:clrScheme name="Office Theme 7">
        <a:dk1>
          <a:srgbClr val="000000"/>
        </a:dk1>
        <a:lt1>
          <a:srgbClr val="FFFFFF"/>
        </a:lt1>
        <a:dk2>
          <a:srgbClr val="000000"/>
        </a:dk2>
        <a:lt2>
          <a:srgbClr val="969696"/>
        </a:lt2>
        <a:accent1>
          <a:srgbClr val="3399FF"/>
        </a:accent1>
        <a:accent2>
          <a:srgbClr val="99FFCC"/>
        </a:accent2>
        <a:accent3>
          <a:srgbClr val="FFFFFF"/>
        </a:accent3>
        <a:accent4>
          <a:srgbClr val="000000"/>
        </a:accent4>
        <a:accent5>
          <a:srgbClr val="ADCAFF"/>
        </a:accent5>
        <a:accent6>
          <a:srgbClr val="8AE7B9"/>
        </a:accent6>
        <a:hlink>
          <a:srgbClr val="CC00CC"/>
        </a:hlink>
        <a:folHlink>
          <a:srgbClr val="B2B2B2"/>
        </a:folHlink>
      </a:clrScheme>
      <a:clrMap bg1="lt1" tx1="dk1" bg2="lt2" tx2="dk2" accent1="accent1" accent2="accent2" accent3="accent3" accent4="accent4" accent5="accent5" accent6="accent6" hlink="hlink" folHlink="folHlink"/>
    </a:extraClrScheme>
  </a:extraClrSchemeLst>
  <a:extLst>
    <a:ext uri="{05A4C25C-085E-4340-85A3-A5531E510DB2}">
      <thm15:themeFamily xmlns:thm15="http://schemas.microsoft.com/office/thememl/2012/main" name="Office Theme" id="{62F939B6-93AF-4DB8-9C6B-D6C7DFDC589F}" vid="{4A3C46E8-61CC-4603-A589-7422A47A8E4A}"/>
    </a:ext>
  </a:extLst>
</a:theme>
</file>

<file path=ppt/theme/theme2.xml><?xml version="1.0" encoding="utf-8"?>
<a:theme xmlns:a="http://schemas.openxmlformats.org/drawingml/2006/main" name="Office Theme">
  <a:themeElements>
    <a:clrScheme name="">
      <a:dk1>
        <a:srgbClr val="000000"/>
      </a:dk1>
      <a:lt1>
        <a:srgbClr val="FFFFFF"/>
      </a:lt1>
      <a:dk2>
        <a:srgbClr val="000000"/>
      </a:dk2>
      <a:lt2>
        <a:srgbClr val="969696"/>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B2B2B2"/>
      </a:folHlink>
    </a:clrScheme>
    <a:fontScheme name="Office">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theme/theme3.xml><?xml version="1.0" encoding="utf-8"?>
<a:theme xmlns:a="http://schemas.openxmlformats.org/drawingml/2006/main" name="Office Theme">
  <a:themeElements>
    <a:clrScheme name="">
      <a:dk1>
        <a:srgbClr val="000000"/>
      </a:dk1>
      <a:lt1>
        <a:srgbClr val="FFFFFF"/>
      </a:lt1>
      <a:dk2>
        <a:srgbClr val="000000"/>
      </a:dk2>
      <a:lt2>
        <a:srgbClr val="969696"/>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B2B2B2"/>
      </a:folHlink>
    </a:clrScheme>
    <a:fontScheme name="Office">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emplate>Office Theme</Template>
  <TotalTime>27</TotalTime>
  <Words>1223</Words>
  <Application>Microsoft Office PowerPoint</Application>
  <PresentationFormat>On-screen Show (4:3)</PresentationFormat>
  <Paragraphs>227</Paragraphs>
  <Slides>12</Slides>
  <Notes>8</Notes>
  <HiddenSlides>0</HiddenSlides>
  <MMClips>0</MMClips>
  <ScaleCrop>false</ScaleCrop>
  <HeadingPairs>
    <vt:vector size="6" baseType="variant">
      <vt:variant>
        <vt:lpstr>Fonts Used</vt:lpstr>
      </vt:variant>
      <vt:variant>
        <vt:i4>2</vt:i4>
      </vt:variant>
      <vt:variant>
        <vt:lpstr>Theme</vt:lpstr>
      </vt:variant>
      <vt:variant>
        <vt:i4>1</vt:i4>
      </vt:variant>
      <vt:variant>
        <vt:lpstr>Slide Titles</vt:lpstr>
      </vt:variant>
      <vt:variant>
        <vt:i4>12</vt:i4>
      </vt:variant>
    </vt:vector>
  </HeadingPairs>
  <TitlesOfParts>
    <vt:vector size="15" baseType="lpstr">
      <vt:lpstr>Arial</vt:lpstr>
      <vt:lpstr>Times New Roman</vt:lpstr>
      <vt:lpstr>Office Theme</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Motions</vt:lpstr>
      <vt:lpstr>Motions</vt:lpstr>
    </vt:vector>
  </TitlesOfParts>
  <Manager/>
  <Company/>
  <LinksUpToDate>false</LinksUpToDate>
  <SharedDoc>false</SharedDoc>
  <HyperlinkBase/>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 Presentation</dc:title>
  <dc:subject>IEEE 802.15 &lt;subject&gt;</dc:subject>
  <dc:creator>Pat Kinney</dc:creator>
  <cp:keywords/>
  <dc:description>&lt;15-22-0194-00&gt;</dc:description>
  <cp:lastModifiedBy>Clint Powell2</cp:lastModifiedBy>
  <cp:revision>21</cp:revision>
  <cp:lastPrinted>1998-02-10T13:28:06Z</cp:lastPrinted>
  <dcterms:created xsi:type="dcterms:W3CDTF">2022-03-16T01:05:51Z</dcterms:created>
  <dcterms:modified xsi:type="dcterms:W3CDTF">2023-01-24T22:01:08Z</dcterms:modified>
  <cp:category/>
</cp:coreProperties>
</file>

<file path=docProps/thumbnail.jpeg>
</file>