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4.xml.rels" ContentType="application/vnd.openxmlformats-package.relationships+xml"/>
  <Override PartName="/ppt/slideLayouts/_rels/slideLayout2.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13.xml.rels" ContentType="application/vnd.openxmlformats-package.relationships+xml"/>
  <Override PartName="/ppt/slideLayouts/_rels/slideLayout58.xml.rels" ContentType="application/vnd.openxmlformats-package.relationships+xml"/>
  <Override PartName="/ppt/slideLayouts/_rels/slideLayout65.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51.xml.rels" ContentType="application/vnd.openxmlformats-package.relationships+xml"/>
  <Override PartName="/ppt/slideLayouts/_rels/slideLayout12.xml.rels" ContentType="application/vnd.openxmlformats-package.relationships+xml"/>
  <Override PartName="/ppt/slideLayouts/_rels/slideLayout55.xml.rels" ContentType="application/vnd.openxmlformats-package.relationships+xml"/>
  <Override PartName="/ppt/slideLayouts/_rels/slideLayout54.xml.rels" ContentType="application/vnd.openxmlformats-package.relationships+xml"/>
  <Override PartName="/ppt/slideLayouts/_rels/slideLayout69.xml.rels" ContentType="application/vnd.openxmlformats-package.relationships+xml"/>
  <Override PartName="/ppt/slideLayouts/_rels/slideLayout63.xml.rels" ContentType="application/vnd.openxmlformats-package.relationships+xml"/>
  <Override PartName="/ppt/slideLayouts/_rels/slideLayout47.xml.rels" ContentType="application/vnd.openxmlformats-package.relationships+xml"/>
  <Override PartName="/ppt/slideLayouts/_rels/slideLayout53.xml.rels" ContentType="application/vnd.openxmlformats-package.relationships+xml"/>
  <Override PartName="/ppt/slideLayouts/_rels/slideLayout46.xml.rels" ContentType="application/vnd.openxmlformats-package.relationships+xml"/>
  <Override PartName="/ppt/slideLayouts/_rels/slideLayout62.xml.rels" ContentType="application/vnd.openxmlformats-package.relationships+xml"/>
  <Override PartName="/ppt/slideLayouts/_rels/slideLayout50.xml.rels" ContentType="application/vnd.openxmlformats-package.relationships+xml"/>
  <Override PartName="/ppt/slideLayouts/_rels/slideLayout52.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30.xml.rels" ContentType="application/vnd.openxmlformats-package.relationships+xml"/>
  <Override PartName="/ppt/slideLayouts/_rels/slideLayout45.xml.rels" ContentType="application/vnd.openxmlformats-package.relationships+xml"/>
  <Override PartName="/ppt/slideLayouts/_rels/slideLayout14.xml.rels" ContentType="application/vnd.openxmlformats-package.relationships+xml"/>
  <Override PartName="/ppt/slideLayouts/_rels/slideLayout8.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6.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5.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31.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70.xml.rels" ContentType="application/vnd.openxmlformats-package.relationships+xml"/>
  <Override PartName="/ppt/slideLayouts/_rels/slideLayout66.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64.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60.xml" ContentType="application/vnd.openxmlformats-officedocument.presentationml.slideLayout+xml"/>
  <Override PartName="/ppt/slideLayouts/slideLayout19.xml" ContentType="application/vnd.openxmlformats-officedocument.presentationml.slideLayout+xml"/>
  <Override PartName="/ppt/slideLayouts/slideLayout61.xml" ContentType="application/vnd.openxmlformats-officedocument.presentationml.slideLayout+xml"/>
  <Override PartName="/ppt/slideLayouts/slideLayout21.xml" ContentType="application/vnd.openxmlformats-officedocument.presentationml.slideLayout+xml"/>
  <Override PartName="/ppt/slideLayouts/slideLayout1.xml" ContentType="application/vnd.openxmlformats-officedocument.presentationml.slideLayout+xml"/>
  <Override PartName="/ppt/slideLayouts/slideLayout58.xml" ContentType="application/vnd.openxmlformats-officedocument.presentationml.slideLayout+xml"/>
  <Override PartName="/ppt/slideLayouts/slideLayout17.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72.xml" ContentType="application/vnd.openxmlformats-officedocument.presentationml.slideLayout+xml"/>
  <Override PartName="/ppt/slideLayouts/slideLayout23.xml" ContentType="application/vnd.openxmlformats-officedocument.presentationml.slideLayout+xml"/>
  <Override PartName="/ppt/slideLayouts/slideLayout71.xml" ContentType="application/vnd.openxmlformats-officedocument.presentationml.slideLayout+xml"/>
  <Override PartName="/ppt/slideLayouts/slideLayout29.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70.xml" ContentType="application/vnd.openxmlformats-officedocument.presentationml.slideLayout+xml"/>
  <Override PartName="/ppt/slideLayouts/slideLayout28.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66.xml" ContentType="application/vnd.openxmlformats-officedocument.presentationml.slideLayout+xml"/>
  <Override PartName="/ppt/slideLayouts/slideLayout65.xml" ContentType="application/vnd.openxmlformats-officedocument.presentationml.slideLayout+xml"/>
  <Override PartName="/ppt/slideLayouts/slideLayout64.xml" ContentType="application/vnd.openxmlformats-officedocument.presentationml.slideLayout+xml"/>
  <Override PartName="/ppt/slideLayouts/slideLayout63.xml" ContentType="application/vnd.openxmlformats-officedocument.presentationml.slideLayout+xml"/>
  <Override PartName="/ppt/slideLayouts/slideLayout6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notesMaster" Target="notesMasters/notesMaster1.xml"/><Relationship Id="rId9" Type="http://schemas.openxmlformats.org/officeDocument/2006/relationships/slide" Target="slides/slide1.xml"/><Relationship Id="rId10" Type="http://schemas.openxmlformats.org/officeDocument/2006/relationships/slide" Target="slides/slide2.xml"/><Relationship Id="rId11" Type="http://schemas.openxmlformats.org/officeDocument/2006/relationships/slide" Target="slides/slide3.xml"/><Relationship Id="rId12" Type="http://schemas.openxmlformats.org/officeDocument/2006/relationships/slide" Target="slides/slide4.xml"/><Relationship Id="rId13" Type="http://schemas.openxmlformats.org/officeDocument/2006/relationships/slide" Target="slides/slide5.xml"/><Relationship Id="rId14" Type="http://schemas.openxmlformats.org/officeDocument/2006/relationships/slide" Target="slides/slide6.xml"/><Relationship Id="rId15" Type="http://schemas.openxmlformats.org/officeDocument/2006/relationships/slide" Target="slides/slide7.xml"/><Relationship Id="rId16" Type="http://schemas.openxmlformats.org/officeDocument/2006/relationships/slide" Target="slides/slide8.xml"/><Relationship Id="rId17" Type="http://schemas.openxmlformats.org/officeDocument/2006/relationships/slide" Target="slides/slide9.xml"/><Relationship Id="rId18" Type="http://schemas.openxmlformats.org/officeDocument/2006/relationships/slide" Target="slides/slide10.xml"/><Relationship Id="rId19" Type="http://schemas.openxmlformats.org/officeDocument/2006/relationships/slide" Target="slides/slide11.xml"/><Relationship Id="rId20" Type="http://schemas.openxmlformats.org/officeDocument/2006/relationships/slide" Target="slides/slide12.xml"/><Relationship Id="rId21" Type="http://schemas.openxmlformats.org/officeDocument/2006/relationships/slide" Target="slides/slide13.xml"/><Relationship Id="rId22" Type="http://schemas.openxmlformats.org/officeDocument/2006/relationships/slide" Target="slides/slide14.xml"/><Relationship Id="rId23" Type="http://schemas.openxmlformats.org/officeDocument/2006/relationships/slide" Target="slides/slide15.xml"/>
</Relationships>
</file>

<file path=ppt/notesMasters/_rels/notesMaster1.xml.rels><?xml version="1.0" encoding="UTF-8"?>
<Relationships xmlns="http://schemas.openxmlformats.org/package/2006/relationships"><Relationship Id="rId1" Type="http://schemas.openxmlformats.org/officeDocument/2006/relationships/theme" Target="../theme/theme7.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7" name="PlaceHolder 1"/>
          <p:cNvSpPr>
            <a:spLocks noGrp="1"/>
          </p:cNvSpPr>
          <p:nvPr>
            <p:ph type="sldImg"/>
          </p:nvPr>
        </p:nvSpPr>
        <p:spPr>
          <a:xfrm>
            <a:off x="533520" y="764280"/>
            <a:ext cx="6704640" cy="3771360"/>
          </a:xfrm>
          <a:prstGeom prst="rect">
            <a:avLst/>
          </a:prstGeom>
        </p:spPr>
        <p:txBody>
          <a:bodyPr lIns="0" rIns="0" tIns="0" bIns="0" anchor="ctr">
            <a:noAutofit/>
          </a:bodyPr>
          <a:p>
            <a:pPr algn="ctr"/>
            <a:r>
              <a:rPr b="0" lang="en-US" sz="4400" spc="-1" strike="noStrike">
                <a:latin typeface="Arial"/>
              </a:rPr>
              <a:t>Click to move the slide</a:t>
            </a:r>
            <a:endParaRPr b="0" lang="en-US" sz="4400" spc="-1" strike="noStrike">
              <a:latin typeface="Arial"/>
            </a:endParaRPr>
          </a:p>
        </p:txBody>
      </p:sp>
      <p:sp>
        <p:nvSpPr>
          <p:cNvPr id="278" name="PlaceHolder 2"/>
          <p:cNvSpPr>
            <a:spLocks noGrp="1"/>
          </p:cNvSpPr>
          <p:nvPr>
            <p:ph type="body"/>
          </p:nvPr>
        </p:nvSpPr>
        <p:spPr>
          <a:xfrm>
            <a:off x="777240" y="4777560"/>
            <a:ext cx="6217560" cy="452592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279" name="PlaceHolder 3"/>
          <p:cNvSpPr>
            <a:spLocks noGrp="1"/>
          </p:cNvSpPr>
          <p:nvPr>
            <p:ph type="hdr"/>
          </p:nvPr>
        </p:nvSpPr>
        <p:spPr>
          <a:xfrm>
            <a:off x="0" y="0"/>
            <a:ext cx="3372840" cy="50256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280" name="PlaceHolder 4"/>
          <p:cNvSpPr>
            <a:spLocks noGrp="1"/>
          </p:cNvSpPr>
          <p:nvPr>
            <p:ph type="dt"/>
          </p:nvPr>
        </p:nvSpPr>
        <p:spPr>
          <a:xfrm>
            <a:off x="4399200" y="0"/>
            <a:ext cx="3372840" cy="50256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281" name="PlaceHolder 5"/>
          <p:cNvSpPr>
            <a:spLocks noGrp="1"/>
          </p:cNvSpPr>
          <p:nvPr>
            <p:ph type="ftr"/>
          </p:nvPr>
        </p:nvSpPr>
        <p:spPr>
          <a:xfrm>
            <a:off x="0" y="9555480"/>
            <a:ext cx="3372840" cy="50256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282" name="PlaceHolder 6"/>
          <p:cNvSpPr>
            <a:spLocks noGrp="1"/>
          </p:cNvSpPr>
          <p:nvPr>
            <p:ph type="sldNum"/>
          </p:nvPr>
        </p:nvSpPr>
        <p:spPr>
          <a:xfrm>
            <a:off x="4399200" y="9555480"/>
            <a:ext cx="3372840" cy="502560"/>
          </a:xfrm>
          <a:prstGeom prst="rect">
            <a:avLst/>
          </a:prstGeom>
        </p:spPr>
        <p:txBody>
          <a:bodyPr lIns="0" rIns="0" tIns="0" bIns="0" anchor="b">
            <a:noAutofit/>
          </a:bodyPr>
          <a:p>
            <a:pPr algn="r"/>
            <a:fld id="{4C6CE0F8-89EB-40E4-81A5-5C086885ADE2}"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6" name="CustomShape 1"/>
          <p:cNvSpPr/>
          <p:nvPr/>
        </p:nvSpPr>
        <p:spPr>
          <a:xfrm>
            <a:off x="3288600" y="9736920"/>
            <a:ext cx="877680" cy="784080"/>
          </a:xfrm>
          <a:prstGeom prst="rect">
            <a:avLst/>
          </a:prstGeom>
          <a:noFill/>
          <a:ln w="0">
            <a:noFill/>
          </a:ln>
        </p:spPr>
        <p:style>
          <a:lnRef idx="0"/>
          <a:fillRef idx="0"/>
          <a:effectRef idx="0"/>
          <a:fontRef idx="minor"/>
        </p:style>
        <p:txBody>
          <a:bodyPr lIns="0" rIns="0" tIns="0" bIns="0">
            <a:noAutofit/>
          </a:bodyPr>
          <a:p>
            <a:pPr algn="r">
              <a:lnSpc>
                <a:spcPct val="100000"/>
              </a:lnSpc>
            </a:pPr>
            <a:fld id="{31240B2F-4ABB-4636-A1AB-EA4D459443F4}" type="slidenum">
              <a:rPr b="0" lang="en-IE" sz="1300" spc="-1" strike="noStrike">
                <a:solidFill>
                  <a:srgbClr val="000000"/>
                </a:solidFill>
                <a:latin typeface="Times New Roman"/>
                <a:ea typeface="MS PGothic"/>
              </a:rPr>
              <a:t>&lt;number&gt;</a:t>
            </a:fld>
            <a:endParaRPr b="0" lang="en-US" sz="1300" spc="-1" strike="noStrike">
              <a:latin typeface="Arial"/>
            </a:endParaRPr>
          </a:p>
        </p:txBody>
      </p:sp>
      <p:sp>
        <p:nvSpPr>
          <p:cNvPr id="317" name="PlaceHolder 2"/>
          <p:cNvSpPr>
            <a:spLocks noGrp="1"/>
          </p:cNvSpPr>
          <p:nvPr>
            <p:ph type="body"/>
          </p:nvPr>
        </p:nvSpPr>
        <p:spPr>
          <a:xfrm>
            <a:off x="1036080" y="4777200"/>
            <a:ext cx="5680080" cy="4506120"/>
          </a:xfrm>
          <a:prstGeom prst="rect">
            <a:avLst/>
          </a:prstGeom>
        </p:spPr>
        <p:txBody>
          <a:bodyPr lIns="95760" rIns="95760" tIns="47160" bIns="47160">
            <a:noAutofit/>
          </a:bodyPr>
          <a:p>
            <a:endParaRPr b="0" lang="en-US" sz="2000" spc="-1" strike="noStrike">
              <a:latin typeface="Arial"/>
            </a:endParaRPr>
          </a:p>
        </p:txBody>
      </p:sp>
      <p:sp>
        <p:nvSpPr>
          <p:cNvPr id="318" name="PlaceHolder 3"/>
          <p:cNvSpPr>
            <a:spLocks noGrp="1"/>
          </p:cNvSpPr>
          <p:nvPr>
            <p:ph type="sldImg"/>
          </p:nvPr>
        </p:nvSpPr>
        <p:spPr>
          <a:xfrm>
            <a:off x="1282680" y="760320"/>
            <a:ext cx="5192280" cy="3738600"/>
          </a:xfrm>
          <a:prstGeom prst="rect">
            <a:avLst/>
          </a:prstGeom>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0"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2"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55"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0"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61"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5"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6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69"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1"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72"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76"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77"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79"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80"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81"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82"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83"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84"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6"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19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0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0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0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1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1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1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1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2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2"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4"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4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n-US" sz="3200" spc="-1" strike="noStrike">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5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5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57"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59"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1"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63"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264"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6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269"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71"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272"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273"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274"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275"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276"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 name="CustomShape 2"/>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6D2873DB-E8AD-4198-A954-F62DA8547B2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CF1C9D81-A776-48E2-828D-BD76A525DC2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DEB44063-6E04-473A-87C7-74968995CB6D}"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02762510-C10D-46E6-8446-E28ADC9679E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44"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45"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46"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en-US" sz="1800" spc="-1" strike="noStrike">
                <a:latin typeface="Arial"/>
              </a:rPr>
              <a:t>Click to edit the title text format</a:t>
            </a:r>
            <a:endParaRPr b="0" lang="en-US" sz="1800" spc="-1" strike="noStrike">
              <a:latin typeface="Arial"/>
            </a:endParaRPr>
          </a:p>
        </p:txBody>
      </p:sp>
      <p:sp>
        <p:nvSpPr>
          <p:cNvPr id="147" name="PlaceHolder 10"/>
          <p:cNvSpPr>
            <a:spLocks noGrp="1"/>
          </p:cNvSpPr>
          <p:nvPr>
            <p:ph type="body"/>
          </p:nvPr>
        </p:nvSpPr>
        <p:spPr>
          <a:xfrm>
            <a:off x="45720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
        <p:nvSpPr>
          <p:cNvPr id="148" name="PlaceHolder 11"/>
          <p:cNvSpPr>
            <a:spLocks noGrp="1"/>
          </p:cNvSpPr>
          <p:nvPr>
            <p:ph type="body"/>
          </p:nvPr>
        </p:nvSpPr>
        <p:spPr>
          <a:xfrm>
            <a:off x="4674240" y="1604520"/>
            <a:ext cx="401544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latin typeface="Arial"/>
              </a:rPr>
              <a:t>Click to edit the outline text format</a:t>
            </a:r>
            <a:endParaRPr b="0" lang="en-US" sz="1800" spc="-1" strike="noStrike">
              <a:latin typeface="Arial"/>
            </a:endParaRPr>
          </a:p>
          <a:p>
            <a:pPr lvl="1" marL="864000" indent="-324000">
              <a:spcBef>
                <a:spcPts val="1134"/>
              </a:spcBef>
              <a:buClr>
                <a:srgbClr val="000000"/>
              </a:buClr>
              <a:buSzPct val="75000"/>
              <a:buFont typeface="Symbol" charset="2"/>
              <a:buChar char=""/>
            </a:pPr>
            <a:r>
              <a:rPr b="0" lang="en-US" sz="1800" spc="-1" strike="noStrike">
                <a:latin typeface="Arial"/>
              </a:rPr>
              <a:t>Second Outline Level</a:t>
            </a:r>
            <a:endParaRPr b="0" lang="en-US" sz="1800" spc="-1" strike="noStrike">
              <a:latin typeface="Arial"/>
            </a:endParaRPr>
          </a:p>
          <a:p>
            <a:pPr lvl="2" marL="1296000" indent="-288000">
              <a:spcBef>
                <a:spcPts val="850"/>
              </a:spcBef>
              <a:buClr>
                <a:srgbClr val="000000"/>
              </a:buClr>
              <a:buSzPct val="45000"/>
              <a:buFont typeface="Wingdings" charset="2"/>
              <a:buChar char=""/>
            </a:pPr>
            <a:r>
              <a:rPr b="0" lang="en-US" sz="1800" spc="-1" strike="noStrike">
                <a:latin typeface="Arial"/>
              </a:rPr>
              <a:t>Third Outline Level</a:t>
            </a:r>
            <a:endParaRPr b="0" lang="en-US" sz="1800" spc="-1" strike="noStrike">
              <a:latin typeface="Arial"/>
            </a:endParaRPr>
          </a:p>
          <a:p>
            <a:pPr lvl="3" marL="1728000" indent="-216000">
              <a:spcBef>
                <a:spcPts val="567"/>
              </a:spcBef>
              <a:buClr>
                <a:srgbClr val="000000"/>
              </a:buClr>
              <a:buSzPct val="75000"/>
              <a:buFont typeface="Symbol" charset="2"/>
              <a:buChar char=""/>
            </a:pPr>
            <a:r>
              <a:rPr b="0" lang="en-US" sz="1800" spc="-1" strike="noStrike">
                <a:latin typeface="Arial"/>
              </a:rPr>
              <a:t>Fourth Outline Level</a:t>
            </a:r>
            <a:endParaRPr b="0" lang="en-US" sz="1800" spc="-1" strike="noStrike">
              <a:latin typeface="Arial"/>
            </a:endParaRPr>
          </a:p>
          <a:p>
            <a:pPr lvl="4" marL="2160000" indent="-216000">
              <a:spcBef>
                <a:spcPts val="283"/>
              </a:spcBef>
              <a:buClr>
                <a:srgbClr val="000000"/>
              </a:buClr>
              <a:buSzPct val="45000"/>
              <a:buFont typeface="Wingdings" charset="2"/>
              <a:buChar char=""/>
            </a:pPr>
            <a:r>
              <a:rPr b="0" lang="en-US" sz="1800" spc="-1" strike="noStrike">
                <a:latin typeface="Arial"/>
              </a:rPr>
              <a:t>Fifth Outline Level</a:t>
            </a:r>
            <a:endParaRPr b="0" lang="en-US" sz="1800" spc="-1" strike="noStrike">
              <a:latin typeface="Arial"/>
            </a:endParaRPr>
          </a:p>
          <a:p>
            <a:pPr lvl="5" marL="2592000" indent="-216000">
              <a:spcBef>
                <a:spcPts val="283"/>
              </a:spcBef>
              <a:buClr>
                <a:srgbClr val="000000"/>
              </a:buClr>
              <a:buSzPct val="45000"/>
              <a:buFont typeface="Wingdings" charset="2"/>
              <a:buChar char=""/>
            </a:pPr>
            <a:r>
              <a:rPr b="0" lang="en-US" sz="1800" spc="-1" strike="noStrike">
                <a:latin typeface="Arial"/>
              </a:rPr>
              <a:t>Sixth Outline Level</a:t>
            </a:r>
            <a:endParaRPr b="0" lang="en-US" sz="1800" spc="-1" strike="noStrike">
              <a:latin typeface="Arial"/>
            </a:endParaRPr>
          </a:p>
          <a:p>
            <a:pPr lvl="6" marL="3024000" indent="-216000">
              <a:spcBef>
                <a:spcPts val="283"/>
              </a:spcBef>
              <a:buClr>
                <a:srgbClr val="000000"/>
              </a:buClr>
              <a:buSzPct val="45000"/>
              <a:buFont typeface="Wingdings" charset="2"/>
              <a:buChar char=""/>
            </a:pPr>
            <a:r>
              <a:rPr b="0" lang="en-US" sz="1800" spc="-1" strike="noStrike">
                <a:latin typeface="Arial"/>
              </a:rPr>
              <a:t>Seventh Outline Level</a:t>
            </a:r>
            <a:endParaRPr b="0" lang="en-US"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7"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90"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ACB28747-FD42-4F0F-B914-99D6455876B7}"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191"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192"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193"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94"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50320" cy="201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802-15-23-0032-02</a:t>
            </a:r>
            <a:endParaRPr b="0" lang="en-US" sz="1400" spc="-1" strike="noStrike">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33" name="CustomShape 3"/>
          <p:cNvSpPr/>
          <p:nvPr/>
        </p:nvSpPr>
        <p:spPr>
          <a:xfrm>
            <a:off x="685800" y="6475320"/>
            <a:ext cx="1726560" cy="293040"/>
          </a:xfrm>
          <a:prstGeom prst="rect">
            <a:avLst/>
          </a:prstGeom>
          <a:noFill/>
          <a:ln w="0">
            <a:noFill/>
          </a:ln>
        </p:spPr>
        <p:style>
          <a:lnRef idx="0"/>
          <a:fillRef idx="0"/>
          <a:effectRef idx="0"/>
          <a:fontRef idx="minor"/>
        </p:style>
        <p:txBody>
          <a:bodyPr lIns="0" rIns="0" tIns="0" bIns="0">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236" name="CustomShape 6"/>
          <p:cNvSpPr/>
          <p:nvPr/>
        </p:nvSpPr>
        <p:spPr>
          <a:xfrm>
            <a:off x="3749040" y="6475320"/>
            <a:ext cx="1726560" cy="293040"/>
          </a:xfrm>
          <a:prstGeom prst="rect">
            <a:avLst/>
          </a:prstGeom>
          <a:noFill/>
          <a:ln w="0">
            <a:noFill/>
          </a:ln>
        </p:spPr>
        <p:style>
          <a:lnRef idx="0"/>
          <a:fillRef idx="0"/>
          <a:effectRef idx="0"/>
          <a:fontRef idx="minor"/>
        </p:style>
        <p:txBody>
          <a:bodyPr lIns="0" rIns="0" tIns="0" bIns="0">
            <a:noAutofit/>
          </a:bodyPr>
          <a:p>
            <a:pPr algn="ctr">
              <a:lnSpc>
                <a:spcPct val="100000"/>
              </a:lnSpc>
            </a:pPr>
            <a:r>
              <a:rPr b="0" lang="en-IE" sz="2000" spc="-1" strike="noStrike">
                <a:solidFill>
                  <a:srgbClr val="000000"/>
                </a:solidFill>
                <a:latin typeface="Times New Roman"/>
                <a:ea typeface="DejaVu Sans"/>
              </a:rPr>
              <a:t>Page </a:t>
            </a:r>
            <a:fld id="{95704302-0EC4-4888-9661-A769140947B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latin typeface="Arial"/>
            </a:endParaRPr>
          </a:p>
        </p:txBody>
      </p:sp>
      <p:sp>
        <p:nvSpPr>
          <p:cNvPr id="237" name="CustomShape 7"/>
          <p:cNvSpPr/>
          <p:nvPr/>
        </p:nvSpPr>
        <p:spPr>
          <a:xfrm>
            <a:off x="7040160" y="6490080"/>
            <a:ext cx="1726560" cy="293040"/>
          </a:xfrm>
          <a:prstGeom prst="rect">
            <a:avLst/>
          </a:prstGeom>
          <a:noFill/>
          <a:ln w="0">
            <a:noFill/>
          </a:ln>
        </p:spPr>
        <p:style>
          <a:lnRef idx="0"/>
          <a:fillRef idx="0"/>
          <a:effectRef idx="0"/>
          <a:fontRef idx="minor"/>
        </p:style>
        <p:txBody>
          <a:bodyPr lIns="0" rIns="0" tIns="0" bIns="0">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latin typeface="Arial"/>
            </a:endParaRPr>
          </a:p>
        </p:txBody>
      </p:sp>
      <p:sp>
        <p:nvSpPr>
          <p:cNvPr id="238" name="CustomShape 8"/>
          <p:cNvSpPr/>
          <p:nvPr/>
        </p:nvSpPr>
        <p:spPr>
          <a:xfrm>
            <a:off x="685800" y="365760"/>
            <a:ext cx="2562120" cy="201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Jan 2023</a:t>
            </a:r>
            <a:endParaRPr b="0" lang="en-US" sz="1400" spc="-1" strike="noStrike">
              <a:latin typeface="Arial"/>
            </a:endParaRPr>
          </a:p>
        </p:txBody>
      </p:sp>
      <p:sp>
        <p:nvSpPr>
          <p:cNvPr id="239"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240"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a:t>
            </a:r>
            <a:r>
              <a:rPr b="0" lang="en-US" sz="3200" spc="-1" strike="noStrike">
                <a:latin typeface="Arial"/>
              </a:rPr>
              <a:t>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a:t>
            </a:r>
            <a:r>
              <a:rPr b="0" lang="en-US" sz="2800" spc="-1" strike="noStrike">
                <a:latin typeface="Arial"/>
              </a:rPr>
              <a:t>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a:t>
            </a:r>
            <a:r>
              <a:rPr b="0" lang="en-US" sz="2000" spc="-1" strike="noStrike">
                <a:latin typeface="Arial"/>
              </a:rPr>
              <a:t>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a:t>
            </a:r>
            <a:r>
              <a:rPr b="0" lang="en-US" sz="2000" spc="-1" strike="noStrike">
                <a:latin typeface="Arial"/>
              </a:rPr>
              <a:t>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a:t>
            </a:r>
            <a:r>
              <a:rPr b="0" lang="en-US" sz="2000" spc="-1" strike="noStrike">
                <a:latin typeface="Arial"/>
              </a:rPr>
              <a:t>Outline </a:t>
            </a:r>
            <a:r>
              <a:rPr b="0" lang="en-US" sz="2000" spc="-1" strike="noStrike">
                <a:latin typeface="Arial"/>
              </a:rPr>
              <a:t>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a:t>
            </a:r>
            <a:r>
              <a:rPr b="0" lang="en-US" sz="2000" spc="-1" strike="noStrike">
                <a:latin typeface="Arial"/>
              </a:rPr>
              <a:t>Outline </a:t>
            </a:r>
            <a:r>
              <a:rPr b="0" lang="en-US" sz="2000" spc="-1" strike="noStrike">
                <a:latin typeface="Arial"/>
              </a:rPr>
              <a:t>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83" name="CustomShape 1"/>
          <p:cNvSpPr/>
          <p:nvPr/>
        </p:nvSpPr>
        <p:spPr>
          <a:xfrm>
            <a:off x="152280" y="609480"/>
            <a:ext cx="8979480" cy="4614120"/>
          </a:xfrm>
          <a:prstGeom prst="rect">
            <a:avLst/>
          </a:prstGeom>
          <a:noFill/>
          <a:ln w="0">
            <a:noFill/>
          </a:ln>
        </p:spPr>
        <p:style>
          <a:lnRef idx="0"/>
          <a:fillRef idx="0"/>
          <a:effectRef idx="0"/>
          <a:fontRef idx="minor"/>
        </p:style>
        <p:txBody>
          <a:bodyPr lIns="90000" rIns="90000" tIns="46800" bIns="46800">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Date Submitted: 15</a:t>
            </a:r>
            <a:r>
              <a:rPr b="1" lang="en-IE" sz="1600" spc="-1" strike="noStrike" baseline="33000">
                <a:solidFill>
                  <a:srgbClr val="000000"/>
                </a:solidFill>
                <a:latin typeface="Times New Roman"/>
                <a:ea typeface="DejaVu Sans"/>
              </a:rPr>
              <a:t>h</a:t>
            </a:r>
            <a:r>
              <a:rPr b="1" lang="en-IE" sz="1600" spc="-1" strike="noStrike">
                <a:solidFill>
                  <a:srgbClr val="000000"/>
                </a:solidFill>
                <a:latin typeface="Times New Roman"/>
                <a:ea typeface="DejaVu Sans"/>
              </a:rPr>
              <a:t> Janary, 2023</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Privacy Meeting in Baltimore</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Privacy January Meeting.</a:t>
            </a:r>
            <a:endParaRPr b="0" lang="en-US"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2" name="CustomShape 1"/>
          <p:cNvSpPr/>
          <p:nvPr/>
        </p:nvSpPr>
        <p:spPr>
          <a:xfrm>
            <a:off x="685800" y="685440"/>
            <a:ext cx="7760160" cy="1054800"/>
          </a:xfrm>
          <a:prstGeom prst="rect">
            <a:avLst/>
          </a:prstGeom>
          <a:noFill/>
          <a:ln w="0">
            <a:noFill/>
          </a:ln>
        </p:spPr>
        <p:style>
          <a:lnRef idx="0"/>
          <a:fillRef idx="0"/>
          <a:effectRef idx="0"/>
          <a:fontRef idx="minor"/>
        </p:style>
      </p:sp>
      <p:sp>
        <p:nvSpPr>
          <p:cNvPr id="303" name="CustomShape 2"/>
          <p:cNvSpPr/>
          <p:nvPr/>
        </p:nvSpPr>
        <p:spPr>
          <a:xfrm>
            <a:off x="438120" y="602280"/>
            <a:ext cx="82188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January</a:t>
            </a:r>
            <a:endParaRPr b="0" lang="en-US" sz="4400" spc="-1" strike="noStrike">
              <a:latin typeface="Arial"/>
            </a:endParaRPr>
          </a:p>
        </p:txBody>
      </p:sp>
      <p:sp>
        <p:nvSpPr>
          <p:cNvPr id="304" name="CustomShape 3"/>
          <p:cNvSpPr/>
          <p:nvPr/>
        </p:nvSpPr>
        <p:spPr>
          <a:xfrm>
            <a:off x="457200" y="1604520"/>
            <a:ext cx="8218800" cy="3966840"/>
          </a:xfrm>
          <a:prstGeom prst="rect">
            <a:avLst/>
          </a:prstGeom>
          <a:noFill/>
          <a:ln w="0">
            <a:noFill/>
          </a:ln>
        </p:spPr>
        <p:style>
          <a:lnRef idx="0"/>
          <a:fillRef idx="0"/>
          <a:effectRef idx="0"/>
          <a:fontRef idx="minor"/>
        </p:style>
      </p:sp>
      <p:sp>
        <p:nvSpPr>
          <p:cNvPr id="305" name="CustomShape 4"/>
          <p:cNvSpPr/>
          <p:nvPr/>
        </p:nvSpPr>
        <p:spPr>
          <a:xfrm>
            <a:off x="457200" y="1604520"/>
            <a:ext cx="8217360" cy="3965400"/>
          </a:xfrm>
          <a:prstGeom prst="rect">
            <a:avLst/>
          </a:prstGeom>
          <a:noFill/>
          <a:ln w="0">
            <a:noFill/>
          </a:ln>
        </p:spPr>
        <p:style>
          <a:lnRef idx="0"/>
          <a:fillRef idx="0"/>
          <a:effectRef idx="0"/>
          <a:fontRef idx="minor"/>
        </p:style>
        <p:txBody>
          <a:bodyPr lIns="0" rIns="0" tIns="0" bIns="0">
            <a:normAutofit/>
          </a:bodyPr>
          <a:p>
            <a:pPr marL="432000" indent="-3142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Finish the PAR for creating a privacy task group</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6" name="CustomShape 1"/>
          <p:cNvSpPr/>
          <p:nvPr/>
        </p:nvSpPr>
        <p:spPr>
          <a:xfrm>
            <a:off x="457200" y="273600"/>
            <a:ext cx="8223480" cy="1139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January</a:t>
            </a:r>
            <a:endParaRPr b="0" lang="en-US" sz="4400" spc="-1" strike="noStrike">
              <a:latin typeface="Arial"/>
            </a:endParaRPr>
          </a:p>
        </p:txBody>
      </p:sp>
      <p:sp>
        <p:nvSpPr>
          <p:cNvPr id="307" name="CustomShape 2"/>
          <p:cNvSpPr/>
          <p:nvPr/>
        </p:nvSpPr>
        <p:spPr>
          <a:xfrm>
            <a:off x="457200" y="1604520"/>
            <a:ext cx="7769520" cy="3971520"/>
          </a:xfrm>
          <a:prstGeom prst="rect">
            <a:avLst/>
          </a:prstGeom>
          <a:noFill/>
          <a:ln w="0">
            <a:noFill/>
          </a:ln>
        </p:spPr>
        <p:style>
          <a:lnRef idx="0"/>
          <a:fillRef idx="0"/>
          <a:effectRef idx="0"/>
          <a:fontRef idx="minor"/>
        </p:style>
        <p:txBody>
          <a:bodyPr lIns="0" rIns="0" tIns="0" bIns="0">
            <a:normAutofit fontScale="66000"/>
          </a:bodyPr>
          <a:p>
            <a:pPr marL="432000" indent="-32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Monday 16</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January 1130-1230</a:t>
            </a:r>
            <a:endParaRPr b="0" lang="en-US" sz="3200" spc="-1" strike="noStrike">
              <a:latin typeface="Arial"/>
            </a:endParaRPr>
          </a:p>
          <a:p>
            <a:pPr lvl="2" marL="648000" indent="-214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 fill in the PAR</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Wednesday 18</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January 16:00-18:00</a:t>
            </a:r>
            <a:endParaRPr b="0" lang="en-US" sz="3200" spc="-1" strike="noStrike">
              <a:latin typeface="Arial"/>
            </a:endParaRPr>
          </a:p>
          <a:p>
            <a:pPr lvl="2" marL="648000" indent="-214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Discuss about the par, resolve comments for par</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19</a:t>
            </a:r>
            <a:r>
              <a:rPr b="0" lang="en-IE" sz="3200" spc="-1" strike="noStrike" baseline="14000000">
                <a:solidFill>
                  <a:srgbClr val="000000"/>
                </a:solidFill>
                <a:latin typeface="Arial"/>
                <a:ea typeface="DejaVu Sans"/>
              </a:rPr>
              <a:t>th</a:t>
            </a:r>
            <a:r>
              <a:rPr b="0" lang="en-IE" sz="3200" spc="-1" strike="noStrike">
                <a:solidFill>
                  <a:srgbClr val="000000"/>
                </a:solidFill>
                <a:latin typeface="Arial"/>
                <a:ea typeface="DejaVu Sans"/>
              </a:rPr>
              <a:t> of January 1330-1530</a:t>
            </a:r>
            <a:endParaRPr b="0" lang="en-US" sz="3200" spc="-1" strike="noStrike">
              <a:latin typeface="Arial"/>
            </a:endParaRPr>
          </a:p>
          <a:p>
            <a:pPr lvl="2" marL="648000" indent="-214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Task group motions for submitting the par.</a:t>
            </a:r>
            <a:endParaRPr b="0" lang="en-US" sz="3200" spc="-1" strike="noStrike">
              <a:latin typeface="Arial"/>
            </a:endParaRPr>
          </a:p>
          <a:p>
            <a:pPr lvl="2" marL="648000" indent="-2142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closing report</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8" name="CustomShape 1"/>
          <p:cNvSpPr/>
          <p:nvPr/>
        </p:nvSpPr>
        <p:spPr>
          <a:xfrm>
            <a:off x="457200" y="273600"/>
            <a:ext cx="8227800" cy="114336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PAR items</a:t>
            </a:r>
            <a:endParaRPr b="0" lang="en-US" sz="4400" spc="-1" strike="noStrike">
              <a:latin typeface="Arial"/>
            </a:endParaRPr>
          </a:p>
        </p:txBody>
      </p:sp>
      <p:sp>
        <p:nvSpPr>
          <p:cNvPr id="309" name="CustomShape 2"/>
          <p:cNvSpPr/>
          <p:nvPr/>
        </p:nvSpPr>
        <p:spPr>
          <a:xfrm>
            <a:off x="457200" y="1604520"/>
            <a:ext cx="8227800" cy="3975840"/>
          </a:xfrm>
          <a:prstGeom prst="rect">
            <a:avLst/>
          </a:prstGeom>
          <a:noFill/>
          <a:ln w="0">
            <a:noFill/>
          </a:ln>
        </p:spPr>
        <p:style>
          <a:lnRef idx="0"/>
          <a:fillRef idx="0"/>
          <a:effectRef idx="0"/>
          <a:fontRef idx="minor"/>
        </p:style>
        <p:txBody>
          <a:bodyPr lIns="0" rIns="0" tIns="0" bIns="0">
            <a:normAutofit fontScale="28000"/>
          </a:bodyPr>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5.2.b: This amendment specifies modifications to the IEEE Std 802.15.4 medium access control (MAC) specification to specify new mechanisms that address and improve user privacy.</a:t>
            </a:r>
            <a:endParaRPr b="0" lang="en-US" sz="3200" spc="-1" strike="noStrike">
              <a:latin typeface="Arial"/>
            </a:endParaRPr>
          </a:p>
          <a:p>
            <a:pPr marL="432000" indent="-3225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5.5: Users and regulatory agencies are concerned about protecting personal information such as locations, movements, contacts and activities, etc. Devices incorporating IEEE Std 802.15.4 are increasingly integrated in personal mobile devices carried with people. IEEE Std 802.15.4-2020 does not sufficiently protect users from user tracking and user profiling attacks. To ensure continued growth and support for IEEE Std 802.15.4, this project standardizes user privacy solutions applicable to IEEE Std 802.15.4 for mobile devices.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0" name="CustomShape 1"/>
          <p:cNvSpPr/>
          <p:nvPr/>
        </p:nvSpPr>
        <p:spPr>
          <a:xfrm>
            <a:off x="457200" y="273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latin typeface="Arial"/>
            </a:endParaRPr>
          </a:p>
        </p:txBody>
      </p:sp>
      <p:sp>
        <p:nvSpPr>
          <p:cNvPr id="311" name="CustomShape 2"/>
          <p:cNvSpPr/>
          <p:nvPr/>
        </p:nvSpPr>
        <p:spPr>
          <a:xfrm>
            <a:off x="457200" y="1604520"/>
            <a:ext cx="8227800" cy="3975120"/>
          </a:xfrm>
          <a:prstGeom prst="rect">
            <a:avLst/>
          </a:prstGeom>
          <a:noFill/>
          <a:ln w="0">
            <a:noFill/>
          </a:ln>
        </p:spPr>
        <p:style>
          <a:lnRef idx="0"/>
          <a:fillRef idx="0"/>
          <a:effectRef idx="0"/>
          <a:fontRef idx="minor"/>
        </p:style>
        <p:txBody>
          <a:bodyPr lIns="0" rIns="0" tIns="0" bIns="0">
            <a:normAutofit/>
          </a:bodyPr>
          <a:p>
            <a:pPr marL="432000" indent="-3222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See Wng presentation 15-22-0477-00.</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2" name="CustomShape 1"/>
          <p:cNvSpPr/>
          <p:nvPr/>
        </p:nvSpPr>
        <p:spPr>
          <a:xfrm>
            <a:off x="457200" y="273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TG Motion</a:t>
            </a:r>
            <a:endParaRPr b="0" lang="en-US" sz="4400" spc="-1" strike="noStrike">
              <a:latin typeface="Arial"/>
            </a:endParaRPr>
          </a:p>
        </p:txBody>
      </p:sp>
      <p:sp>
        <p:nvSpPr>
          <p:cNvPr id="313" name="CustomShape 2"/>
          <p:cNvSpPr/>
          <p:nvPr/>
        </p:nvSpPr>
        <p:spPr>
          <a:xfrm>
            <a:off x="457200" y="1604520"/>
            <a:ext cx="8227800" cy="3975120"/>
          </a:xfrm>
          <a:prstGeom prst="rect">
            <a:avLst/>
          </a:prstGeom>
          <a:noFill/>
          <a:ln w="0">
            <a:noFill/>
          </a:ln>
        </p:spPr>
        <p:style>
          <a:lnRef idx="0"/>
          <a:fillRef idx="0"/>
          <a:effectRef idx="0"/>
          <a:fontRef idx="minor"/>
        </p:style>
        <p:txBody>
          <a:bodyPr lIns="0" rIns="0" tIns="0" bIns="0">
            <a:normAutofit fontScale="80000"/>
          </a:bodyPr>
          <a:p>
            <a:r>
              <a:rPr b="0" lang="en-US" sz="3200" spc="-1" strike="noStrike">
                <a:solidFill>
                  <a:srgbClr val="000000"/>
                </a:solidFill>
                <a:latin typeface="Arial"/>
                <a:ea typeface="DejaVu Sans"/>
              </a:rPr>
              <a:t>Requ</a:t>
            </a:r>
            <a:r>
              <a:rPr b="0" lang="en-US" sz="3200" spc="-1" strike="noStrike">
                <a:solidFill>
                  <a:srgbClr val="000000"/>
                </a:solidFill>
                <a:latin typeface="Arial"/>
                <a:ea typeface="DejaVu Sans"/>
              </a:rPr>
              <a:t>est </a:t>
            </a:r>
            <a:r>
              <a:rPr b="0" lang="en-US" sz="3200" spc="-1" strike="noStrike">
                <a:solidFill>
                  <a:srgbClr val="000000"/>
                </a:solidFill>
                <a:latin typeface="Arial"/>
                <a:ea typeface="DejaVu Sans"/>
              </a:rPr>
              <a:t>that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PAR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CSD </a:t>
            </a:r>
            <a:r>
              <a:rPr b="0" lang="en-US" sz="3200" spc="-1" strike="noStrike">
                <a:solidFill>
                  <a:srgbClr val="000000"/>
                </a:solidFill>
                <a:latin typeface="Arial"/>
                <a:ea typeface="DejaVu Sans"/>
              </a:rPr>
              <a:t>conta</a:t>
            </a:r>
            <a:r>
              <a:rPr b="0" lang="en-US" sz="3200" spc="-1" strike="noStrike">
                <a:solidFill>
                  <a:srgbClr val="000000"/>
                </a:solidFill>
                <a:latin typeface="Arial"/>
                <a:ea typeface="DejaVu Sans"/>
              </a:rPr>
              <a:t>ined </a:t>
            </a:r>
            <a:r>
              <a:rPr b="0" lang="en-US" sz="3200" spc="-1" strike="noStrike">
                <a:solidFill>
                  <a:srgbClr val="000000"/>
                </a:solidFill>
                <a:latin typeface="Arial"/>
                <a:ea typeface="DejaVu Sans"/>
              </a:rPr>
              <a:t>in </a:t>
            </a:r>
            <a:r>
              <a:rPr b="0" lang="en-US" sz="3200" spc="-1" strike="noStrike">
                <a:solidFill>
                  <a:srgbClr val="000000"/>
                </a:solidFill>
                <a:latin typeface="Arial"/>
                <a:ea typeface="DejaVu Sans"/>
              </a:rPr>
              <a:t>docu</a:t>
            </a:r>
            <a:r>
              <a:rPr b="0" lang="en-US" sz="3200" spc="-1" strike="noStrike">
                <a:solidFill>
                  <a:srgbClr val="000000"/>
                </a:solidFill>
                <a:latin typeface="Arial"/>
                <a:ea typeface="DejaVu Sans"/>
              </a:rPr>
              <a:t>ment</a:t>
            </a:r>
            <a:r>
              <a:rPr b="0" lang="en-US" sz="3200" spc="-1" strike="noStrike">
                <a:solidFill>
                  <a:srgbClr val="000000"/>
                </a:solidFill>
                <a:latin typeface="Arial"/>
                <a:ea typeface="DejaVu Sans"/>
              </a:rPr>
              <a:t>s 15-</a:t>
            </a:r>
            <a:r>
              <a:rPr b="0" lang="en-US" sz="3200" spc="-1" strike="noStrike">
                <a:solidFill>
                  <a:srgbClr val="000000"/>
                </a:solidFill>
                <a:latin typeface="Arial"/>
                <a:ea typeface="DejaVu Sans"/>
              </a:rPr>
              <a:t>23-</a:t>
            </a:r>
            <a:r>
              <a:rPr b="0" lang="en-US" sz="3200" spc="-1" strike="noStrike">
                <a:solidFill>
                  <a:srgbClr val="000000"/>
                </a:solidFill>
                <a:latin typeface="Arial"/>
                <a:ea typeface="DejaVu Sans"/>
              </a:rPr>
              <a:t>0040</a:t>
            </a:r>
            <a:r>
              <a:rPr b="0" lang="en-US" sz="3200" spc="-1" strike="noStrike">
                <a:solidFill>
                  <a:srgbClr val="000000"/>
                </a:solidFill>
                <a:latin typeface="Arial"/>
                <a:ea typeface="DejaVu Sans"/>
              </a:rPr>
              <a:t>-00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15-</a:t>
            </a:r>
            <a:r>
              <a:rPr b="0" lang="en-US" sz="3200" spc="-1" strike="noStrike">
                <a:solidFill>
                  <a:srgbClr val="000000"/>
                </a:solidFill>
                <a:latin typeface="Arial"/>
                <a:ea typeface="DejaVu Sans"/>
              </a:rPr>
              <a:t>23-</a:t>
            </a:r>
            <a:r>
              <a:rPr b="0" lang="en-US" sz="3200" spc="-1" strike="noStrike">
                <a:solidFill>
                  <a:srgbClr val="000000"/>
                </a:solidFill>
                <a:latin typeface="Arial"/>
                <a:ea typeface="DejaVu Sans"/>
              </a:rPr>
              <a:t>0041</a:t>
            </a:r>
            <a:r>
              <a:rPr b="0" lang="en-US" sz="3200" spc="-1" strike="noStrike">
                <a:solidFill>
                  <a:srgbClr val="000000"/>
                </a:solidFill>
                <a:latin typeface="Arial"/>
                <a:ea typeface="DejaVu Sans"/>
              </a:rPr>
              <a:t>-02, </a:t>
            </a:r>
            <a:r>
              <a:rPr b="0" lang="en-US" sz="3200" spc="-1" strike="noStrike">
                <a:solidFill>
                  <a:srgbClr val="000000"/>
                </a:solidFill>
                <a:latin typeface="Arial"/>
                <a:ea typeface="DejaVu Sans"/>
              </a:rPr>
              <a:t>respe</a:t>
            </a:r>
            <a:r>
              <a:rPr b="0" lang="en-US" sz="3200" spc="-1" strike="noStrike">
                <a:solidFill>
                  <a:srgbClr val="000000"/>
                </a:solidFill>
                <a:latin typeface="Arial"/>
                <a:ea typeface="DejaVu Sans"/>
              </a:rPr>
              <a:t>ctivel</a:t>
            </a:r>
            <a:r>
              <a:rPr b="0" lang="en-US" sz="3200" spc="-1" strike="noStrike">
                <a:solidFill>
                  <a:srgbClr val="000000"/>
                </a:solidFill>
                <a:latin typeface="Arial"/>
                <a:ea typeface="DejaVu Sans"/>
              </a:rPr>
              <a:t>y</a:t>
            </a:r>
            <a:r>
              <a:rPr b="0" lang="en-US" sz="3200" spc="-1" strike="noStrike">
                <a:solidFill>
                  <a:srgbClr val="000000"/>
                </a:solidFill>
                <a:latin typeface="Arial"/>
                <a:ea typeface="DejaVu Sans"/>
              </a:rPr>
              <a:t>,</a:t>
            </a:r>
            <a:r>
              <a:rPr b="0" lang="en-US" sz="3200" spc="-1" strike="noStrike">
                <a:solidFill>
                  <a:srgbClr val="000000"/>
                </a:solidFill>
                <a:latin typeface="Arial"/>
                <a:ea typeface="DejaVu Sans"/>
              </a:rPr>
              <a:t> be </a:t>
            </a:r>
            <a:r>
              <a:rPr b="0" lang="en-US" sz="3200" spc="-1" strike="noStrike">
                <a:solidFill>
                  <a:srgbClr val="000000"/>
                </a:solidFill>
                <a:latin typeface="Arial"/>
                <a:ea typeface="DejaVu Sans"/>
              </a:rPr>
              <a:t>appr</a:t>
            </a:r>
            <a:r>
              <a:rPr b="0" lang="en-US" sz="3200" spc="-1" strike="noStrike">
                <a:solidFill>
                  <a:srgbClr val="000000"/>
                </a:solidFill>
                <a:latin typeface="Arial"/>
                <a:ea typeface="DejaVu Sans"/>
              </a:rPr>
              <a:t>oved </a:t>
            </a:r>
            <a:r>
              <a:rPr b="0" lang="en-US" sz="3200" spc="-1" strike="noStrike">
                <a:solidFill>
                  <a:srgbClr val="000000"/>
                </a:solidFill>
                <a:latin typeface="Arial"/>
                <a:ea typeface="DejaVu Sans"/>
              </a:rPr>
              <a:t>for </a:t>
            </a:r>
            <a:r>
              <a:rPr b="0" lang="en-US" sz="3200" spc="-1" strike="noStrike">
                <a:solidFill>
                  <a:srgbClr val="000000"/>
                </a:solidFill>
                <a:latin typeface="Arial"/>
                <a:ea typeface="DejaVu Sans"/>
              </a:rPr>
              <a:t>subm</a:t>
            </a:r>
            <a:r>
              <a:rPr b="0" lang="en-US" sz="3200" spc="-1" strike="noStrike">
                <a:solidFill>
                  <a:srgbClr val="000000"/>
                </a:solidFill>
                <a:latin typeface="Arial"/>
                <a:ea typeface="DejaVu Sans"/>
              </a:rPr>
              <a:t>issio</a:t>
            </a:r>
            <a:r>
              <a:rPr b="0" lang="en-US" sz="3200" spc="-1" strike="noStrike">
                <a:solidFill>
                  <a:srgbClr val="000000"/>
                </a:solidFill>
                <a:latin typeface="Arial"/>
                <a:ea typeface="DejaVu Sans"/>
              </a:rPr>
              <a:t>n to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WG </a:t>
            </a:r>
            <a:r>
              <a:rPr b="0" lang="en-US" sz="3200" spc="-1" strike="noStrike">
                <a:solidFill>
                  <a:srgbClr val="000000"/>
                </a:solidFill>
                <a:latin typeface="Arial"/>
                <a:ea typeface="DejaVu Sans"/>
              </a:rPr>
              <a:t>for its </a:t>
            </a:r>
            <a:r>
              <a:rPr b="0" lang="en-US" sz="3200" spc="-1" strike="noStrike">
                <a:solidFill>
                  <a:srgbClr val="000000"/>
                </a:solidFill>
                <a:latin typeface="Arial"/>
                <a:ea typeface="DejaVu Sans"/>
              </a:rPr>
              <a:t>appr</a:t>
            </a:r>
            <a:r>
              <a:rPr b="0" lang="en-US" sz="3200" spc="-1" strike="noStrike">
                <a:solidFill>
                  <a:srgbClr val="000000"/>
                </a:solidFill>
                <a:latin typeface="Arial"/>
                <a:ea typeface="DejaVu Sans"/>
              </a:rPr>
              <a:t>oval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that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EC </a:t>
            </a:r>
            <a:r>
              <a:rPr b="0" lang="en-US" sz="3200" spc="-1" strike="noStrike">
                <a:solidFill>
                  <a:srgbClr val="000000"/>
                </a:solidFill>
                <a:latin typeface="Arial"/>
                <a:ea typeface="DejaVu Sans"/>
              </a:rPr>
              <a:t>be </a:t>
            </a:r>
            <a:r>
              <a:rPr b="0" lang="en-US" sz="3200" spc="-1" strike="noStrike">
                <a:solidFill>
                  <a:srgbClr val="000000"/>
                </a:solidFill>
                <a:latin typeface="Arial"/>
                <a:ea typeface="DejaVu Sans"/>
              </a:rPr>
              <a:t>requ</a:t>
            </a:r>
            <a:r>
              <a:rPr b="0" lang="en-US" sz="3200" spc="-1" strike="noStrike">
                <a:solidFill>
                  <a:srgbClr val="000000"/>
                </a:solidFill>
                <a:latin typeface="Arial"/>
                <a:ea typeface="DejaVu Sans"/>
              </a:rPr>
              <a:t>ested </a:t>
            </a:r>
            <a:r>
              <a:rPr b="0" lang="en-US" sz="3200" spc="-1" strike="noStrike">
                <a:solidFill>
                  <a:srgbClr val="000000"/>
                </a:solidFill>
                <a:latin typeface="Arial"/>
                <a:ea typeface="DejaVu Sans"/>
              </a:rPr>
              <a:t>to </a:t>
            </a:r>
            <a:r>
              <a:rPr b="0" lang="en-US" sz="3200" spc="-1" strike="noStrike">
                <a:solidFill>
                  <a:srgbClr val="000000"/>
                </a:solidFill>
                <a:latin typeface="Arial"/>
                <a:ea typeface="DejaVu Sans"/>
              </a:rPr>
              <a:t>forwa</a:t>
            </a:r>
            <a:r>
              <a:rPr b="0" lang="en-US" sz="3200" spc="-1" strike="noStrike">
                <a:solidFill>
                  <a:srgbClr val="000000"/>
                </a:solidFill>
                <a:latin typeface="Arial"/>
                <a:ea typeface="DejaVu Sans"/>
              </a:rPr>
              <a:t>rd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PAR </a:t>
            </a:r>
            <a:r>
              <a:rPr b="0" lang="en-US" sz="3200" spc="-1" strike="noStrike">
                <a:solidFill>
                  <a:srgbClr val="000000"/>
                </a:solidFill>
                <a:latin typeface="Arial"/>
                <a:ea typeface="DejaVu Sans"/>
              </a:rPr>
              <a:t>to </a:t>
            </a:r>
            <a:r>
              <a:rPr b="0" lang="en-US" sz="3200" spc="-1" strike="noStrike">
                <a:solidFill>
                  <a:srgbClr val="000000"/>
                </a:solidFill>
                <a:latin typeface="Arial"/>
                <a:ea typeface="DejaVu Sans"/>
              </a:rPr>
              <a:t>NesC</a:t>
            </a:r>
            <a:r>
              <a:rPr b="0" lang="en-US" sz="3200" spc="-1" strike="noStrike">
                <a:solidFill>
                  <a:srgbClr val="000000"/>
                </a:solidFill>
                <a:latin typeface="Arial"/>
                <a:ea typeface="DejaVu Sans"/>
              </a:rPr>
              <a:t>om</a:t>
            </a:r>
            <a:endParaRPr b="0" lang="en-US" sz="3200" spc="-1" strike="noStrike">
              <a:latin typeface="Arial"/>
            </a:endParaRPr>
          </a:p>
          <a:p>
            <a:endParaRPr b="0" lang="en-US" sz="3200" spc="-1" strike="noStrike">
              <a:latin typeface="Arial"/>
            </a:endParaRPr>
          </a:p>
          <a:p>
            <a:r>
              <a:rPr b="0" lang="en-US" sz="3200" spc="-1" strike="noStrike">
                <a:solidFill>
                  <a:srgbClr val="000000"/>
                </a:solidFill>
                <a:latin typeface="Arial"/>
                <a:ea typeface="DejaVu Sans"/>
              </a:rPr>
              <a:t>Move</a:t>
            </a:r>
            <a:r>
              <a:rPr b="0" lang="en-US" sz="3200" spc="-1" strike="noStrike">
                <a:solidFill>
                  <a:srgbClr val="000000"/>
                </a:solidFill>
                <a:latin typeface="Arial"/>
                <a:ea typeface="DejaVu Sans"/>
              </a:rPr>
              <a:t>d by: </a:t>
            </a:r>
            <a:r>
              <a:rPr b="0" lang="en-US" sz="3200" spc="-1" strike="noStrike">
                <a:solidFill>
                  <a:srgbClr val="000000"/>
                </a:solidFill>
                <a:latin typeface="Arial"/>
                <a:ea typeface="DejaVu Sans"/>
              </a:rPr>
              <a:t>Phil </a:t>
            </a:r>
            <a:r>
              <a:rPr b="0" lang="en-US" sz="3200" spc="-1" strike="noStrike">
                <a:solidFill>
                  <a:srgbClr val="000000"/>
                </a:solidFill>
                <a:latin typeface="Arial"/>
                <a:ea typeface="DejaVu Sans"/>
              </a:rPr>
              <a:t>Beec</a:t>
            </a:r>
            <a:r>
              <a:rPr b="0" lang="en-US" sz="3200" spc="-1" strike="noStrike">
                <a:solidFill>
                  <a:srgbClr val="000000"/>
                </a:solidFill>
                <a:latin typeface="Arial"/>
                <a:ea typeface="DejaVu Sans"/>
              </a:rPr>
              <a:t>her</a:t>
            </a:r>
            <a:endParaRPr b="0" lang="en-US" sz="3200" spc="-1" strike="noStrike">
              <a:latin typeface="Arial"/>
            </a:endParaRPr>
          </a:p>
          <a:p>
            <a:r>
              <a:rPr b="0" lang="en-US" sz="3200" spc="-1" strike="noStrike">
                <a:solidFill>
                  <a:srgbClr val="000000"/>
                </a:solidFill>
                <a:latin typeface="Arial"/>
                <a:ea typeface="DejaVu Sans"/>
              </a:rPr>
              <a:t>Seco</a:t>
            </a:r>
            <a:r>
              <a:rPr b="0" lang="en-US" sz="3200" spc="-1" strike="noStrike">
                <a:solidFill>
                  <a:srgbClr val="000000"/>
                </a:solidFill>
                <a:latin typeface="Arial"/>
                <a:ea typeface="DejaVu Sans"/>
              </a:rPr>
              <a:t>nded </a:t>
            </a:r>
            <a:r>
              <a:rPr b="0" lang="en-US" sz="3200" spc="-1" strike="noStrike">
                <a:solidFill>
                  <a:srgbClr val="000000"/>
                </a:solidFill>
                <a:latin typeface="Arial"/>
                <a:ea typeface="DejaVu Sans"/>
              </a:rPr>
              <a:t>by: </a:t>
            </a:r>
            <a:r>
              <a:rPr b="0" lang="en-US" sz="3200" spc="-1" strike="noStrike">
                <a:solidFill>
                  <a:srgbClr val="000000"/>
                </a:solidFill>
                <a:latin typeface="Arial"/>
                <a:ea typeface="DejaVu Sans"/>
              </a:rPr>
              <a:t>Peter </a:t>
            </a:r>
            <a:r>
              <a:rPr b="0" lang="en-US" sz="3200" spc="-1" strike="noStrike">
                <a:solidFill>
                  <a:srgbClr val="000000"/>
                </a:solidFill>
                <a:latin typeface="Arial"/>
                <a:ea typeface="DejaVu Sans"/>
              </a:rPr>
              <a:t>Yee</a:t>
            </a:r>
            <a:endParaRPr b="0" lang="en-US" sz="3200" spc="-1" strike="noStrike">
              <a:latin typeface="Arial"/>
            </a:endParaRPr>
          </a:p>
          <a:p>
            <a:r>
              <a:rPr b="0" lang="en-US" sz="3200" spc="-1" strike="noStrike">
                <a:solidFill>
                  <a:srgbClr val="000000"/>
                </a:solidFill>
                <a:latin typeface="Arial"/>
                <a:ea typeface="DejaVu Sans"/>
              </a:rPr>
              <a:t>Motio</a:t>
            </a:r>
            <a:r>
              <a:rPr b="0" lang="en-US" sz="3200" spc="-1" strike="noStrike">
                <a:solidFill>
                  <a:srgbClr val="000000"/>
                </a:solidFill>
                <a:latin typeface="Arial"/>
                <a:ea typeface="DejaVu Sans"/>
              </a:rPr>
              <a:t>n </a:t>
            </a:r>
            <a:r>
              <a:rPr b="0" lang="en-US" sz="3200" spc="-1" strike="noStrike">
                <a:solidFill>
                  <a:srgbClr val="000000"/>
                </a:solidFill>
                <a:latin typeface="Arial"/>
                <a:ea typeface="DejaVu Sans"/>
              </a:rPr>
              <a:t>pass</a:t>
            </a:r>
            <a:r>
              <a:rPr b="0" lang="en-US" sz="3200" spc="-1" strike="noStrike">
                <a:solidFill>
                  <a:srgbClr val="000000"/>
                </a:solidFill>
                <a:latin typeface="Arial"/>
                <a:ea typeface="DejaVu Sans"/>
              </a:rPr>
              <a:t>es</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14" name="CustomShape 1"/>
          <p:cNvSpPr/>
          <p:nvPr/>
        </p:nvSpPr>
        <p:spPr>
          <a:xfrm>
            <a:off x="457200" y="273600"/>
            <a:ext cx="8227440" cy="1143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WG Motion</a:t>
            </a:r>
            <a:endParaRPr b="0" lang="en-US" sz="4400" spc="-1" strike="noStrike">
              <a:latin typeface="Arial"/>
            </a:endParaRPr>
          </a:p>
        </p:txBody>
      </p:sp>
      <p:sp>
        <p:nvSpPr>
          <p:cNvPr id="315" name="CustomShape 2"/>
          <p:cNvSpPr/>
          <p:nvPr/>
        </p:nvSpPr>
        <p:spPr>
          <a:xfrm>
            <a:off x="457200" y="1604520"/>
            <a:ext cx="8227800" cy="3975120"/>
          </a:xfrm>
          <a:prstGeom prst="rect">
            <a:avLst/>
          </a:prstGeom>
          <a:noFill/>
          <a:ln w="0">
            <a:noFill/>
          </a:ln>
        </p:spPr>
        <p:style>
          <a:lnRef idx="0"/>
          <a:fillRef idx="0"/>
          <a:effectRef idx="0"/>
          <a:fontRef idx="minor"/>
        </p:style>
        <p:txBody>
          <a:bodyPr lIns="0" rIns="0" tIns="0" bIns="0">
            <a:normAutofit fontScale="48000"/>
          </a:bodyPr>
          <a:p>
            <a:r>
              <a:rPr b="0" lang="en-US" sz="3200" spc="-1" strike="noStrike">
                <a:solidFill>
                  <a:srgbClr val="000000"/>
                </a:solidFill>
                <a:latin typeface="Arial"/>
                <a:ea typeface="DejaVu Sans"/>
              </a:rPr>
              <a:t>WG </a:t>
            </a:r>
            <a:r>
              <a:rPr b="0" lang="en-US" sz="3200" spc="-1" strike="noStrike">
                <a:solidFill>
                  <a:srgbClr val="000000"/>
                </a:solidFill>
                <a:latin typeface="Arial"/>
                <a:ea typeface="DejaVu Sans"/>
              </a:rPr>
              <a:t>Motio</a:t>
            </a:r>
            <a:r>
              <a:rPr b="0" lang="en-US" sz="3200" spc="-1" strike="noStrike">
                <a:solidFill>
                  <a:srgbClr val="000000"/>
                </a:solidFill>
                <a:latin typeface="Arial"/>
                <a:ea typeface="DejaVu Sans"/>
              </a:rPr>
              <a:t>n: </a:t>
            </a:r>
            <a:r>
              <a:rPr b="0" lang="en-US" sz="3200" spc="-1" strike="noStrike">
                <a:solidFill>
                  <a:srgbClr val="000000"/>
                </a:solidFill>
                <a:latin typeface="Arial"/>
                <a:ea typeface="DejaVu Sans"/>
              </a:rPr>
              <a:t>move </a:t>
            </a:r>
            <a:r>
              <a:rPr b="0" lang="en-US" sz="3200" spc="-1" strike="noStrike">
                <a:solidFill>
                  <a:srgbClr val="000000"/>
                </a:solidFill>
                <a:latin typeface="Arial"/>
                <a:ea typeface="DejaVu Sans"/>
              </a:rPr>
              <a:t>that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PAR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CSD </a:t>
            </a:r>
            <a:r>
              <a:rPr b="0" lang="en-US" sz="3200" spc="-1" strike="noStrike">
                <a:solidFill>
                  <a:srgbClr val="000000"/>
                </a:solidFill>
                <a:latin typeface="Arial"/>
                <a:ea typeface="DejaVu Sans"/>
              </a:rPr>
              <a:t>conta</a:t>
            </a:r>
            <a:r>
              <a:rPr b="0" lang="en-US" sz="3200" spc="-1" strike="noStrike">
                <a:solidFill>
                  <a:srgbClr val="000000"/>
                </a:solidFill>
                <a:latin typeface="Arial"/>
                <a:ea typeface="DejaVu Sans"/>
              </a:rPr>
              <a:t>ined </a:t>
            </a:r>
            <a:r>
              <a:rPr b="0" lang="en-US" sz="3200" spc="-1" strike="noStrike">
                <a:solidFill>
                  <a:srgbClr val="000000"/>
                </a:solidFill>
                <a:latin typeface="Arial"/>
                <a:ea typeface="DejaVu Sans"/>
              </a:rPr>
              <a:t>in </a:t>
            </a:r>
            <a:r>
              <a:rPr b="0" lang="en-US" sz="3200" spc="-1" strike="noStrike">
                <a:solidFill>
                  <a:srgbClr val="000000"/>
                </a:solidFill>
                <a:latin typeface="Arial"/>
                <a:ea typeface="DejaVu Sans"/>
              </a:rPr>
              <a:t>docu</a:t>
            </a:r>
            <a:r>
              <a:rPr b="0" lang="en-US" sz="3200" spc="-1" strike="noStrike">
                <a:solidFill>
                  <a:srgbClr val="000000"/>
                </a:solidFill>
                <a:latin typeface="Arial"/>
                <a:ea typeface="DejaVu Sans"/>
              </a:rPr>
              <a:t>ment</a:t>
            </a:r>
            <a:r>
              <a:rPr b="0" lang="en-US" sz="3200" spc="-1" strike="noStrike">
                <a:solidFill>
                  <a:srgbClr val="000000"/>
                </a:solidFill>
                <a:latin typeface="Arial"/>
                <a:ea typeface="DejaVu Sans"/>
              </a:rPr>
              <a:t>s 15-</a:t>
            </a:r>
            <a:r>
              <a:rPr b="0" lang="en-US" sz="3200" spc="-1" strike="noStrike">
                <a:solidFill>
                  <a:srgbClr val="000000"/>
                </a:solidFill>
                <a:latin typeface="Arial"/>
                <a:ea typeface="DejaVu Sans"/>
              </a:rPr>
              <a:t>23-</a:t>
            </a:r>
            <a:r>
              <a:rPr b="0" lang="en-US" sz="3200" spc="-1" strike="noStrike">
                <a:solidFill>
                  <a:srgbClr val="000000"/>
                </a:solidFill>
                <a:latin typeface="Arial"/>
                <a:ea typeface="DejaVu Sans"/>
              </a:rPr>
              <a:t>0040</a:t>
            </a:r>
            <a:r>
              <a:rPr b="0" lang="en-US" sz="3200" spc="-1" strike="noStrike">
                <a:solidFill>
                  <a:srgbClr val="000000"/>
                </a:solidFill>
                <a:latin typeface="Arial"/>
                <a:ea typeface="DejaVu Sans"/>
              </a:rPr>
              <a:t>-00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15-</a:t>
            </a:r>
            <a:r>
              <a:rPr b="0" lang="en-US" sz="3200" spc="-1" strike="noStrike">
                <a:solidFill>
                  <a:srgbClr val="000000"/>
                </a:solidFill>
                <a:latin typeface="Arial"/>
                <a:ea typeface="DejaVu Sans"/>
              </a:rPr>
              <a:t>23-</a:t>
            </a:r>
            <a:r>
              <a:rPr b="0" lang="en-US" sz="3200" spc="-1" strike="noStrike">
                <a:solidFill>
                  <a:srgbClr val="000000"/>
                </a:solidFill>
                <a:latin typeface="Arial"/>
                <a:ea typeface="DejaVu Sans"/>
              </a:rPr>
              <a:t>0041</a:t>
            </a:r>
            <a:r>
              <a:rPr b="0" lang="en-US" sz="3200" spc="-1" strike="noStrike">
                <a:solidFill>
                  <a:srgbClr val="000000"/>
                </a:solidFill>
                <a:latin typeface="Arial"/>
                <a:ea typeface="DejaVu Sans"/>
              </a:rPr>
              <a:t>-02 </a:t>
            </a:r>
            <a:r>
              <a:rPr b="0" lang="en-US" sz="3200" spc="-1" strike="noStrike">
                <a:solidFill>
                  <a:srgbClr val="000000"/>
                </a:solidFill>
                <a:latin typeface="Arial"/>
                <a:ea typeface="DejaVu Sans"/>
              </a:rPr>
              <a:t>respe</a:t>
            </a:r>
            <a:r>
              <a:rPr b="0" lang="en-US" sz="3200" spc="-1" strike="noStrike">
                <a:solidFill>
                  <a:srgbClr val="000000"/>
                </a:solidFill>
                <a:latin typeface="Arial"/>
                <a:ea typeface="DejaVu Sans"/>
              </a:rPr>
              <a:t>ctivel</a:t>
            </a:r>
            <a:r>
              <a:rPr b="0" lang="en-US" sz="3200" spc="-1" strike="noStrike">
                <a:solidFill>
                  <a:srgbClr val="000000"/>
                </a:solidFill>
                <a:latin typeface="Arial"/>
                <a:ea typeface="DejaVu Sans"/>
              </a:rPr>
              <a:t>y, be </a:t>
            </a:r>
            <a:r>
              <a:rPr b="0" lang="en-US" sz="3200" spc="-1" strike="noStrike">
                <a:solidFill>
                  <a:srgbClr val="000000"/>
                </a:solidFill>
                <a:latin typeface="Arial"/>
                <a:ea typeface="DejaVu Sans"/>
              </a:rPr>
              <a:t>appr</a:t>
            </a:r>
            <a:r>
              <a:rPr b="0" lang="en-US" sz="3200" spc="-1" strike="noStrike">
                <a:solidFill>
                  <a:srgbClr val="000000"/>
                </a:solidFill>
                <a:latin typeface="Arial"/>
                <a:ea typeface="DejaVu Sans"/>
              </a:rPr>
              <a:t>oved </a:t>
            </a:r>
            <a:r>
              <a:rPr b="0" lang="en-US" sz="3200" spc="-1" strike="noStrike">
                <a:solidFill>
                  <a:srgbClr val="000000"/>
                </a:solidFill>
                <a:latin typeface="Arial"/>
                <a:ea typeface="DejaVu Sans"/>
              </a:rPr>
              <a:t>by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IEEE </a:t>
            </a:r>
            <a:r>
              <a:rPr b="0" lang="en-US" sz="3200" spc="-1" strike="noStrike">
                <a:solidFill>
                  <a:srgbClr val="000000"/>
                </a:solidFill>
                <a:latin typeface="Arial"/>
                <a:ea typeface="DejaVu Sans"/>
              </a:rPr>
              <a:t>802.1</a:t>
            </a:r>
            <a:r>
              <a:rPr b="0" lang="en-US" sz="3200" spc="-1" strike="noStrike">
                <a:solidFill>
                  <a:srgbClr val="000000"/>
                </a:solidFill>
                <a:latin typeface="Arial"/>
                <a:ea typeface="DejaVu Sans"/>
              </a:rPr>
              <a:t>5 </a:t>
            </a:r>
            <a:r>
              <a:rPr b="0" lang="en-US" sz="3200" spc="-1" strike="noStrike">
                <a:solidFill>
                  <a:srgbClr val="000000"/>
                </a:solidFill>
                <a:latin typeface="Arial"/>
                <a:ea typeface="DejaVu Sans"/>
              </a:rPr>
              <a:t>WG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that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EC </a:t>
            </a:r>
            <a:r>
              <a:rPr b="0" lang="en-US" sz="3200" spc="-1" strike="noStrike">
                <a:solidFill>
                  <a:srgbClr val="000000"/>
                </a:solidFill>
                <a:latin typeface="Arial"/>
                <a:ea typeface="DejaVu Sans"/>
              </a:rPr>
              <a:t>be </a:t>
            </a:r>
            <a:r>
              <a:rPr b="0" lang="en-US" sz="3200" spc="-1" strike="noStrike">
                <a:solidFill>
                  <a:srgbClr val="000000"/>
                </a:solidFill>
                <a:latin typeface="Arial"/>
                <a:ea typeface="DejaVu Sans"/>
              </a:rPr>
              <a:t>requ</a:t>
            </a:r>
            <a:r>
              <a:rPr b="0" lang="en-US" sz="3200" spc="-1" strike="noStrike">
                <a:solidFill>
                  <a:srgbClr val="000000"/>
                </a:solidFill>
                <a:latin typeface="Arial"/>
                <a:ea typeface="DejaVu Sans"/>
              </a:rPr>
              <a:t>ested </a:t>
            </a:r>
            <a:r>
              <a:rPr b="0" lang="en-US" sz="3200" spc="-1" strike="noStrike">
                <a:solidFill>
                  <a:srgbClr val="000000"/>
                </a:solidFill>
                <a:latin typeface="Arial"/>
                <a:ea typeface="DejaVu Sans"/>
              </a:rPr>
              <a:t>to </a:t>
            </a:r>
            <a:r>
              <a:rPr b="0" lang="en-US" sz="3200" spc="-1" strike="noStrike">
                <a:solidFill>
                  <a:srgbClr val="000000"/>
                </a:solidFill>
                <a:latin typeface="Arial"/>
                <a:ea typeface="DejaVu Sans"/>
              </a:rPr>
              <a:t>forwa</a:t>
            </a:r>
            <a:r>
              <a:rPr b="0" lang="en-US" sz="3200" spc="-1" strike="noStrike">
                <a:solidFill>
                  <a:srgbClr val="000000"/>
                </a:solidFill>
                <a:latin typeface="Arial"/>
                <a:ea typeface="DejaVu Sans"/>
              </a:rPr>
              <a:t>rd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PAR </a:t>
            </a:r>
            <a:r>
              <a:rPr b="0" lang="en-US" sz="3200" spc="-1" strike="noStrike">
                <a:solidFill>
                  <a:srgbClr val="000000"/>
                </a:solidFill>
                <a:latin typeface="Arial"/>
                <a:ea typeface="DejaVu Sans"/>
              </a:rPr>
              <a:t>to </a:t>
            </a:r>
            <a:r>
              <a:rPr b="0" lang="en-US" sz="3200" spc="-1" strike="noStrike">
                <a:solidFill>
                  <a:srgbClr val="000000"/>
                </a:solidFill>
                <a:latin typeface="Arial"/>
                <a:ea typeface="DejaVu Sans"/>
              </a:rPr>
              <a:t>NesC</a:t>
            </a:r>
            <a:r>
              <a:rPr b="0" lang="en-US" sz="3200" spc="-1" strike="noStrike">
                <a:solidFill>
                  <a:srgbClr val="000000"/>
                </a:solidFill>
                <a:latin typeface="Arial"/>
                <a:ea typeface="DejaVu Sans"/>
              </a:rPr>
              <a:t>om</a:t>
            </a:r>
            <a:r>
              <a:rPr b="0" lang="en-US" sz="3200" spc="-1" strike="noStrike">
                <a:solidFill>
                  <a:srgbClr val="000000"/>
                </a:solidFill>
                <a:latin typeface="Arial"/>
                <a:ea typeface="DejaVu Sans"/>
              </a:rPr>
              <a:t>.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802.1</a:t>
            </a:r>
            <a:r>
              <a:rPr b="0" lang="en-US" sz="3200" spc="-1" strike="noStrike">
                <a:solidFill>
                  <a:srgbClr val="000000"/>
                </a:solidFill>
                <a:latin typeface="Arial"/>
                <a:ea typeface="DejaVu Sans"/>
              </a:rPr>
              <a:t>5 </a:t>
            </a:r>
            <a:r>
              <a:rPr b="0" lang="en-US" sz="3200" spc="-1" strike="noStrike">
                <a:solidFill>
                  <a:srgbClr val="000000"/>
                </a:solidFill>
                <a:latin typeface="Arial"/>
                <a:ea typeface="DejaVu Sans"/>
              </a:rPr>
              <a:t>worki</a:t>
            </a:r>
            <a:r>
              <a:rPr b="0" lang="en-US" sz="3200" spc="-1" strike="noStrike">
                <a:solidFill>
                  <a:srgbClr val="000000"/>
                </a:solidFill>
                <a:latin typeface="Arial"/>
                <a:ea typeface="DejaVu Sans"/>
              </a:rPr>
              <a:t>ng </a:t>
            </a:r>
            <a:r>
              <a:rPr b="0" lang="en-US" sz="3200" spc="-1" strike="noStrike">
                <a:solidFill>
                  <a:srgbClr val="000000"/>
                </a:solidFill>
                <a:latin typeface="Arial"/>
                <a:ea typeface="DejaVu Sans"/>
              </a:rPr>
              <a:t>grou</a:t>
            </a:r>
            <a:r>
              <a:rPr b="0" lang="en-US" sz="3200" spc="-1" strike="noStrike">
                <a:solidFill>
                  <a:srgbClr val="000000"/>
                </a:solidFill>
                <a:latin typeface="Arial"/>
                <a:ea typeface="DejaVu Sans"/>
              </a:rPr>
              <a:t>p </a:t>
            </a:r>
            <a:r>
              <a:rPr b="0" lang="en-US" sz="3200" spc="-1" strike="noStrike">
                <a:solidFill>
                  <a:srgbClr val="000000"/>
                </a:solidFill>
                <a:latin typeface="Arial"/>
                <a:ea typeface="DejaVu Sans"/>
              </a:rPr>
              <a:t>chair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techn</a:t>
            </a:r>
            <a:r>
              <a:rPr b="0" lang="en-US" sz="3200" spc="-1" strike="noStrike">
                <a:solidFill>
                  <a:srgbClr val="000000"/>
                </a:solidFill>
                <a:latin typeface="Arial"/>
                <a:ea typeface="DejaVu Sans"/>
              </a:rPr>
              <a:t>ical </a:t>
            </a:r>
            <a:r>
              <a:rPr b="0" lang="en-US" sz="3200" spc="-1" strike="noStrike">
                <a:solidFill>
                  <a:srgbClr val="000000"/>
                </a:solidFill>
                <a:latin typeface="Arial"/>
                <a:ea typeface="DejaVu Sans"/>
              </a:rPr>
              <a:t>editor </a:t>
            </a:r>
            <a:r>
              <a:rPr b="0" lang="en-US" sz="3200" spc="-1" strike="noStrike">
                <a:solidFill>
                  <a:srgbClr val="000000"/>
                </a:solidFill>
                <a:latin typeface="Arial"/>
                <a:ea typeface="DejaVu Sans"/>
              </a:rPr>
              <a:t>are </a:t>
            </a:r>
            <a:r>
              <a:rPr b="0" lang="en-US" sz="3200" spc="-1" strike="noStrike">
                <a:solidFill>
                  <a:srgbClr val="000000"/>
                </a:solidFill>
                <a:latin typeface="Arial"/>
                <a:ea typeface="DejaVu Sans"/>
              </a:rPr>
              <a:t>autho</a:t>
            </a:r>
            <a:r>
              <a:rPr b="0" lang="en-US" sz="3200" spc="-1" strike="noStrike">
                <a:solidFill>
                  <a:srgbClr val="000000"/>
                </a:solidFill>
                <a:latin typeface="Arial"/>
                <a:ea typeface="DejaVu Sans"/>
              </a:rPr>
              <a:t>rized </a:t>
            </a:r>
            <a:r>
              <a:rPr b="0" lang="en-US" sz="3200" spc="-1" strike="noStrike">
                <a:solidFill>
                  <a:srgbClr val="000000"/>
                </a:solidFill>
                <a:latin typeface="Arial"/>
                <a:ea typeface="DejaVu Sans"/>
              </a:rPr>
              <a:t>to </a:t>
            </a:r>
            <a:r>
              <a:rPr b="0" lang="en-US" sz="3200" spc="-1" strike="noStrike">
                <a:solidFill>
                  <a:srgbClr val="000000"/>
                </a:solidFill>
                <a:latin typeface="Arial"/>
                <a:ea typeface="DejaVu Sans"/>
              </a:rPr>
              <a:t>make </a:t>
            </a:r>
            <a:r>
              <a:rPr b="0" lang="en-US" sz="3200" spc="-1" strike="noStrike">
                <a:solidFill>
                  <a:srgbClr val="000000"/>
                </a:solidFill>
                <a:latin typeface="Arial"/>
                <a:ea typeface="DejaVu Sans"/>
              </a:rPr>
              <a:t>additi</a:t>
            </a:r>
            <a:r>
              <a:rPr b="0" lang="en-US" sz="3200" spc="-1" strike="noStrike">
                <a:solidFill>
                  <a:srgbClr val="000000"/>
                </a:solidFill>
                <a:latin typeface="Arial"/>
                <a:ea typeface="DejaVu Sans"/>
              </a:rPr>
              <a:t>onal </a:t>
            </a:r>
            <a:r>
              <a:rPr b="0" lang="en-US" sz="3200" spc="-1" strike="noStrike">
                <a:solidFill>
                  <a:srgbClr val="000000"/>
                </a:solidFill>
                <a:latin typeface="Arial"/>
                <a:ea typeface="DejaVu Sans"/>
              </a:rPr>
              <a:t>modif</a:t>
            </a:r>
            <a:r>
              <a:rPr b="0" lang="en-US" sz="3200" spc="-1" strike="noStrike">
                <a:solidFill>
                  <a:srgbClr val="000000"/>
                </a:solidFill>
                <a:latin typeface="Arial"/>
                <a:ea typeface="DejaVu Sans"/>
              </a:rPr>
              <a:t>icatio</a:t>
            </a:r>
            <a:r>
              <a:rPr b="0" lang="en-US" sz="3200" spc="-1" strike="noStrike">
                <a:solidFill>
                  <a:srgbClr val="000000"/>
                </a:solidFill>
                <a:latin typeface="Arial"/>
                <a:ea typeface="DejaVu Sans"/>
              </a:rPr>
              <a:t>ns to </a:t>
            </a:r>
            <a:r>
              <a:rPr b="0" lang="en-US" sz="3200" spc="-1" strike="noStrike">
                <a:solidFill>
                  <a:srgbClr val="000000"/>
                </a:solidFill>
                <a:latin typeface="Arial"/>
                <a:ea typeface="DejaVu Sans"/>
              </a:rPr>
              <a:t>the </a:t>
            </a:r>
            <a:r>
              <a:rPr b="0" lang="en-US" sz="3200" spc="-1" strike="noStrike">
                <a:solidFill>
                  <a:srgbClr val="000000"/>
                </a:solidFill>
                <a:latin typeface="Arial"/>
                <a:ea typeface="DejaVu Sans"/>
              </a:rPr>
              <a:t>PAR </a:t>
            </a:r>
            <a:r>
              <a:rPr b="0" lang="en-US" sz="3200" spc="-1" strike="noStrike">
                <a:solidFill>
                  <a:srgbClr val="000000"/>
                </a:solidFill>
                <a:latin typeface="Arial"/>
                <a:ea typeface="DejaVu Sans"/>
              </a:rPr>
              <a:t>and </a:t>
            </a:r>
            <a:r>
              <a:rPr b="0" lang="en-US" sz="3200" spc="-1" strike="noStrike">
                <a:solidFill>
                  <a:srgbClr val="000000"/>
                </a:solidFill>
                <a:latin typeface="Arial"/>
                <a:ea typeface="DejaVu Sans"/>
              </a:rPr>
              <a:t>CSD </a:t>
            </a:r>
            <a:r>
              <a:rPr b="0" lang="en-US" sz="3200" spc="-1" strike="noStrike">
                <a:solidFill>
                  <a:srgbClr val="000000"/>
                </a:solidFill>
                <a:latin typeface="Arial"/>
                <a:ea typeface="DejaVu Sans"/>
              </a:rPr>
              <a:t>as </a:t>
            </a:r>
            <a:r>
              <a:rPr b="0" lang="en-US" sz="3200" spc="-1" strike="noStrike">
                <a:solidFill>
                  <a:srgbClr val="000000"/>
                </a:solidFill>
                <a:latin typeface="Arial"/>
                <a:ea typeface="DejaVu Sans"/>
              </a:rPr>
              <a:t>need</a:t>
            </a:r>
            <a:r>
              <a:rPr b="0" lang="en-US" sz="3200" spc="-1" strike="noStrike">
                <a:solidFill>
                  <a:srgbClr val="000000"/>
                </a:solidFill>
                <a:latin typeface="Arial"/>
                <a:ea typeface="DejaVu Sans"/>
              </a:rPr>
              <a:t>ed to </a:t>
            </a:r>
            <a:r>
              <a:rPr b="0" lang="en-US" sz="3200" spc="-1" strike="noStrike">
                <a:solidFill>
                  <a:srgbClr val="000000"/>
                </a:solidFill>
                <a:latin typeface="Arial"/>
                <a:ea typeface="DejaVu Sans"/>
              </a:rPr>
              <a:t>reflec</a:t>
            </a:r>
            <a:r>
              <a:rPr b="0" lang="en-US" sz="3200" spc="-1" strike="noStrike">
                <a:solidFill>
                  <a:srgbClr val="000000"/>
                </a:solidFill>
                <a:latin typeface="Arial"/>
                <a:ea typeface="DejaVu Sans"/>
              </a:rPr>
              <a:t>t EC </a:t>
            </a:r>
            <a:r>
              <a:rPr b="0" lang="en-US" sz="3200" spc="-1" strike="noStrike">
                <a:solidFill>
                  <a:srgbClr val="000000"/>
                </a:solidFill>
                <a:latin typeface="Arial"/>
                <a:ea typeface="DejaVu Sans"/>
              </a:rPr>
              <a:t>discu</a:t>
            </a:r>
            <a:r>
              <a:rPr b="0" lang="en-US" sz="3200" spc="-1" strike="noStrike">
                <a:solidFill>
                  <a:srgbClr val="000000"/>
                </a:solidFill>
                <a:latin typeface="Arial"/>
                <a:ea typeface="DejaVu Sans"/>
              </a:rPr>
              <a:t>ssion </a:t>
            </a:r>
            <a:r>
              <a:rPr b="0" lang="en-US" sz="3200" spc="-1" strike="noStrike">
                <a:solidFill>
                  <a:srgbClr val="000000"/>
                </a:solidFill>
                <a:latin typeface="Arial"/>
                <a:ea typeface="DejaVu Sans"/>
              </a:rPr>
              <a:t>at its </a:t>
            </a:r>
            <a:r>
              <a:rPr b="0" lang="en-US" sz="3200" spc="-1" strike="noStrike">
                <a:solidFill>
                  <a:srgbClr val="000000"/>
                </a:solidFill>
                <a:latin typeface="Arial"/>
                <a:ea typeface="DejaVu Sans"/>
              </a:rPr>
              <a:t>closi</a:t>
            </a:r>
            <a:r>
              <a:rPr b="0" lang="en-US" sz="3200" spc="-1" strike="noStrike">
                <a:solidFill>
                  <a:srgbClr val="000000"/>
                </a:solidFill>
                <a:latin typeface="Arial"/>
                <a:ea typeface="DejaVu Sans"/>
              </a:rPr>
              <a:t>ng </a:t>
            </a:r>
            <a:r>
              <a:rPr b="0" lang="en-US" sz="3200" spc="-1" strike="noStrike">
                <a:solidFill>
                  <a:srgbClr val="000000"/>
                </a:solidFill>
                <a:latin typeface="Arial"/>
                <a:ea typeface="DejaVu Sans"/>
              </a:rPr>
              <a:t>meeti</a:t>
            </a:r>
            <a:r>
              <a:rPr b="0" lang="en-US" sz="3200" spc="-1" strike="noStrike">
                <a:solidFill>
                  <a:srgbClr val="000000"/>
                </a:solidFill>
                <a:latin typeface="Arial"/>
                <a:ea typeface="DejaVu Sans"/>
              </a:rPr>
              <a:t>ng.</a:t>
            </a:r>
            <a:endParaRPr b="0" lang="en-US" sz="3200" spc="-1" strike="noStrike">
              <a:latin typeface="Arial"/>
            </a:endParaRPr>
          </a:p>
          <a:p>
            <a:endParaRPr b="0" lang="en-US" sz="3200" spc="-1" strike="noStrike">
              <a:latin typeface="Arial"/>
            </a:endParaRPr>
          </a:p>
          <a:p>
            <a:r>
              <a:rPr b="0" lang="en-US" sz="3200" spc="-1" strike="noStrike">
                <a:solidFill>
                  <a:srgbClr val="000000"/>
                </a:solidFill>
                <a:latin typeface="Arial"/>
                <a:ea typeface="DejaVu Sans"/>
              </a:rPr>
              <a:t>Move</a:t>
            </a:r>
            <a:r>
              <a:rPr b="0" lang="en-US" sz="3200" spc="-1" strike="noStrike">
                <a:solidFill>
                  <a:srgbClr val="000000"/>
                </a:solidFill>
                <a:latin typeface="Arial"/>
                <a:ea typeface="DejaVu Sans"/>
              </a:rPr>
              <a:t>d by: </a:t>
            </a:r>
            <a:r>
              <a:rPr b="0" lang="en-US" sz="3200" spc="-1" strike="noStrike">
                <a:solidFill>
                  <a:srgbClr val="000000"/>
                </a:solidFill>
                <a:latin typeface="Arial"/>
                <a:ea typeface="DejaVu Sans"/>
              </a:rPr>
              <a:t>Tero </a:t>
            </a:r>
            <a:r>
              <a:rPr b="0" lang="en-US" sz="3200" spc="-1" strike="noStrike">
                <a:solidFill>
                  <a:srgbClr val="000000"/>
                </a:solidFill>
                <a:latin typeface="Arial"/>
                <a:ea typeface="DejaVu Sans"/>
              </a:rPr>
              <a:t>Kivin</a:t>
            </a:r>
            <a:r>
              <a:rPr b="0" lang="en-US" sz="3200" spc="-1" strike="noStrike">
                <a:solidFill>
                  <a:srgbClr val="000000"/>
                </a:solidFill>
                <a:latin typeface="Arial"/>
                <a:ea typeface="DejaVu Sans"/>
              </a:rPr>
              <a:t>en</a:t>
            </a:r>
            <a:endParaRPr b="0" lang="en-US" sz="3200" spc="-1" strike="noStrike">
              <a:latin typeface="Arial"/>
            </a:endParaRPr>
          </a:p>
          <a:p>
            <a:r>
              <a:rPr b="0" lang="en-US" sz="3200" spc="-1" strike="noStrike">
                <a:solidFill>
                  <a:srgbClr val="000000"/>
                </a:solidFill>
                <a:latin typeface="Arial"/>
                <a:ea typeface="DejaVu Sans"/>
              </a:rPr>
              <a:t>Seco</a:t>
            </a:r>
            <a:r>
              <a:rPr b="0" lang="en-US" sz="3200" spc="-1" strike="noStrike">
                <a:solidFill>
                  <a:srgbClr val="000000"/>
                </a:solidFill>
                <a:latin typeface="Arial"/>
                <a:ea typeface="DejaVu Sans"/>
              </a:rPr>
              <a:t>nded </a:t>
            </a:r>
            <a:r>
              <a:rPr b="0" lang="en-US" sz="3200" spc="-1" strike="noStrike">
                <a:solidFill>
                  <a:srgbClr val="000000"/>
                </a:solidFill>
                <a:latin typeface="Arial"/>
                <a:ea typeface="DejaVu Sans"/>
              </a:rPr>
              <a:t>by: </a:t>
            </a:r>
            <a:r>
              <a:rPr b="0" lang="en-US" sz="3200" spc="-1" strike="noStrike">
                <a:solidFill>
                  <a:srgbClr val="000000"/>
                </a:solidFill>
                <a:latin typeface="Arial"/>
                <a:ea typeface="DejaVu Sans"/>
              </a:rPr>
              <a:t>Phil </a:t>
            </a:r>
            <a:r>
              <a:rPr b="0" lang="en-US" sz="3200" spc="-1" strike="noStrike">
                <a:solidFill>
                  <a:srgbClr val="000000"/>
                </a:solidFill>
                <a:latin typeface="Arial"/>
                <a:ea typeface="DejaVu Sans"/>
              </a:rPr>
              <a:t>Beec</a:t>
            </a:r>
            <a:r>
              <a:rPr b="0" lang="en-US" sz="3200" spc="-1" strike="noStrike">
                <a:solidFill>
                  <a:srgbClr val="000000"/>
                </a:solidFill>
                <a:latin typeface="Arial"/>
                <a:ea typeface="DejaVu Sans"/>
              </a:rPr>
              <a:t>her</a:t>
            </a:r>
            <a:endParaRPr b="0" lang="en-US" sz="32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4" name="CustomShape 1"/>
          <p:cNvSpPr/>
          <p:nvPr/>
        </p:nvSpPr>
        <p:spPr>
          <a:xfrm>
            <a:off x="190440" y="1007640"/>
            <a:ext cx="8752320" cy="5538960"/>
          </a:xfrm>
          <a:prstGeom prst="rect">
            <a:avLst/>
          </a:prstGeom>
          <a:noFill/>
          <a:ln w="0">
            <a:noFill/>
          </a:ln>
        </p:spPr>
        <p:style>
          <a:lnRef idx="0"/>
          <a:fillRef idx="0"/>
          <a:effectRef idx="0"/>
          <a:fontRef idx="minor"/>
        </p:style>
        <p:txBody>
          <a:bodyPr lIns="90000" rIns="90000" tIns="45000" bIns="45000">
            <a:noAutofit/>
          </a:bodyPr>
          <a:p>
            <a:pPr marL="216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latin typeface="Arial"/>
            </a:endParaRPr>
          </a:p>
          <a:p>
            <a:pPr lvl="1" marL="432000" indent="-21168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latin typeface="Arial"/>
            </a:endParaRPr>
          </a:p>
          <a:p>
            <a:pPr lvl="1" marL="432000" indent="-21168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US" sz="1200" spc="-1" strike="noStrike">
              <a:latin typeface="Arial"/>
            </a:endParaRPr>
          </a:p>
          <a:p>
            <a:pPr lvl="1" marL="432000" indent="-21168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latin typeface="Arial"/>
            </a:endParaRPr>
          </a:p>
          <a:p>
            <a:pPr lvl="2" marL="648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latin typeface="Arial"/>
            </a:endParaRPr>
          </a:p>
          <a:p>
            <a:pPr lvl="1" marL="432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latin typeface="Arial"/>
            </a:endParaRPr>
          </a:p>
          <a:p>
            <a:pPr lvl="1" marL="432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latin typeface="Arial"/>
            </a:endParaRPr>
          </a:p>
          <a:p>
            <a:pPr>
              <a:lnSpc>
                <a:spcPct val="100000"/>
              </a:lnSpc>
            </a:pPr>
            <a:endParaRPr b="0" lang="en-US" sz="1200" spc="-1" strike="noStrike">
              <a:latin typeface="Arial"/>
            </a:endParaRPr>
          </a:p>
          <a:p>
            <a:pPr marL="216000" indent="-21168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latin typeface="Arial"/>
            </a:endParaRPr>
          </a:p>
        </p:txBody>
      </p:sp>
      <p:sp>
        <p:nvSpPr>
          <p:cNvPr id="285" name="CustomShape 2"/>
          <p:cNvSpPr/>
          <p:nvPr/>
        </p:nvSpPr>
        <p:spPr>
          <a:xfrm>
            <a:off x="685800" y="533520"/>
            <a:ext cx="7761600" cy="5986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latin typeface="Arial"/>
            </a:endParaRPr>
          </a:p>
        </p:txBody>
      </p:sp>
      <p:sp>
        <p:nvSpPr>
          <p:cNvPr id="286" name="CustomShape 3"/>
          <p:cNvSpPr/>
          <p:nvPr/>
        </p:nvSpPr>
        <p:spPr>
          <a:xfrm>
            <a:off x="685800" y="-228600"/>
            <a:ext cx="7761600" cy="1059120"/>
          </a:xfrm>
          <a:prstGeom prst="rect">
            <a:avLst/>
          </a:prstGeom>
          <a:noFill/>
          <a:ln w="0">
            <a:noFill/>
          </a:ln>
        </p:spPr>
        <p:style>
          <a:lnRef idx="0"/>
          <a:fillRef idx="0"/>
          <a:effectRef idx="0"/>
          <a:fontRef idx="minor"/>
        </p:style>
      </p:sp>
      <p:sp>
        <p:nvSpPr>
          <p:cNvPr id="287" name="CustomShape 4"/>
          <p:cNvSpPr/>
          <p:nvPr/>
        </p:nvSpPr>
        <p:spPr>
          <a:xfrm>
            <a:off x="380880" y="838080"/>
            <a:ext cx="8447400" cy="555192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8" name="CustomShape 1"/>
          <p:cNvSpPr/>
          <p:nvPr/>
        </p:nvSpPr>
        <p:spPr>
          <a:xfrm>
            <a:off x="339840" y="692280"/>
            <a:ext cx="8828280" cy="385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latin typeface="Arial"/>
            </a:endParaRPr>
          </a:p>
        </p:txBody>
      </p:sp>
      <p:sp>
        <p:nvSpPr>
          <p:cNvPr id="289" name="CustomShape 2"/>
          <p:cNvSpPr/>
          <p:nvPr/>
        </p:nvSpPr>
        <p:spPr>
          <a:xfrm>
            <a:off x="34920" y="1413000"/>
            <a:ext cx="9133200" cy="4866120"/>
          </a:xfrm>
          <a:prstGeom prst="rect">
            <a:avLst/>
          </a:prstGeom>
          <a:noFill/>
          <a:ln w="0">
            <a:noFill/>
          </a:ln>
        </p:spPr>
        <p:style>
          <a:lnRef idx="0"/>
          <a:fillRef idx="0"/>
          <a:effectRef idx="0"/>
          <a:fontRef idx="minor"/>
        </p:style>
        <p:txBody>
          <a:bodyPr lIns="90000" rIns="90000" tIns="45000" bIns="45000">
            <a:noAutofit/>
          </a:bodyPr>
          <a:p>
            <a:pPr lvl="1" marL="432000" indent="-21168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latin typeface="Arial"/>
            </a:endParaRPr>
          </a:p>
          <a:p>
            <a:pPr>
              <a:lnSpc>
                <a:spcPct val="100000"/>
              </a:lnSpc>
            </a:pPr>
            <a:endParaRPr b="0" lang="en-US" sz="1800" spc="-1" strike="noStrike">
              <a:latin typeface="Arial"/>
            </a:endParaRPr>
          </a:p>
          <a:p>
            <a:pPr lvl="1" marL="432000" indent="-21168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latin typeface="Arial"/>
            </a:endParaRPr>
          </a:p>
          <a:p>
            <a:pPr>
              <a:lnSpc>
                <a:spcPct val="100000"/>
              </a:lnSpc>
            </a:pPr>
            <a:endParaRPr b="0" lang="en-US" sz="1800" spc="-1" strike="noStrike">
              <a:latin typeface="Arial"/>
            </a:endParaRPr>
          </a:p>
          <a:p>
            <a:pPr lvl="1" marL="432000" indent="-21168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0" name="CustomShape 1"/>
          <p:cNvSpPr/>
          <p:nvPr/>
        </p:nvSpPr>
        <p:spPr>
          <a:xfrm>
            <a:off x="684360" y="658800"/>
            <a:ext cx="7761600" cy="817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latin typeface="Arial"/>
            </a:endParaRPr>
          </a:p>
        </p:txBody>
      </p:sp>
      <p:sp>
        <p:nvSpPr>
          <p:cNvPr id="291" name="CustomShape 2"/>
          <p:cNvSpPr/>
          <p:nvPr/>
        </p:nvSpPr>
        <p:spPr>
          <a:xfrm>
            <a:off x="0" y="1557360"/>
            <a:ext cx="8980920" cy="3373920"/>
          </a:xfrm>
          <a:prstGeom prst="rect">
            <a:avLst/>
          </a:prstGeom>
          <a:noFill/>
          <a:ln w="0">
            <a:noFill/>
          </a:ln>
        </p:spPr>
        <p:style>
          <a:lnRef idx="0"/>
          <a:fillRef idx="0"/>
          <a:effectRef idx="0"/>
          <a:fontRef idx="minor"/>
        </p:style>
        <p:txBody>
          <a:bodyPr lIns="90000" rIns="90000" tIns="45000" bIns="45000">
            <a:noAutofit/>
          </a:bodyPr>
          <a:p>
            <a:pPr lvl="1" marL="432000" indent="-21168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latin typeface="Arial"/>
            </a:endParaRPr>
          </a:p>
          <a:p>
            <a:pPr>
              <a:lnSpc>
                <a:spcPct val="100000"/>
              </a:lnSpc>
            </a:pPr>
            <a:endParaRPr b="0" lang="en-US" sz="2000" spc="-1" strike="noStrike">
              <a:latin typeface="Arial"/>
            </a:endParaRPr>
          </a:p>
          <a:p>
            <a:pPr lvl="1" marL="432000" indent="-21168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latin typeface="Arial"/>
            </a:endParaRPr>
          </a:p>
          <a:p>
            <a:pPr>
              <a:lnSpc>
                <a:spcPct val="100000"/>
              </a:lnSpc>
            </a:pPr>
            <a:endParaRPr b="0" lang="en-US" sz="2000" spc="-1" strike="noStrike">
              <a:latin typeface="Arial"/>
            </a:endParaRPr>
          </a:p>
          <a:p>
            <a:pPr lvl="1" marL="432000" indent="-21168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latin typeface="Arial"/>
            </a:endParaRPr>
          </a:p>
          <a:p>
            <a:pPr lvl="1" marL="432000" indent="-21168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US"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2"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latin typeface="Arial"/>
            </a:endParaRPr>
          </a:p>
        </p:txBody>
      </p:sp>
      <p:sp>
        <p:nvSpPr>
          <p:cNvPr id="293" name="CustomShape 2"/>
          <p:cNvSpPr/>
          <p:nvPr/>
        </p:nvSpPr>
        <p:spPr>
          <a:xfrm>
            <a:off x="609480" y="1773360"/>
            <a:ext cx="7753680" cy="4456440"/>
          </a:xfrm>
          <a:prstGeom prst="rect">
            <a:avLst/>
          </a:prstGeom>
          <a:noFill/>
          <a:ln w="0">
            <a:noFill/>
          </a:ln>
        </p:spPr>
        <p:style>
          <a:lnRef idx="0"/>
          <a:fillRef idx="0"/>
          <a:effectRef idx="0"/>
          <a:fontRef idx="minor"/>
        </p:style>
        <p:txBody>
          <a:bodyPr lIns="90000" rIns="90000" tIns="45000" bIns="45000">
            <a:noAutofit/>
          </a:bodyPr>
          <a:p>
            <a:pPr marL="216000" indent="-21168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latin typeface="Arial"/>
            </a:endParaRPr>
          </a:p>
          <a:p>
            <a:pPr lvl="2" marL="648000" indent="-21168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latin typeface="Arial"/>
            </a:endParaRPr>
          </a:p>
          <a:p>
            <a:pPr lvl="3" marL="864000" indent="-21168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latin typeface="Arial"/>
            </a:endParaRPr>
          </a:p>
          <a:p>
            <a:pPr lvl="1" marL="432000" indent="-21168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latin typeface="Arial"/>
            </a:endParaRPr>
          </a:p>
          <a:p>
            <a:pPr marL="216000" indent="-21168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latin typeface="Arial"/>
            </a:endParaRPr>
          </a:p>
          <a:p>
            <a:pPr marL="216000" indent="-21168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latin typeface="Arial"/>
            </a:endParaRPr>
          </a:p>
        </p:txBody>
      </p:sp>
      <p:sp>
        <p:nvSpPr>
          <p:cNvPr id="295" name="CustomShape 2"/>
          <p:cNvSpPr/>
          <p:nvPr/>
        </p:nvSpPr>
        <p:spPr>
          <a:xfrm>
            <a:off x="609480" y="1773360"/>
            <a:ext cx="7753680" cy="4456440"/>
          </a:xfrm>
          <a:prstGeom prst="rect">
            <a:avLst/>
          </a:prstGeom>
          <a:noFill/>
          <a:ln w="0">
            <a:noFill/>
          </a:ln>
        </p:spPr>
        <p:style>
          <a:lnRef idx="0"/>
          <a:fillRef idx="0"/>
          <a:effectRef idx="0"/>
          <a:fontRef idx="minor"/>
        </p:style>
        <p:txBody>
          <a:bodyPr lIns="90000" rIns="90000" tIns="45000" bIns="45000">
            <a:noAutofit/>
          </a:bodyPr>
          <a:p>
            <a:pPr marL="216000" indent="-21168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latin typeface="Arial"/>
            </a:endParaRPr>
          </a:p>
          <a:p>
            <a:pPr lvl="1" marL="432000" indent="-21168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latin typeface="Arial"/>
            </a:endParaRPr>
          </a:p>
          <a:p>
            <a:pPr lvl="1" marL="432000" indent="-21168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latin typeface="Arial"/>
            </a:endParaRPr>
          </a:p>
          <a:p>
            <a:pPr>
              <a:lnSpc>
                <a:spcPct val="90000"/>
              </a:lnSpc>
              <a:spcBef>
                <a:spcPts val="400"/>
              </a:spcBef>
            </a:pPr>
            <a:endParaRPr b="0" lang="en-US" sz="1500" spc="-1" strike="noStrike">
              <a:latin typeface="Arial"/>
            </a:endParaRPr>
          </a:p>
          <a:p>
            <a:pPr marL="216000" indent="-21168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US" sz="1600" spc="-1" strike="noStrike">
              <a:latin typeface="Arial"/>
            </a:endParaRPr>
          </a:p>
          <a:p>
            <a:pPr>
              <a:lnSpc>
                <a:spcPct val="90000"/>
              </a:lnSpc>
            </a:pPr>
            <a:endParaRPr b="0" lang="en-US" sz="1600" spc="-1" strike="noStrike">
              <a:latin typeface="Arial"/>
            </a:endParaRPr>
          </a:p>
          <a:p>
            <a:pPr marL="630000" indent="-28152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6"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US" sz="2600" spc="-1" strike="noStrike">
              <a:latin typeface="Arial"/>
            </a:endParaRPr>
          </a:p>
        </p:txBody>
      </p:sp>
      <p:sp>
        <p:nvSpPr>
          <p:cNvPr id="297" name="CustomShape 2"/>
          <p:cNvSpPr/>
          <p:nvPr/>
        </p:nvSpPr>
        <p:spPr>
          <a:xfrm>
            <a:off x="609480" y="1773360"/>
            <a:ext cx="7753680" cy="4456440"/>
          </a:xfrm>
          <a:prstGeom prst="rect">
            <a:avLst/>
          </a:prstGeom>
          <a:noFill/>
          <a:ln w="0">
            <a:noFill/>
          </a:ln>
        </p:spPr>
        <p:style>
          <a:lnRef idx="0"/>
          <a:fillRef idx="0"/>
          <a:effectRef idx="0"/>
          <a:fontRef idx="minor"/>
        </p:style>
        <p:txBody>
          <a:bodyPr lIns="90000" rIns="90000" tIns="45000" bIns="45000">
            <a:noAutofit/>
          </a:bodyPr>
          <a:p>
            <a:pPr marL="216000" indent="-21168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latin typeface="Arial"/>
            </a:endParaRPr>
          </a:p>
          <a:p>
            <a:pPr>
              <a:lnSpc>
                <a:spcPct val="90000"/>
              </a:lnSpc>
            </a:pPr>
            <a:endParaRPr b="0" lang="en-US" sz="20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latin typeface="Arial"/>
            </a:endParaRPr>
          </a:p>
          <a:p>
            <a:pPr lvl="1" marL="432000" indent="-21168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8"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299" name="CustomShape 2"/>
          <p:cNvSpPr/>
          <p:nvPr/>
        </p:nvSpPr>
        <p:spPr>
          <a:xfrm>
            <a:off x="609480" y="1773360"/>
            <a:ext cx="7753680" cy="4456440"/>
          </a:xfrm>
          <a:prstGeom prst="rect">
            <a:avLst/>
          </a:prstGeom>
          <a:noFill/>
          <a:ln w="0">
            <a:noFill/>
          </a:ln>
        </p:spPr>
        <p:style>
          <a:lnRef idx="0"/>
          <a:fillRef idx="0"/>
          <a:effectRef idx="0"/>
          <a:fontRef idx="minor"/>
        </p:style>
        <p:txBody>
          <a:bodyPr lIns="90000" rIns="90000" tIns="45000" bIns="45000">
            <a:noAutofit/>
          </a:bodyPr>
          <a:p>
            <a:pPr marL="216000" indent="-21168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latin typeface="Arial"/>
            </a:endParaRPr>
          </a:p>
          <a:p>
            <a:pPr>
              <a:lnSpc>
                <a:spcPct val="90000"/>
              </a:lnSpc>
            </a:pPr>
            <a:endParaRPr b="0" lang="en-US" sz="20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latin typeface="Arial"/>
            </a:endParaRPr>
          </a:p>
          <a:p>
            <a:pPr lvl="1" marL="432000" indent="-21168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00" name="CustomShape 1"/>
          <p:cNvSpPr/>
          <p:nvPr/>
        </p:nvSpPr>
        <p:spPr>
          <a:xfrm>
            <a:off x="324000" y="630360"/>
            <a:ext cx="8676000" cy="1132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latin typeface="Arial"/>
            </a:endParaRPr>
          </a:p>
        </p:txBody>
      </p:sp>
      <p:sp>
        <p:nvSpPr>
          <p:cNvPr id="301" name="CustomShape 2"/>
          <p:cNvSpPr/>
          <p:nvPr/>
        </p:nvSpPr>
        <p:spPr>
          <a:xfrm>
            <a:off x="609480" y="1773360"/>
            <a:ext cx="8436600" cy="4456440"/>
          </a:xfrm>
          <a:prstGeom prst="rect">
            <a:avLst/>
          </a:prstGeom>
          <a:noFill/>
          <a:ln w="0">
            <a:noFill/>
          </a:ln>
        </p:spPr>
        <p:style>
          <a:lnRef idx="0"/>
          <a:fillRef idx="0"/>
          <a:effectRef idx="0"/>
          <a:fontRef idx="minor"/>
        </p:style>
        <p:txBody>
          <a:bodyPr lIns="90000" rIns="90000" tIns="45000" bIns="45000">
            <a:noAutofit/>
          </a:bodyPr>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latin typeface="Arial"/>
            </a:endParaRPr>
          </a:p>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latin typeface="Arial"/>
            </a:endParaRPr>
          </a:p>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latin typeface="Arial"/>
            </a:endParaRPr>
          </a:p>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latin typeface="Arial"/>
            </a:endParaRPr>
          </a:p>
          <a:p>
            <a:pPr marL="216000" indent="-21168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latin typeface="Arial"/>
            </a:endParaRPr>
          </a:p>
          <a:p>
            <a:pPr lvl="1" marL="432000" indent="-21168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latin typeface="Arial"/>
            </a:endParaRPr>
          </a:p>
          <a:p>
            <a:pPr>
              <a:lnSpc>
                <a:spcPct val="90000"/>
              </a:lnSpc>
              <a:spcBef>
                <a:spcPts val="564"/>
              </a:spcBef>
            </a:pP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827</TotalTime>
  <Application>LibreOffice/7.0.4.2$Linux_X86_64 LibreOffice_project/00$Build-2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2023-01-18T16:40:33Z</dcterms:modified>
  <cp:revision>117</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