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8" r:id="rId6"/>
    <p:sldId id="269" r:id="rId7"/>
    <p:sldId id="271" r:id="rId8"/>
    <p:sldId id="272" r:id="rId9"/>
    <p:sldId id="273" r:id="rId10"/>
    <p:sldId id="270" r:id="rId11"/>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54C8E31-22D4-4550-ADAD-FDB7A22B0696}"/>
    <pc:docChg chg="custSel delSld modSld modMainMaster">
      <pc:chgData name="Steve Shellhammer" userId="0e71f22d-ee3e-49c0-82ff-dbc290af8082" providerId="ADAL" clId="{754C8E31-22D4-4550-ADAD-FDB7A22B0696}" dt="2022-11-11T18:49:16.754" v="93" actId="20577"/>
      <pc:docMkLst>
        <pc:docMk/>
      </pc:docMkLst>
      <pc:sldChg chg="modSp mod">
        <pc:chgData name="Steve Shellhammer" userId="0e71f22d-ee3e-49c0-82ff-dbc290af8082" providerId="ADAL" clId="{754C8E31-22D4-4550-ADAD-FDB7A22B0696}" dt="2022-11-08T14:42:34.810" v="21" actId="20577"/>
        <pc:sldMkLst>
          <pc:docMk/>
          <pc:sldMk cId="0" sldId="256"/>
        </pc:sldMkLst>
        <pc:spChg chg="mod">
          <ac:chgData name="Steve Shellhammer" userId="0e71f22d-ee3e-49c0-82ff-dbc290af8082" providerId="ADAL" clId="{754C8E31-22D4-4550-ADAD-FDB7A22B0696}" dt="2022-11-08T14:42:34.810" v="21" actId="20577"/>
          <ac:spMkLst>
            <pc:docMk/>
            <pc:sldMk cId="0" sldId="256"/>
            <ac:spMk id="9" creationId="{0E31A46A-2C9E-3C6E-1BCA-1D63DB6F5F0E}"/>
          </ac:spMkLst>
        </pc:spChg>
      </pc:sldChg>
      <pc:sldChg chg="modSp mod">
        <pc:chgData name="Steve Shellhammer" userId="0e71f22d-ee3e-49c0-82ff-dbc290af8082" providerId="ADAL" clId="{754C8E31-22D4-4550-ADAD-FDB7A22B0696}" dt="2022-11-08T14:43:55.195" v="24" actId="14100"/>
        <pc:sldMkLst>
          <pc:docMk/>
          <pc:sldMk cId="784949654" sldId="259"/>
        </pc:sldMkLst>
        <pc:graphicFrameChg chg="mod">
          <ac:chgData name="Steve Shellhammer" userId="0e71f22d-ee3e-49c0-82ff-dbc290af8082" providerId="ADAL" clId="{754C8E31-22D4-4550-ADAD-FDB7A22B0696}" dt="2022-11-08T14:43:55.195" v="24" actId="14100"/>
          <ac:graphicFrameMkLst>
            <pc:docMk/>
            <pc:sldMk cId="784949654" sldId="259"/>
            <ac:graphicFrameMk id="7" creationId="{97BDE568-D172-5B73-EF97-F6B870B41886}"/>
          </ac:graphicFrameMkLst>
        </pc:graphicFrameChg>
      </pc:sldChg>
      <pc:sldChg chg="modSp mod">
        <pc:chgData name="Steve Shellhammer" userId="0e71f22d-ee3e-49c0-82ff-dbc290af8082" providerId="ADAL" clId="{754C8E31-22D4-4550-ADAD-FDB7A22B0696}" dt="2022-11-11T18:48:05.609" v="60" actId="20577"/>
        <pc:sldMkLst>
          <pc:docMk/>
          <pc:sldMk cId="204394396" sldId="261"/>
        </pc:sldMkLst>
        <pc:spChg chg="mod">
          <ac:chgData name="Steve Shellhammer" userId="0e71f22d-ee3e-49c0-82ff-dbc290af8082" providerId="ADAL" clId="{754C8E31-22D4-4550-ADAD-FDB7A22B0696}" dt="2022-11-11T18:48:05.609" v="60" actId="20577"/>
          <ac:spMkLst>
            <pc:docMk/>
            <pc:sldMk cId="204394396" sldId="261"/>
            <ac:spMk id="3" creationId="{1C691A2D-1C6D-AD14-6584-8CE891B9AFFA}"/>
          </ac:spMkLst>
        </pc:spChg>
      </pc:sldChg>
      <pc:sldChg chg="del">
        <pc:chgData name="Steve Shellhammer" userId="0e71f22d-ee3e-49c0-82ff-dbc290af8082" providerId="ADAL" clId="{754C8E31-22D4-4550-ADAD-FDB7A22B0696}" dt="2022-11-08T14:42:59.446" v="22" actId="47"/>
        <pc:sldMkLst>
          <pc:docMk/>
          <pc:sldMk cId="3307144013" sldId="264"/>
        </pc:sldMkLst>
      </pc:sldChg>
      <pc:sldChg chg="modSp mod">
        <pc:chgData name="Steve Shellhammer" userId="0e71f22d-ee3e-49c0-82ff-dbc290af8082" providerId="ADAL" clId="{754C8E31-22D4-4550-ADAD-FDB7A22B0696}" dt="2022-11-11T18:49:16.754" v="93" actId="20577"/>
        <pc:sldMkLst>
          <pc:docMk/>
          <pc:sldMk cId="3677123371" sldId="267"/>
        </pc:sldMkLst>
        <pc:spChg chg="mod">
          <ac:chgData name="Steve Shellhammer" userId="0e71f22d-ee3e-49c0-82ff-dbc290af8082" providerId="ADAL" clId="{754C8E31-22D4-4550-ADAD-FDB7A22B0696}" dt="2022-11-11T18:49:16.754" v="93" actId="20577"/>
          <ac:spMkLst>
            <pc:docMk/>
            <pc:sldMk cId="3677123371" sldId="267"/>
            <ac:spMk id="3" creationId="{C15FF80C-BF23-949D-495A-0DBFA95E3CB2}"/>
          </ac:spMkLst>
        </pc:spChg>
      </pc:sldChg>
      <pc:sldMasterChg chg="modSldLayout">
        <pc:chgData name="Steve Shellhammer" userId="0e71f22d-ee3e-49c0-82ff-dbc290af8082" providerId="ADAL" clId="{754C8E31-22D4-4550-ADAD-FDB7A22B0696}" dt="2022-11-11T18:46:15.297" v="31" actId="20577"/>
        <pc:sldMasterMkLst>
          <pc:docMk/>
          <pc:sldMasterMk cId="0" sldId="2147483648"/>
        </pc:sldMasterMkLst>
        <pc:sldLayoutChg chg="modSp mod">
          <pc:chgData name="Steve Shellhammer" userId="0e71f22d-ee3e-49c0-82ff-dbc290af8082" providerId="ADAL" clId="{754C8E31-22D4-4550-ADAD-FDB7A22B0696}" dt="2022-11-11T18:46:15.297" v="31" actId="20577"/>
          <pc:sldLayoutMkLst>
            <pc:docMk/>
            <pc:sldMasterMk cId="0" sldId="2147483648"/>
            <pc:sldLayoutMk cId="0" sldId="2147483650"/>
          </pc:sldLayoutMkLst>
          <pc:spChg chg="mod">
            <ac:chgData name="Steve Shellhammer" userId="0e71f22d-ee3e-49c0-82ff-dbc290af8082" providerId="ADAL" clId="{754C8E31-22D4-4550-ADAD-FDB7A22B0696}" dt="2022-11-11T18:46:15.297" v="3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CD2FB8E5-63D1-4017-875D-88F741239604}"/>
    <pc:docChg chg="undo custSel addSld modSld sldOrd modMainMaster">
      <pc:chgData name="Steve Shellhammer" userId="0e71f22d-ee3e-49c0-82ff-dbc290af8082" providerId="ADAL" clId="{CD2FB8E5-63D1-4017-875D-88F741239604}" dt="2022-03-17T22:30:41.192" v="377" actId="6549"/>
      <pc:docMkLst>
        <pc:docMk/>
      </pc:docMkLst>
      <pc:sldChg chg="modSp mod">
        <pc:chgData name="Steve Shellhammer" userId="0e71f22d-ee3e-49c0-82ff-dbc290af8082" providerId="ADAL" clId="{CD2FB8E5-63D1-4017-875D-88F741239604}" dt="2022-03-17T22:18:18.767" v="5" actId="20577"/>
        <pc:sldMkLst>
          <pc:docMk/>
          <pc:sldMk cId="0" sldId="256"/>
        </pc:sldMkLst>
        <pc:spChg chg="mod">
          <ac:chgData name="Steve Shellhammer" userId="0e71f22d-ee3e-49c0-82ff-dbc290af8082" providerId="ADAL" clId="{CD2FB8E5-63D1-4017-875D-88F741239604}" dt="2022-03-17T22:18:18.767" v="5" actId="20577"/>
          <ac:spMkLst>
            <pc:docMk/>
            <pc:sldMk cId="0" sldId="256"/>
            <ac:spMk id="3074" creationId="{00000000-0000-0000-0000-000000000000}"/>
          </ac:spMkLst>
        </pc:spChg>
      </pc:sldChg>
      <pc:sldChg chg="modSp mod">
        <pc:chgData name="Steve Shellhammer" userId="0e71f22d-ee3e-49c0-82ff-dbc290af8082" providerId="ADAL" clId="{CD2FB8E5-63D1-4017-875D-88F741239604}" dt="2022-03-17T22:30:41.192" v="377" actId="6549"/>
        <pc:sldMkLst>
          <pc:docMk/>
          <pc:sldMk cId="753744538" sldId="266"/>
        </pc:sldMkLst>
        <pc:graphicFrameChg chg="modGraphic">
          <ac:chgData name="Steve Shellhammer" userId="0e71f22d-ee3e-49c0-82ff-dbc290af8082" providerId="ADAL" clId="{CD2FB8E5-63D1-4017-875D-88F741239604}" dt="2022-03-17T22:30:41.192" v="377" actId="6549"/>
          <ac:graphicFrameMkLst>
            <pc:docMk/>
            <pc:sldMk cId="753744538" sldId="266"/>
            <ac:graphicFrameMk id="7" creationId="{A6AC749E-3067-4FC2-8188-27677AB98CC0}"/>
          </ac:graphicFrameMkLst>
        </pc:graphicFrameChg>
      </pc:sldChg>
      <pc:sldChg chg="modSp mod">
        <pc:chgData name="Steve Shellhammer" userId="0e71f22d-ee3e-49c0-82ff-dbc290af8082" providerId="ADAL" clId="{CD2FB8E5-63D1-4017-875D-88F741239604}" dt="2022-03-17T22:30:12.264" v="376" actId="14100"/>
        <pc:sldMkLst>
          <pc:docMk/>
          <pc:sldMk cId="1981016421" sldId="272"/>
        </pc:sldMkLst>
        <pc:spChg chg="mod">
          <ac:chgData name="Steve Shellhammer" userId="0e71f22d-ee3e-49c0-82ff-dbc290af8082" providerId="ADAL" clId="{CD2FB8E5-63D1-4017-875D-88F741239604}" dt="2022-03-17T22:30:12.264" v="376" actId="14100"/>
          <ac:spMkLst>
            <pc:docMk/>
            <pc:sldMk cId="1981016421" sldId="272"/>
            <ac:spMk id="3" creationId="{350892E6-9014-4AEA-A1BC-63955B70A421}"/>
          </ac:spMkLst>
        </pc:spChg>
      </pc:sldChg>
      <pc:sldChg chg="addSp modSp new mod ord">
        <pc:chgData name="Steve Shellhammer" userId="0e71f22d-ee3e-49c0-82ff-dbc290af8082" providerId="ADAL" clId="{CD2FB8E5-63D1-4017-875D-88F741239604}" dt="2022-03-17T22:29:21.713" v="369" actId="14100"/>
        <pc:sldMkLst>
          <pc:docMk/>
          <pc:sldMk cId="3732574080" sldId="276"/>
        </pc:sldMkLst>
        <pc:spChg chg="mod">
          <ac:chgData name="Steve Shellhammer" userId="0e71f22d-ee3e-49c0-82ff-dbc290af8082" providerId="ADAL" clId="{CD2FB8E5-63D1-4017-875D-88F741239604}" dt="2022-03-17T22:28:33.955" v="362" actId="14100"/>
          <ac:spMkLst>
            <pc:docMk/>
            <pc:sldMk cId="3732574080" sldId="276"/>
            <ac:spMk id="2" creationId="{7B88BE27-B90C-4666-9EBB-D7D0EB05ADDD}"/>
          </ac:spMkLst>
        </pc:spChg>
        <pc:spChg chg="mod">
          <ac:chgData name="Steve Shellhammer" userId="0e71f22d-ee3e-49c0-82ff-dbc290af8082" providerId="ADAL" clId="{CD2FB8E5-63D1-4017-875D-88F741239604}" dt="2022-03-17T22:26:15.941" v="339" actId="1076"/>
          <ac:spMkLst>
            <pc:docMk/>
            <pc:sldMk cId="3732574080" sldId="276"/>
            <ac:spMk id="3" creationId="{D5BB7718-591A-4A13-90DF-AC06815E8D57}"/>
          </ac:spMkLst>
        </pc:spChg>
        <pc:spChg chg="add mod">
          <ac:chgData name="Steve Shellhammer" userId="0e71f22d-ee3e-49c0-82ff-dbc290af8082" providerId="ADAL" clId="{CD2FB8E5-63D1-4017-875D-88F741239604}" dt="2022-03-17T22:29:21.713" v="369" actId="14100"/>
          <ac:spMkLst>
            <pc:docMk/>
            <pc:sldMk cId="3732574080" sldId="276"/>
            <ac:spMk id="9" creationId="{272F5277-768B-4011-A57A-A3539D1859A2}"/>
          </ac:spMkLst>
        </pc:spChg>
        <pc:picChg chg="add mod">
          <ac:chgData name="Steve Shellhammer" userId="0e71f22d-ee3e-49c0-82ff-dbc290af8082" providerId="ADAL" clId="{CD2FB8E5-63D1-4017-875D-88F741239604}" dt="2022-03-17T22:28:27.485" v="361" actId="1076"/>
          <ac:picMkLst>
            <pc:docMk/>
            <pc:sldMk cId="3732574080" sldId="276"/>
            <ac:picMk id="8" creationId="{15BCB54A-DA91-43DB-AABB-D8BD73447B32}"/>
          </ac:picMkLst>
        </pc:picChg>
      </pc:sldChg>
      <pc:sldMasterChg chg="modSldLayout">
        <pc:chgData name="Steve Shellhammer" userId="0e71f22d-ee3e-49c0-82ff-dbc290af8082" providerId="ADAL" clId="{CD2FB8E5-63D1-4017-875D-88F741239604}" dt="2022-03-17T22:18:14.009" v="1" actId="20577"/>
        <pc:sldMasterMkLst>
          <pc:docMk/>
          <pc:sldMasterMk cId="0" sldId="2147483648"/>
        </pc:sldMasterMkLst>
        <pc:sldLayoutChg chg="modSp mod">
          <pc:chgData name="Steve Shellhammer" userId="0e71f22d-ee3e-49c0-82ff-dbc290af8082" providerId="ADAL" clId="{CD2FB8E5-63D1-4017-875D-88F741239604}" dt="2022-03-17T22:18:14.009" v="1" actId="20577"/>
          <pc:sldLayoutMkLst>
            <pc:docMk/>
            <pc:sldMasterMk cId="0" sldId="2147483648"/>
            <pc:sldLayoutMk cId="0" sldId="2147483650"/>
          </pc:sldLayoutMkLst>
          <pc:spChg chg="mod">
            <ac:chgData name="Steve Shellhammer" userId="0e71f22d-ee3e-49c0-82ff-dbc290af8082" providerId="ADAL" clId="{CD2FB8E5-63D1-4017-875D-88F741239604}" dt="2022-03-17T22:18:14.009"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F0B04507-45DF-450B-BC5B-B6D1A2B551F4}"/>
    <pc:docChg chg="undo custSel modSld">
      <pc:chgData name="Steve Shellhammer" userId="0e71f22d-ee3e-49c0-82ff-dbc290af8082" providerId="ADAL" clId="{F0B04507-45DF-450B-BC5B-B6D1A2B551F4}" dt="2022-10-17T14:57:19.996" v="613" actId="1076"/>
      <pc:docMkLst>
        <pc:docMk/>
      </pc:docMkLst>
      <pc:sldChg chg="modSp mod">
        <pc:chgData name="Steve Shellhammer" userId="0e71f22d-ee3e-49c0-82ff-dbc290af8082" providerId="ADAL" clId="{F0B04507-45DF-450B-BC5B-B6D1A2B551F4}" dt="2022-10-17T14:46:31.162" v="0" actId="20577"/>
        <pc:sldMkLst>
          <pc:docMk/>
          <pc:sldMk cId="0" sldId="256"/>
        </pc:sldMkLst>
        <pc:spChg chg="mod">
          <ac:chgData name="Steve Shellhammer" userId="0e71f22d-ee3e-49c0-82ff-dbc290af8082" providerId="ADAL" clId="{F0B04507-45DF-450B-BC5B-B6D1A2B551F4}" dt="2022-10-17T14:46:31.162" v="0" actId="20577"/>
          <ac:spMkLst>
            <pc:docMk/>
            <pc:sldMk cId="0" sldId="256"/>
            <ac:spMk id="9" creationId="{0E31A46A-2C9E-3C6E-1BCA-1D63DB6F5F0E}"/>
          </ac:spMkLst>
        </pc:spChg>
      </pc:sldChg>
      <pc:sldChg chg="delSp modSp mod">
        <pc:chgData name="Steve Shellhammer" userId="0e71f22d-ee3e-49c0-82ff-dbc290af8082" providerId="ADAL" clId="{F0B04507-45DF-450B-BC5B-B6D1A2B551F4}" dt="2022-10-17T14:56:38.423" v="609" actId="1036"/>
        <pc:sldMkLst>
          <pc:docMk/>
          <pc:sldMk cId="3515518401" sldId="262"/>
        </pc:sldMkLst>
        <pc:spChg chg="mod">
          <ac:chgData name="Steve Shellhammer" userId="0e71f22d-ee3e-49c0-82ff-dbc290af8082" providerId="ADAL" clId="{F0B04507-45DF-450B-BC5B-B6D1A2B551F4}" dt="2022-10-17T14:56:38.423" v="609" actId="1036"/>
          <ac:spMkLst>
            <pc:docMk/>
            <pc:sldMk cId="3515518401" sldId="262"/>
            <ac:spMk id="3" creationId="{1DEAAFFA-12EE-02BD-91A0-8B49101FA2B0}"/>
          </ac:spMkLst>
        </pc:spChg>
        <pc:spChg chg="del">
          <ac:chgData name="Steve Shellhammer" userId="0e71f22d-ee3e-49c0-82ff-dbc290af8082" providerId="ADAL" clId="{F0B04507-45DF-450B-BC5B-B6D1A2B551F4}" dt="2022-10-17T14:52:29.797" v="451" actId="478"/>
          <ac:spMkLst>
            <pc:docMk/>
            <pc:sldMk cId="3515518401" sldId="262"/>
            <ac:spMk id="27" creationId="{19802ABF-30B4-AE9B-4B71-38A0CFA3ED02}"/>
          </ac:spMkLst>
        </pc:spChg>
        <pc:grpChg chg="mod">
          <ac:chgData name="Steve Shellhammer" userId="0e71f22d-ee3e-49c0-82ff-dbc290af8082" providerId="ADAL" clId="{F0B04507-45DF-450B-BC5B-B6D1A2B551F4}" dt="2022-10-17T14:56:38.423" v="609" actId="1036"/>
          <ac:grpSpMkLst>
            <pc:docMk/>
            <pc:sldMk cId="3515518401" sldId="262"/>
            <ac:grpSpMk id="26" creationId="{C212C2CB-C40B-8459-33BD-2F27B8D30892}"/>
          </ac:grpSpMkLst>
        </pc:grpChg>
      </pc:sldChg>
      <pc:sldChg chg="modSp mod">
        <pc:chgData name="Steve Shellhammer" userId="0e71f22d-ee3e-49c0-82ff-dbc290af8082" providerId="ADAL" clId="{F0B04507-45DF-450B-BC5B-B6D1A2B551F4}" dt="2022-10-17T14:55:54.906" v="603" actId="6549"/>
        <pc:sldMkLst>
          <pc:docMk/>
          <pc:sldMk cId="1621048108" sldId="263"/>
        </pc:sldMkLst>
        <pc:spChg chg="mod">
          <ac:chgData name="Steve Shellhammer" userId="0e71f22d-ee3e-49c0-82ff-dbc290af8082" providerId="ADAL" clId="{F0B04507-45DF-450B-BC5B-B6D1A2B551F4}" dt="2022-10-17T14:55:54.906" v="603" actId="6549"/>
          <ac:spMkLst>
            <pc:docMk/>
            <pc:sldMk cId="1621048108" sldId="263"/>
            <ac:spMk id="3" creationId="{54067F69-9EC9-399C-58DC-F76A3DAAC08A}"/>
          </ac:spMkLst>
        </pc:spChg>
      </pc:sldChg>
      <pc:sldChg chg="modSp mod">
        <pc:chgData name="Steve Shellhammer" userId="0e71f22d-ee3e-49c0-82ff-dbc290af8082" providerId="ADAL" clId="{F0B04507-45DF-450B-BC5B-B6D1A2B551F4}" dt="2022-10-17T14:56:10.600" v="604" actId="403"/>
        <pc:sldMkLst>
          <pc:docMk/>
          <pc:sldMk cId="3307144013" sldId="264"/>
        </pc:sldMkLst>
        <pc:spChg chg="mod">
          <ac:chgData name="Steve Shellhammer" userId="0e71f22d-ee3e-49c0-82ff-dbc290af8082" providerId="ADAL" clId="{F0B04507-45DF-450B-BC5B-B6D1A2B551F4}" dt="2022-10-17T14:49:18.492" v="155" actId="14100"/>
          <ac:spMkLst>
            <pc:docMk/>
            <pc:sldMk cId="3307144013" sldId="264"/>
            <ac:spMk id="2" creationId="{690470AF-0858-DA40-CC69-0FCCA51C677D}"/>
          </ac:spMkLst>
        </pc:spChg>
        <pc:spChg chg="mod">
          <ac:chgData name="Steve Shellhammer" userId="0e71f22d-ee3e-49c0-82ff-dbc290af8082" providerId="ADAL" clId="{F0B04507-45DF-450B-BC5B-B6D1A2B551F4}" dt="2022-10-17T14:51:26.900" v="447" actId="20577"/>
          <ac:spMkLst>
            <pc:docMk/>
            <pc:sldMk cId="3307144013" sldId="264"/>
            <ac:spMk id="3" creationId="{AABF5EC9-0999-4195-9D45-455CC80681C7}"/>
          </ac:spMkLst>
        </pc:spChg>
        <pc:graphicFrameChg chg="mod modGraphic">
          <ac:chgData name="Steve Shellhammer" userId="0e71f22d-ee3e-49c0-82ff-dbc290af8082" providerId="ADAL" clId="{F0B04507-45DF-450B-BC5B-B6D1A2B551F4}" dt="2022-10-17T14:56:10.600" v="604" actId="403"/>
          <ac:graphicFrameMkLst>
            <pc:docMk/>
            <pc:sldMk cId="3307144013" sldId="264"/>
            <ac:graphicFrameMk id="7" creationId="{852F2CCA-BFB3-325B-EEEF-CA50865384EF}"/>
          </ac:graphicFrameMkLst>
        </pc:graphicFrameChg>
      </pc:sldChg>
      <pc:sldChg chg="modSp mod">
        <pc:chgData name="Steve Shellhammer" userId="0e71f22d-ee3e-49c0-82ff-dbc290af8082" providerId="ADAL" clId="{F0B04507-45DF-450B-BC5B-B6D1A2B551F4}" dt="2022-10-17T14:57:19.996" v="613" actId="1076"/>
        <pc:sldMkLst>
          <pc:docMk/>
          <pc:sldMk cId="3677123371" sldId="267"/>
        </pc:sldMkLst>
        <pc:spChg chg="mod">
          <ac:chgData name="Steve Shellhammer" userId="0e71f22d-ee3e-49c0-82ff-dbc290af8082" providerId="ADAL" clId="{F0B04507-45DF-450B-BC5B-B6D1A2B551F4}" dt="2022-10-17T14:53:32.313" v="468" actId="20577"/>
          <ac:spMkLst>
            <pc:docMk/>
            <pc:sldMk cId="3677123371" sldId="267"/>
            <ac:spMk id="2" creationId="{744DB3D1-A455-FA6D-51F6-A7EB0BD8A165}"/>
          </ac:spMkLst>
        </pc:spChg>
        <pc:spChg chg="mod">
          <ac:chgData name="Steve Shellhammer" userId="0e71f22d-ee3e-49c0-82ff-dbc290af8082" providerId="ADAL" clId="{F0B04507-45DF-450B-BC5B-B6D1A2B551F4}" dt="2022-10-17T14:57:19.996" v="613" actId="1076"/>
          <ac:spMkLst>
            <pc:docMk/>
            <pc:sldMk cId="3677123371" sldId="267"/>
            <ac:spMk id="3" creationId="{C15FF80C-BF23-949D-495A-0DBFA95E3CB2}"/>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BB3EC01-B7D7-44A0-BD3F-4260C0ED37CE}"/>
    <pc:docChg chg="custSel addSld delSld modSld modMainMaster">
      <pc:chgData name="Steve Shellhammer" userId="0e71f22d-ee3e-49c0-82ff-dbc290af8082" providerId="ADAL" clId="{5BB3EC01-B7D7-44A0-BD3F-4260C0ED37CE}" dt="2022-09-29T20:22:33.349" v="37" actId="255"/>
      <pc:docMkLst>
        <pc:docMk/>
      </pc:docMkLst>
      <pc:sldChg chg="addSp delSp modSp mod">
        <pc:chgData name="Steve Shellhammer" userId="0e71f22d-ee3e-49c0-82ff-dbc290af8082" providerId="ADAL" clId="{5BB3EC01-B7D7-44A0-BD3F-4260C0ED37CE}" dt="2022-09-29T20:13:44.686" v="15" actId="403"/>
        <pc:sldMkLst>
          <pc:docMk/>
          <pc:sldMk cId="0" sldId="256"/>
        </pc:sldMkLst>
        <pc:spChg chg="add del mod">
          <ac:chgData name="Steve Shellhammer" userId="0e71f22d-ee3e-49c0-82ff-dbc290af8082" providerId="ADAL" clId="{5BB3EC01-B7D7-44A0-BD3F-4260C0ED37CE}" dt="2022-09-29T20:12:18.168" v="2" actId="478"/>
          <ac:spMkLst>
            <pc:docMk/>
            <pc:sldMk cId="0" sldId="256"/>
            <ac:spMk id="4" creationId="{D140A601-8464-908C-9083-BC493A96864D}"/>
          </ac:spMkLst>
        </pc:spChg>
        <pc:spChg chg="add del mod">
          <ac:chgData name="Steve Shellhammer" userId="0e71f22d-ee3e-49c0-82ff-dbc290af8082" providerId="ADAL" clId="{5BB3EC01-B7D7-44A0-BD3F-4260C0ED37CE}" dt="2022-09-29T20:12:23.079" v="4" actId="478"/>
          <ac:spMkLst>
            <pc:docMk/>
            <pc:sldMk cId="0" sldId="256"/>
            <ac:spMk id="6" creationId="{5CEDB0F3-B1FC-EF51-B7A6-77CD93C834D5}"/>
          </ac:spMkLst>
        </pc:spChg>
        <pc:spChg chg="add mod">
          <ac:chgData name="Steve Shellhammer" userId="0e71f22d-ee3e-49c0-82ff-dbc290af8082" providerId="ADAL" clId="{5BB3EC01-B7D7-44A0-BD3F-4260C0ED37CE}" dt="2022-09-29T20:13:44.686" v="15" actId="403"/>
          <ac:spMkLst>
            <pc:docMk/>
            <pc:sldMk cId="0" sldId="256"/>
            <ac:spMk id="9" creationId="{0E31A46A-2C9E-3C6E-1BCA-1D63DB6F5F0E}"/>
          </ac:spMkLst>
        </pc:spChg>
        <pc:spChg chg="del mod">
          <ac:chgData name="Steve Shellhammer" userId="0e71f22d-ee3e-49c0-82ff-dbc290af8082" providerId="ADAL" clId="{5BB3EC01-B7D7-44A0-BD3F-4260C0ED37CE}" dt="2022-09-29T20:12:20.382" v="3" actId="478"/>
          <ac:spMkLst>
            <pc:docMk/>
            <pc:sldMk cId="0" sldId="256"/>
            <ac:spMk id="3073"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4"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6" creationId="{00000000-0000-0000-0000-000000000000}"/>
          </ac:spMkLst>
        </pc:spChg>
        <pc:graphicFrameChg chg="del">
          <ac:chgData name="Steve Shellhammer" userId="0e71f22d-ee3e-49c0-82ff-dbc290af8082" providerId="ADAL" clId="{5BB3EC01-B7D7-44A0-BD3F-4260C0ED37CE}" dt="2022-09-29T20:12:15.628" v="1" actId="478"/>
          <ac:graphicFrameMkLst>
            <pc:docMk/>
            <pc:sldMk cId="0" sldId="256"/>
            <ac:graphicFrameMk id="10" creationId="{56BFF8FC-15E6-4208-9DB8-296FB6B5AC3E}"/>
          </ac:graphicFrameMkLst>
        </pc:graphicFrameChg>
      </pc:sldChg>
      <pc:sldChg chg="modSp mod">
        <pc:chgData name="Steve Shellhammer" userId="0e71f22d-ee3e-49c0-82ff-dbc290af8082" providerId="ADAL" clId="{5BB3EC01-B7D7-44A0-BD3F-4260C0ED37CE}" dt="2022-09-29T20:14:21.304" v="20" actId="20577"/>
        <pc:sldMkLst>
          <pc:docMk/>
          <pc:sldMk cId="4069668031" sldId="257"/>
        </pc:sldMkLst>
        <pc:spChg chg="mod">
          <ac:chgData name="Steve Shellhammer" userId="0e71f22d-ee3e-49c0-82ff-dbc290af8082" providerId="ADAL" clId="{5BB3EC01-B7D7-44A0-BD3F-4260C0ED37CE}" dt="2022-09-29T20:14:21.304" v="20" actId="20577"/>
          <ac:spMkLst>
            <pc:docMk/>
            <pc:sldMk cId="4069668031" sldId="257"/>
            <ac:spMk id="3" creationId="{BADAA4CC-3C74-43CC-B281-1107AAF576E7}"/>
          </ac:spMkLst>
        </pc:spChg>
      </pc:sldChg>
      <pc:sldChg chg="addSp delSp modSp new mod">
        <pc:chgData name="Steve Shellhammer" userId="0e71f22d-ee3e-49c0-82ff-dbc290af8082" providerId="ADAL" clId="{5BB3EC01-B7D7-44A0-BD3F-4260C0ED37CE}" dt="2022-09-29T20:22:33.349" v="37" actId="255"/>
        <pc:sldMkLst>
          <pc:docMk/>
          <pc:sldMk cId="1296192571" sldId="258"/>
        </pc:sldMkLst>
        <pc:spChg chg="del">
          <ac:chgData name="Steve Shellhammer" userId="0e71f22d-ee3e-49c0-82ff-dbc290af8082" providerId="ADAL" clId="{5BB3EC01-B7D7-44A0-BD3F-4260C0ED37CE}" dt="2022-09-29T20:14:32.372" v="22" actId="478"/>
          <ac:spMkLst>
            <pc:docMk/>
            <pc:sldMk cId="1296192571" sldId="258"/>
            <ac:spMk id="2" creationId="{D139A247-A130-5BC3-11BF-D1D2F88645B8}"/>
          </ac:spMkLst>
        </pc:spChg>
        <pc:spChg chg="del">
          <ac:chgData name="Steve Shellhammer" userId="0e71f22d-ee3e-49c0-82ff-dbc290af8082" providerId="ADAL" clId="{5BB3EC01-B7D7-44A0-BD3F-4260C0ED37CE}" dt="2022-09-29T20:14:33.857" v="23" actId="478"/>
          <ac:spMkLst>
            <pc:docMk/>
            <pc:sldMk cId="1296192571" sldId="258"/>
            <ac:spMk id="3" creationId="{F84A2D07-8D23-09A0-6E8F-AC50607CEED8}"/>
          </ac:spMkLst>
        </pc:spChg>
        <pc:graphicFrameChg chg="add mod modGraphic">
          <ac:chgData name="Steve Shellhammer" userId="0e71f22d-ee3e-49c0-82ff-dbc290af8082" providerId="ADAL" clId="{5BB3EC01-B7D7-44A0-BD3F-4260C0ED37CE}" dt="2022-09-29T20:22:33.349" v="37" actId="255"/>
          <ac:graphicFrameMkLst>
            <pc:docMk/>
            <pc:sldMk cId="1296192571" sldId="258"/>
            <ac:graphicFrameMk id="7" creationId="{C7CC807D-6045-865D-9CA1-B5104B9376A6}"/>
          </ac:graphicFrameMkLst>
        </pc:graphicFrameChg>
      </pc:sldChg>
      <pc:sldChg chg="del">
        <pc:chgData name="Steve Shellhammer" userId="0e71f22d-ee3e-49c0-82ff-dbc290af8082" providerId="ADAL" clId="{5BB3EC01-B7D7-44A0-BD3F-4260C0ED37CE}" dt="2022-09-29T20:14:14.606" v="16" actId="47"/>
        <pc:sldMkLst>
          <pc:docMk/>
          <pc:sldMk cId="753744538" sldId="266"/>
        </pc:sldMkLst>
      </pc:sldChg>
      <pc:sldChg chg="del">
        <pc:chgData name="Steve Shellhammer" userId="0e71f22d-ee3e-49c0-82ff-dbc290af8082" providerId="ADAL" clId="{5BB3EC01-B7D7-44A0-BD3F-4260C0ED37CE}" dt="2022-09-29T20:14:14.606" v="16" actId="47"/>
        <pc:sldMkLst>
          <pc:docMk/>
          <pc:sldMk cId="2811638502" sldId="268"/>
        </pc:sldMkLst>
      </pc:sldChg>
      <pc:sldChg chg="del">
        <pc:chgData name="Steve Shellhammer" userId="0e71f22d-ee3e-49c0-82ff-dbc290af8082" providerId="ADAL" clId="{5BB3EC01-B7D7-44A0-BD3F-4260C0ED37CE}" dt="2022-09-29T20:14:14.606" v="16" actId="47"/>
        <pc:sldMkLst>
          <pc:docMk/>
          <pc:sldMk cId="2029108800" sldId="269"/>
        </pc:sldMkLst>
      </pc:sldChg>
      <pc:sldChg chg="del">
        <pc:chgData name="Steve Shellhammer" userId="0e71f22d-ee3e-49c0-82ff-dbc290af8082" providerId="ADAL" clId="{5BB3EC01-B7D7-44A0-BD3F-4260C0ED37CE}" dt="2022-09-29T20:14:14.606" v="16" actId="47"/>
        <pc:sldMkLst>
          <pc:docMk/>
          <pc:sldMk cId="4132591136" sldId="270"/>
        </pc:sldMkLst>
      </pc:sldChg>
      <pc:sldChg chg="del">
        <pc:chgData name="Steve Shellhammer" userId="0e71f22d-ee3e-49c0-82ff-dbc290af8082" providerId="ADAL" clId="{5BB3EC01-B7D7-44A0-BD3F-4260C0ED37CE}" dt="2022-09-29T20:14:14.606" v="16" actId="47"/>
        <pc:sldMkLst>
          <pc:docMk/>
          <pc:sldMk cId="88095273" sldId="271"/>
        </pc:sldMkLst>
      </pc:sldChg>
      <pc:sldChg chg="del">
        <pc:chgData name="Steve Shellhammer" userId="0e71f22d-ee3e-49c0-82ff-dbc290af8082" providerId="ADAL" clId="{5BB3EC01-B7D7-44A0-BD3F-4260C0ED37CE}" dt="2022-09-29T20:14:14.606" v="16" actId="47"/>
        <pc:sldMkLst>
          <pc:docMk/>
          <pc:sldMk cId="1981016421" sldId="272"/>
        </pc:sldMkLst>
      </pc:sldChg>
      <pc:sldChg chg="del">
        <pc:chgData name="Steve Shellhammer" userId="0e71f22d-ee3e-49c0-82ff-dbc290af8082" providerId="ADAL" clId="{5BB3EC01-B7D7-44A0-BD3F-4260C0ED37CE}" dt="2022-09-29T20:14:14.606" v="16" actId="47"/>
        <pc:sldMkLst>
          <pc:docMk/>
          <pc:sldMk cId="970039837" sldId="273"/>
        </pc:sldMkLst>
      </pc:sldChg>
      <pc:sldChg chg="del">
        <pc:chgData name="Steve Shellhammer" userId="0e71f22d-ee3e-49c0-82ff-dbc290af8082" providerId="ADAL" clId="{5BB3EC01-B7D7-44A0-BD3F-4260C0ED37CE}" dt="2022-09-29T20:14:14.606" v="16" actId="47"/>
        <pc:sldMkLst>
          <pc:docMk/>
          <pc:sldMk cId="4225332199" sldId="274"/>
        </pc:sldMkLst>
      </pc:sldChg>
      <pc:sldChg chg="del">
        <pc:chgData name="Steve Shellhammer" userId="0e71f22d-ee3e-49c0-82ff-dbc290af8082" providerId="ADAL" clId="{5BB3EC01-B7D7-44A0-BD3F-4260C0ED37CE}" dt="2022-09-29T20:14:14.606" v="16" actId="47"/>
        <pc:sldMkLst>
          <pc:docMk/>
          <pc:sldMk cId="1114488751" sldId="275"/>
        </pc:sldMkLst>
      </pc:sldChg>
      <pc:sldChg chg="del">
        <pc:chgData name="Steve Shellhammer" userId="0e71f22d-ee3e-49c0-82ff-dbc290af8082" providerId="ADAL" clId="{5BB3EC01-B7D7-44A0-BD3F-4260C0ED37CE}" dt="2022-09-29T20:14:14.606" v="16" actId="47"/>
        <pc:sldMkLst>
          <pc:docMk/>
          <pc:sldMk cId="3732574080" sldId="276"/>
        </pc:sldMkLst>
      </pc:sldChg>
      <pc:sldMasterChg chg="modSldLayout">
        <pc:chgData name="Steve Shellhammer" userId="0e71f22d-ee3e-49c0-82ff-dbc290af8082" providerId="ADAL" clId="{5BB3EC01-B7D7-44A0-BD3F-4260C0ED37CE}" dt="2022-09-29T20:15:01.876" v="33" actId="20577"/>
        <pc:sldMasterMkLst>
          <pc:docMk/>
          <pc:sldMasterMk cId="0" sldId="2147483648"/>
        </pc:sldMasterMkLst>
        <pc:sldLayoutChg chg="modSp mod">
          <pc:chgData name="Steve Shellhammer" userId="0e71f22d-ee3e-49c0-82ff-dbc290af8082" providerId="ADAL" clId="{5BB3EC01-B7D7-44A0-BD3F-4260C0ED37CE}" dt="2022-09-29T20:15:01.876" v="33" actId="20577"/>
          <pc:sldLayoutMkLst>
            <pc:docMk/>
            <pc:sldMasterMk cId="0" sldId="2147483648"/>
            <pc:sldLayoutMk cId="0" sldId="2147483650"/>
          </pc:sldLayoutMkLst>
          <pc:spChg chg="mod">
            <ac:chgData name="Steve Shellhammer" userId="0e71f22d-ee3e-49c0-82ff-dbc290af8082" providerId="ADAL" clId="{5BB3EC01-B7D7-44A0-BD3F-4260C0ED37CE}" dt="2022-09-29T20:15:01.876"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1157D11-2E0C-4DB3-B07C-A1DC3C224DF0}"/>
    <pc:docChg chg="undo custSel addSld modSld sldOrd">
      <pc:chgData name="Steve Shellhammer" userId="0e71f22d-ee3e-49c0-82ff-dbc290af8082" providerId="ADAL" clId="{E1157D11-2E0C-4DB3-B07C-A1DC3C224DF0}" dt="2022-10-04T22:51:24.944" v="369" actId="20577"/>
      <pc:docMkLst>
        <pc:docMk/>
      </pc:docMkLst>
      <pc:sldChg chg="modSp mod">
        <pc:chgData name="Steve Shellhammer" userId="0e71f22d-ee3e-49c0-82ff-dbc290af8082" providerId="ADAL" clId="{E1157D11-2E0C-4DB3-B07C-A1DC3C224DF0}" dt="2022-10-04T22:51:24.944" v="369" actId="20577"/>
        <pc:sldMkLst>
          <pc:docMk/>
          <pc:sldMk cId="3307144013" sldId="264"/>
        </pc:sldMkLst>
        <pc:graphicFrameChg chg="modGraphic">
          <ac:chgData name="Steve Shellhammer" userId="0e71f22d-ee3e-49c0-82ff-dbc290af8082" providerId="ADAL" clId="{E1157D11-2E0C-4DB3-B07C-A1DC3C224DF0}" dt="2022-10-04T22:51:24.944" v="369" actId="20577"/>
          <ac:graphicFrameMkLst>
            <pc:docMk/>
            <pc:sldMk cId="3307144013" sldId="264"/>
            <ac:graphicFrameMk id="7" creationId="{852F2CCA-BFB3-325B-EEEF-CA50865384EF}"/>
          </ac:graphicFrameMkLst>
        </pc:graphicFrameChg>
      </pc:sldChg>
      <pc:sldChg chg="addSp delSp modSp new mod ord">
        <pc:chgData name="Steve Shellhammer" userId="0e71f22d-ee3e-49c0-82ff-dbc290af8082" providerId="ADAL" clId="{E1157D11-2E0C-4DB3-B07C-A1DC3C224DF0}" dt="2022-10-04T21:04:39.605" v="36" actId="20578"/>
        <pc:sldMkLst>
          <pc:docMk/>
          <pc:sldMk cId="3315497644" sldId="265"/>
        </pc:sldMkLst>
        <pc:spChg chg="mod">
          <ac:chgData name="Steve Shellhammer" userId="0e71f22d-ee3e-49c0-82ff-dbc290af8082" providerId="ADAL" clId="{E1157D11-2E0C-4DB3-B07C-A1DC3C224DF0}" dt="2022-10-04T19:00:46.338" v="17" actId="20577"/>
          <ac:spMkLst>
            <pc:docMk/>
            <pc:sldMk cId="3315497644" sldId="265"/>
            <ac:spMk id="2" creationId="{8465E1FD-7896-D103-AFAC-53326B1F5A8E}"/>
          </ac:spMkLst>
        </pc:spChg>
        <pc:spChg chg="del">
          <ac:chgData name="Steve Shellhammer" userId="0e71f22d-ee3e-49c0-82ff-dbc290af8082" providerId="ADAL" clId="{E1157D11-2E0C-4DB3-B07C-A1DC3C224DF0}" dt="2022-10-04T19:00:52.027" v="18" actId="478"/>
          <ac:spMkLst>
            <pc:docMk/>
            <pc:sldMk cId="3315497644" sldId="265"/>
            <ac:spMk id="3" creationId="{18B5BE92-6973-FCF5-962A-EF64C04F0F3A}"/>
          </ac:spMkLst>
        </pc:spChg>
        <pc:picChg chg="add mod">
          <ac:chgData name="Steve Shellhammer" userId="0e71f22d-ee3e-49c0-82ff-dbc290af8082" providerId="ADAL" clId="{E1157D11-2E0C-4DB3-B07C-A1DC3C224DF0}" dt="2022-10-04T19:01:18.083" v="24" actId="1076"/>
          <ac:picMkLst>
            <pc:docMk/>
            <pc:sldMk cId="3315497644" sldId="265"/>
            <ac:picMk id="8" creationId="{90488E97-CD92-384E-B309-FA354D8B21AC}"/>
          </ac:picMkLst>
        </pc:picChg>
      </pc:sldChg>
      <pc:sldChg chg="addSp delSp modSp add mod ord">
        <pc:chgData name="Steve Shellhammer" userId="0e71f22d-ee3e-49c0-82ff-dbc290af8082" providerId="ADAL" clId="{E1157D11-2E0C-4DB3-B07C-A1DC3C224DF0}" dt="2022-10-04T21:04:39.605" v="36" actId="20578"/>
        <pc:sldMkLst>
          <pc:docMk/>
          <pc:sldMk cId="1739053249" sldId="266"/>
        </pc:sldMkLst>
        <pc:spChg chg="mod">
          <ac:chgData name="Steve Shellhammer" userId="0e71f22d-ee3e-49c0-82ff-dbc290af8082" providerId="ADAL" clId="{E1157D11-2E0C-4DB3-B07C-A1DC3C224DF0}" dt="2022-10-04T19:01:26.732" v="29" actId="20577"/>
          <ac:spMkLst>
            <pc:docMk/>
            <pc:sldMk cId="1739053249" sldId="266"/>
            <ac:spMk id="2" creationId="{8465E1FD-7896-D103-AFAC-53326B1F5A8E}"/>
          </ac:spMkLst>
        </pc:spChg>
        <pc:picChg chg="add mod">
          <ac:chgData name="Steve Shellhammer" userId="0e71f22d-ee3e-49c0-82ff-dbc290af8082" providerId="ADAL" clId="{E1157D11-2E0C-4DB3-B07C-A1DC3C224DF0}" dt="2022-10-04T19:01:47.503" v="33" actId="1076"/>
          <ac:picMkLst>
            <pc:docMk/>
            <pc:sldMk cId="1739053249" sldId="266"/>
            <ac:picMk id="7" creationId="{4D9EF872-4D50-3F16-6941-1485CE9F0034}"/>
          </ac:picMkLst>
        </pc:picChg>
        <pc:picChg chg="del">
          <ac:chgData name="Steve Shellhammer" userId="0e71f22d-ee3e-49c0-82ff-dbc290af8082" providerId="ADAL" clId="{E1157D11-2E0C-4DB3-B07C-A1DC3C224DF0}" dt="2022-10-04T19:01:29.292" v="30" actId="478"/>
          <ac:picMkLst>
            <pc:docMk/>
            <pc:sldMk cId="1739053249" sldId="266"/>
            <ac:picMk id="8" creationId="{90488E97-CD92-384E-B309-FA354D8B21AC}"/>
          </ac:picMkLst>
        </pc:picChg>
      </pc:sldChg>
      <pc:sldChg chg="modSp new mod">
        <pc:chgData name="Steve Shellhammer" userId="0e71f22d-ee3e-49c0-82ff-dbc290af8082" providerId="ADAL" clId="{E1157D11-2E0C-4DB3-B07C-A1DC3C224DF0}" dt="2022-10-04T21:10:13.190" v="368" actId="20577"/>
        <pc:sldMkLst>
          <pc:docMk/>
          <pc:sldMk cId="3677123371" sldId="267"/>
        </pc:sldMkLst>
        <pc:spChg chg="mod">
          <ac:chgData name="Steve Shellhammer" userId="0e71f22d-ee3e-49c0-82ff-dbc290af8082" providerId="ADAL" clId="{E1157D11-2E0C-4DB3-B07C-A1DC3C224DF0}" dt="2022-10-04T21:06:53.775" v="201" actId="14100"/>
          <ac:spMkLst>
            <pc:docMk/>
            <pc:sldMk cId="3677123371" sldId="267"/>
            <ac:spMk id="2" creationId="{744DB3D1-A455-FA6D-51F6-A7EB0BD8A165}"/>
          </ac:spMkLst>
        </pc:spChg>
        <pc:spChg chg="mod">
          <ac:chgData name="Steve Shellhammer" userId="0e71f22d-ee3e-49c0-82ff-dbc290af8082" providerId="ADAL" clId="{E1157D11-2E0C-4DB3-B07C-A1DC3C224DF0}" dt="2022-10-04T21:10:13.190" v="368" actId="20577"/>
          <ac:spMkLst>
            <pc:docMk/>
            <pc:sldMk cId="3677123371" sldId="267"/>
            <ac:spMk id="3" creationId="{C15FF80C-BF23-949D-495A-0DBFA95E3CB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ECF7442C-C1B6-4E17-AF97-B84E7C2B6385}"/>
    <pc:docChg chg="modMainMaster">
      <pc:chgData name="Steve Shellhammer" userId="0e71f22d-ee3e-49c0-82ff-dbc290af8082" providerId="ADAL" clId="{ECF7442C-C1B6-4E17-AF97-B84E7C2B6385}" dt="2022-03-17T22:39:38.257" v="1" actId="20577"/>
      <pc:docMkLst>
        <pc:docMk/>
      </pc:docMkLst>
      <pc:sldMasterChg chg="modSldLayout">
        <pc:chgData name="Steve Shellhammer" userId="0e71f22d-ee3e-49c0-82ff-dbc290af8082" providerId="ADAL" clId="{ECF7442C-C1B6-4E17-AF97-B84E7C2B6385}" dt="2022-03-17T22:39:38.257" v="1" actId="20577"/>
        <pc:sldMasterMkLst>
          <pc:docMk/>
          <pc:sldMasterMk cId="0" sldId="2147483648"/>
        </pc:sldMasterMkLst>
        <pc:sldLayoutChg chg="modSp mod">
          <pc:chgData name="Steve Shellhammer" userId="0e71f22d-ee3e-49c0-82ff-dbc290af8082" providerId="ADAL" clId="{ECF7442C-C1B6-4E17-AF97-B84E7C2B6385}" dt="2022-03-17T22:39:38.257" v="1" actId="20577"/>
          <pc:sldLayoutMkLst>
            <pc:docMk/>
            <pc:sldMasterMk cId="0" sldId="2147483648"/>
            <pc:sldLayoutMk cId="0" sldId="2147483650"/>
          </pc:sldLayoutMkLst>
          <pc:spChg chg="mod">
            <ac:chgData name="Steve Shellhammer" userId="0e71f22d-ee3e-49c0-82ff-dbc290af8082" providerId="ADAL" clId="{ECF7442C-C1B6-4E17-AF97-B84E7C2B6385}" dt="2022-03-17T22:39:38.25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E018BA3-601B-474E-B7AA-FE29BE4800F8}"/>
    <pc:docChg chg="undo custSel modSld modMainMaster">
      <pc:chgData name="Steve Shellhammer" userId="0e71f22d-ee3e-49c0-82ff-dbc290af8082" providerId="ADAL" clId="{5E018BA3-601B-474E-B7AA-FE29BE4800F8}" dt="2023-01-19T03:17:01.669" v="972" actId="20577"/>
      <pc:docMkLst>
        <pc:docMk/>
      </pc:docMkLst>
      <pc:sldChg chg="modSp mod">
        <pc:chgData name="Steve Shellhammer" userId="0e71f22d-ee3e-49c0-82ff-dbc290af8082" providerId="ADAL" clId="{5E018BA3-601B-474E-B7AA-FE29BE4800F8}" dt="2023-01-19T03:17:01.669" v="972" actId="20577"/>
        <pc:sldMkLst>
          <pc:docMk/>
          <pc:sldMk cId="0" sldId="256"/>
        </pc:sldMkLst>
        <pc:spChg chg="mod">
          <ac:chgData name="Steve Shellhammer" userId="0e71f22d-ee3e-49c0-82ff-dbc290af8082" providerId="ADAL" clId="{5E018BA3-601B-474E-B7AA-FE29BE4800F8}" dt="2023-01-19T03:17:01.669" v="972" actId="20577"/>
          <ac:spMkLst>
            <pc:docMk/>
            <pc:sldMk cId="0" sldId="256"/>
            <ac:spMk id="9" creationId="{0E31A46A-2C9E-3C6E-1BCA-1D63DB6F5F0E}"/>
          </ac:spMkLst>
        </pc:spChg>
      </pc:sldChg>
      <pc:sldChg chg="modSp mod">
        <pc:chgData name="Steve Shellhammer" userId="0e71f22d-ee3e-49c0-82ff-dbc290af8082" providerId="ADAL" clId="{5E018BA3-601B-474E-B7AA-FE29BE4800F8}" dt="2023-01-12T17:35:04.439" v="166" actId="20577"/>
        <pc:sldMkLst>
          <pc:docMk/>
          <pc:sldMk cId="4262401569" sldId="269"/>
        </pc:sldMkLst>
        <pc:spChg chg="mod">
          <ac:chgData name="Steve Shellhammer" userId="0e71f22d-ee3e-49c0-82ff-dbc290af8082" providerId="ADAL" clId="{5E018BA3-601B-474E-B7AA-FE29BE4800F8}" dt="2023-01-12T17:35:04.439" v="166" actId="20577"/>
          <ac:spMkLst>
            <pc:docMk/>
            <pc:sldMk cId="4262401569" sldId="269"/>
            <ac:spMk id="3" creationId="{BB8B3D34-7487-4EB2-ADBB-A1B8752902F5}"/>
          </ac:spMkLst>
        </pc:spChg>
      </pc:sldChg>
      <pc:sldChg chg="modSp mod">
        <pc:chgData name="Steve Shellhammer" userId="0e71f22d-ee3e-49c0-82ff-dbc290af8082" providerId="ADAL" clId="{5E018BA3-601B-474E-B7AA-FE29BE4800F8}" dt="2023-01-12T17:41:12.137" v="938" actId="1076"/>
        <pc:sldMkLst>
          <pc:docMk/>
          <pc:sldMk cId="2164932419" sldId="272"/>
        </pc:sldMkLst>
        <pc:spChg chg="mod">
          <ac:chgData name="Steve Shellhammer" userId="0e71f22d-ee3e-49c0-82ff-dbc290af8082" providerId="ADAL" clId="{5E018BA3-601B-474E-B7AA-FE29BE4800F8}" dt="2023-01-12T17:41:07.978" v="937" actId="14100"/>
          <ac:spMkLst>
            <pc:docMk/>
            <pc:sldMk cId="2164932419" sldId="272"/>
            <ac:spMk id="2" creationId="{EF3C49FF-A3F4-4788-AC2A-E5B7DD915277}"/>
          </ac:spMkLst>
        </pc:spChg>
        <pc:spChg chg="mod">
          <ac:chgData name="Steve Shellhammer" userId="0e71f22d-ee3e-49c0-82ff-dbc290af8082" providerId="ADAL" clId="{5E018BA3-601B-474E-B7AA-FE29BE4800F8}" dt="2023-01-12T17:41:12.137" v="938" actId="1076"/>
          <ac:spMkLst>
            <pc:docMk/>
            <pc:sldMk cId="2164932419" sldId="272"/>
            <ac:spMk id="3" creationId="{17258D10-E9CF-4E7D-9414-7365BF555894}"/>
          </ac:spMkLst>
        </pc:spChg>
      </pc:sldChg>
      <pc:sldMasterChg chg="modSldLayout">
        <pc:chgData name="Steve Shellhammer" userId="0e71f22d-ee3e-49c0-82ff-dbc290af8082" providerId="ADAL" clId="{5E018BA3-601B-474E-B7AA-FE29BE4800F8}" dt="2023-01-12T17:46:25.126" v="970" actId="20577"/>
        <pc:sldMasterMkLst>
          <pc:docMk/>
          <pc:sldMasterMk cId="0" sldId="2147483648"/>
        </pc:sldMasterMkLst>
        <pc:sldLayoutChg chg="modSp mod">
          <pc:chgData name="Steve Shellhammer" userId="0e71f22d-ee3e-49c0-82ff-dbc290af8082" providerId="ADAL" clId="{5E018BA3-601B-474E-B7AA-FE29BE4800F8}" dt="2023-01-12T17:46:25.126" v="970" actId="20577"/>
          <pc:sldLayoutMkLst>
            <pc:docMk/>
            <pc:sldMasterMk cId="0" sldId="2147483648"/>
            <pc:sldLayoutMk cId="0" sldId="2147483650"/>
          </pc:sldLayoutMkLst>
          <pc:spChg chg="mod">
            <ac:chgData name="Steve Shellhammer" userId="0e71f22d-ee3e-49c0-82ff-dbc290af8082" providerId="ADAL" clId="{5E018BA3-601B-474E-B7AA-FE29BE4800F8}" dt="2023-01-12T17:46:25.126" v="970"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5007B22-07D5-4C79-A08E-32E24BABB2EF}"/>
    <pc:docChg chg="custSel addSld delSld modSld modMainMaster">
      <pc:chgData name="Steve Shellhammer" userId="0e71f22d-ee3e-49c0-82ff-dbc290af8082" providerId="ADAL" clId="{D5007B22-07D5-4C79-A08E-32E24BABB2EF}" dt="2022-12-14T00:54:29.436" v="1585" actId="1076"/>
      <pc:docMkLst>
        <pc:docMk/>
      </pc:docMkLst>
      <pc:sldChg chg="modSp mod">
        <pc:chgData name="Steve Shellhammer" userId="0e71f22d-ee3e-49c0-82ff-dbc290af8082" providerId="ADAL" clId="{D5007B22-07D5-4C79-A08E-32E24BABB2EF}" dt="2022-12-09T01:49:44.221" v="25" actId="20577"/>
        <pc:sldMkLst>
          <pc:docMk/>
          <pc:sldMk cId="0" sldId="256"/>
        </pc:sldMkLst>
        <pc:spChg chg="mod">
          <ac:chgData name="Steve Shellhammer" userId="0e71f22d-ee3e-49c0-82ff-dbc290af8082" providerId="ADAL" clId="{D5007B22-07D5-4C79-A08E-32E24BABB2EF}" dt="2022-12-09T01:49:44.221" v="25" actId="20577"/>
          <ac:spMkLst>
            <pc:docMk/>
            <pc:sldMk cId="0" sldId="256"/>
            <ac:spMk id="9" creationId="{0E31A46A-2C9E-3C6E-1BCA-1D63DB6F5F0E}"/>
          </ac:spMkLst>
        </pc:spChg>
      </pc:sldChg>
      <pc:sldChg chg="del">
        <pc:chgData name="Steve Shellhammer" userId="0e71f22d-ee3e-49c0-82ff-dbc290af8082" providerId="ADAL" clId="{D5007B22-07D5-4C79-A08E-32E24BABB2EF}" dt="2022-12-12T20:53:29.153" v="1496" actId="47"/>
        <pc:sldMkLst>
          <pc:docMk/>
          <pc:sldMk cId="4069668031" sldId="257"/>
        </pc:sldMkLst>
      </pc:sldChg>
      <pc:sldChg chg="del">
        <pc:chgData name="Steve Shellhammer" userId="0e71f22d-ee3e-49c0-82ff-dbc290af8082" providerId="ADAL" clId="{D5007B22-07D5-4C79-A08E-32E24BABB2EF}" dt="2022-12-12T20:53:29.153" v="1496" actId="47"/>
        <pc:sldMkLst>
          <pc:docMk/>
          <pc:sldMk cId="784949654" sldId="259"/>
        </pc:sldMkLst>
      </pc:sldChg>
      <pc:sldChg chg="del">
        <pc:chgData name="Steve Shellhammer" userId="0e71f22d-ee3e-49c0-82ff-dbc290af8082" providerId="ADAL" clId="{D5007B22-07D5-4C79-A08E-32E24BABB2EF}" dt="2022-12-12T20:53:29.153" v="1496" actId="47"/>
        <pc:sldMkLst>
          <pc:docMk/>
          <pc:sldMk cId="3964755626" sldId="260"/>
        </pc:sldMkLst>
      </pc:sldChg>
      <pc:sldChg chg="del">
        <pc:chgData name="Steve Shellhammer" userId="0e71f22d-ee3e-49c0-82ff-dbc290af8082" providerId="ADAL" clId="{D5007B22-07D5-4C79-A08E-32E24BABB2EF}" dt="2022-12-12T20:53:29.153" v="1496" actId="47"/>
        <pc:sldMkLst>
          <pc:docMk/>
          <pc:sldMk cId="204394396" sldId="261"/>
        </pc:sldMkLst>
      </pc:sldChg>
      <pc:sldChg chg="del">
        <pc:chgData name="Steve Shellhammer" userId="0e71f22d-ee3e-49c0-82ff-dbc290af8082" providerId="ADAL" clId="{D5007B22-07D5-4C79-A08E-32E24BABB2EF}" dt="2022-12-12T20:53:29.153" v="1496" actId="47"/>
        <pc:sldMkLst>
          <pc:docMk/>
          <pc:sldMk cId="3515518401" sldId="262"/>
        </pc:sldMkLst>
      </pc:sldChg>
      <pc:sldChg chg="del">
        <pc:chgData name="Steve Shellhammer" userId="0e71f22d-ee3e-49c0-82ff-dbc290af8082" providerId="ADAL" clId="{D5007B22-07D5-4C79-A08E-32E24BABB2EF}" dt="2022-12-12T20:53:29.153" v="1496" actId="47"/>
        <pc:sldMkLst>
          <pc:docMk/>
          <pc:sldMk cId="1621048108" sldId="263"/>
        </pc:sldMkLst>
      </pc:sldChg>
      <pc:sldChg chg="del">
        <pc:chgData name="Steve Shellhammer" userId="0e71f22d-ee3e-49c0-82ff-dbc290af8082" providerId="ADAL" clId="{D5007B22-07D5-4C79-A08E-32E24BABB2EF}" dt="2022-12-12T20:53:29.153" v="1496" actId="47"/>
        <pc:sldMkLst>
          <pc:docMk/>
          <pc:sldMk cId="3315497644" sldId="265"/>
        </pc:sldMkLst>
      </pc:sldChg>
      <pc:sldChg chg="del">
        <pc:chgData name="Steve Shellhammer" userId="0e71f22d-ee3e-49c0-82ff-dbc290af8082" providerId="ADAL" clId="{D5007B22-07D5-4C79-A08E-32E24BABB2EF}" dt="2022-12-12T20:53:29.153" v="1496" actId="47"/>
        <pc:sldMkLst>
          <pc:docMk/>
          <pc:sldMk cId="1739053249" sldId="266"/>
        </pc:sldMkLst>
      </pc:sldChg>
      <pc:sldChg chg="del">
        <pc:chgData name="Steve Shellhammer" userId="0e71f22d-ee3e-49c0-82ff-dbc290af8082" providerId="ADAL" clId="{D5007B22-07D5-4C79-A08E-32E24BABB2EF}" dt="2022-12-12T20:53:29.153" v="1496" actId="47"/>
        <pc:sldMkLst>
          <pc:docMk/>
          <pc:sldMk cId="3677123371" sldId="267"/>
        </pc:sldMkLst>
      </pc:sldChg>
      <pc:sldChg chg="modSp new del mod">
        <pc:chgData name="Steve Shellhammer" userId="0e71f22d-ee3e-49c0-82ff-dbc290af8082" providerId="ADAL" clId="{D5007B22-07D5-4C79-A08E-32E24BABB2EF}" dt="2022-12-12T20:53:29.153" v="1496" actId="47"/>
        <pc:sldMkLst>
          <pc:docMk/>
          <pc:sldMk cId="3026386524" sldId="268"/>
        </pc:sldMkLst>
        <pc:spChg chg="mod">
          <ac:chgData name="Steve Shellhammer" userId="0e71f22d-ee3e-49c0-82ff-dbc290af8082" providerId="ADAL" clId="{D5007B22-07D5-4C79-A08E-32E24BABB2EF}" dt="2022-12-09T01:52:08.758" v="55" actId="20577"/>
          <ac:spMkLst>
            <pc:docMk/>
            <pc:sldMk cId="3026386524" sldId="268"/>
            <ac:spMk id="2" creationId="{6E130B1F-DB58-4FE5-9B42-44C6903EA737}"/>
          </ac:spMkLst>
        </pc:spChg>
      </pc:sldChg>
      <pc:sldChg chg="modSp new mod">
        <pc:chgData name="Steve Shellhammer" userId="0e71f22d-ee3e-49c0-82ff-dbc290af8082" providerId="ADAL" clId="{D5007B22-07D5-4C79-A08E-32E24BABB2EF}" dt="2022-12-12T21:06:07.282" v="1514" actId="1076"/>
        <pc:sldMkLst>
          <pc:docMk/>
          <pc:sldMk cId="4262401569" sldId="269"/>
        </pc:sldMkLst>
        <pc:spChg chg="mod">
          <ac:chgData name="Steve Shellhammer" userId="0e71f22d-ee3e-49c0-82ff-dbc290af8082" providerId="ADAL" clId="{D5007B22-07D5-4C79-A08E-32E24BABB2EF}" dt="2022-12-09T01:52:19.440" v="66" actId="20577"/>
          <ac:spMkLst>
            <pc:docMk/>
            <pc:sldMk cId="4262401569" sldId="269"/>
            <ac:spMk id="2" creationId="{6AB0CEC8-61CE-4221-9915-956C933539DC}"/>
          </ac:spMkLst>
        </pc:spChg>
        <pc:spChg chg="mod">
          <ac:chgData name="Steve Shellhammer" userId="0e71f22d-ee3e-49c0-82ff-dbc290af8082" providerId="ADAL" clId="{D5007B22-07D5-4C79-A08E-32E24BABB2EF}" dt="2022-12-12T21:06:07.282" v="1514" actId="1076"/>
          <ac:spMkLst>
            <pc:docMk/>
            <pc:sldMk cId="4262401569" sldId="269"/>
            <ac:spMk id="3" creationId="{BB8B3D34-7487-4EB2-ADBB-A1B8752902F5}"/>
          </ac:spMkLst>
        </pc:spChg>
      </pc:sldChg>
      <pc:sldChg chg="modSp new mod">
        <pc:chgData name="Steve Shellhammer" userId="0e71f22d-ee3e-49c0-82ff-dbc290af8082" providerId="ADAL" clId="{D5007B22-07D5-4C79-A08E-32E24BABB2EF}" dt="2022-12-12T20:54:05.161" v="1497" actId="255"/>
        <pc:sldMkLst>
          <pc:docMk/>
          <pc:sldMk cId="2787983708" sldId="270"/>
        </pc:sldMkLst>
        <pc:spChg chg="mod">
          <ac:chgData name="Steve Shellhammer" userId="0e71f22d-ee3e-49c0-82ff-dbc290af8082" providerId="ADAL" clId="{D5007B22-07D5-4C79-A08E-32E24BABB2EF}" dt="2022-12-09T01:52:53.655" v="81" actId="20577"/>
          <ac:spMkLst>
            <pc:docMk/>
            <pc:sldMk cId="2787983708" sldId="270"/>
            <ac:spMk id="2" creationId="{818742BA-7DD3-4213-B341-690458357F53}"/>
          </ac:spMkLst>
        </pc:spChg>
        <pc:spChg chg="mod">
          <ac:chgData name="Steve Shellhammer" userId="0e71f22d-ee3e-49c0-82ff-dbc290af8082" providerId="ADAL" clId="{D5007B22-07D5-4C79-A08E-32E24BABB2EF}" dt="2022-12-12T20:54:05.161" v="1497" actId="255"/>
          <ac:spMkLst>
            <pc:docMk/>
            <pc:sldMk cId="2787983708" sldId="270"/>
            <ac:spMk id="3" creationId="{D1062616-72FC-4B02-8FFE-6A30F641D32E}"/>
          </ac:spMkLst>
        </pc:spChg>
      </pc:sldChg>
      <pc:sldChg chg="addSp delSp modSp new mod">
        <pc:chgData name="Steve Shellhammer" userId="0e71f22d-ee3e-49c0-82ff-dbc290af8082" providerId="ADAL" clId="{D5007B22-07D5-4C79-A08E-32E24BABB2EF}" dt="2022-12-09T02:01:46.108" v="788" actId="1076"/>
        <pc:sldMkLst>
          <pc:docMk/>
          <pc:sldMk cId="4158661714" sldId="271"/>
        </pc:sldMkLst>
        <pc:spChg chg="mod">
          <ac:chgData name="Steve Shellhammer" userId="0e71f22d-ee3e-49c0-82ff-dbc290af8082" providerId="ADAL" clId="{D5007B22-07D5-4C79-A08E-32E24BABB2EF}" dt="2022-12-09T01:59:24.548" v="780" actId="20577"/>
          <ac:spMkLst>
            <pc:docMk/>
            <pc:sldMk cId="4158661714" sldId="271"/>
            <ac:spMk id="2" creationId="{4C87789D-8AA8-442D-ADB3-6B19287CF301}"/>
          </ac:spMkLst>
        </pc:spChg>
        <pc:spChg chg="del">
          <ac:chgData name="Steve Shellhammer" userId="0e71f22d-ee3e-49c0-82ff-dbc290af8082" providerId="ADAL" clId="{D5007B22-07D5-4C79-A08E-32E24BABB2EF}" dt="2022-12-09T01:59:28.931" v="781" actId="478"/>
          <ac:spMkLst>
            <pc:docMk/>
            <pc:sldMk cId="4158661714" sldId="271"/>
            <ac:spMk id="3" creationId="{BCE916D2-D53F-474E-9EB8-41ACE46B412E}"/>
          </ac:spMkLst>
        </pc:spChg>
        <pc:picChg chg="add mod">
          <ac:chgData name="Steve Shellhammer" userId="0e71f22d-ee3e-49c0-82ff-dbc290af8082" providerId="ADAL" clId="{D5007B22-07D5-4C79-A08E-32E24BABB2EF}" dt="2022-12-09T02:01:06.599" v="784" actId="1076"/>
          <ac:picMkLst>
            <pc:docMk/>
            <pc:sldMk cId="4158661714" sldId="271"/>
            <ac:picMk id="7" creationId="{8309D040-36E1-4165-A4D4-00A8109BAF09}"/>
          </ac:picMkLst>
        </pc:picChg>
        <pc:picChg chg="add mod">
          <ac:chgData name="Steve Shellhammer" userId="0e71f22d-ee3e-49c0-82ff-dbc290af8082" providerId="ADAL" clId="{D5007B22-07D5-4C79-A08E-32E24BABB2EF}" dt="2022-12-09T02:01:46.108" v="788" actId="1076"/>
          <ac:picMkLst>
            <pc:docMk/>
            <pc:sldMk cId="4158661714" sldId="271"/>
            <ac:picMk id="8" creationId="{135529EC-F4F8-463D-91C3-66D8667E247E}"/>
          </ac:picMkLst>
        </pc:picChg>
      </pc:sldChg>
      <pc:sldChg chg="modSp new mod">
        <pc:chgData name="Steve Shellhammer" userId="0e71f22d-ee3e-49c0-82ff-dbc290af8082" providerId="ADAL" clId="{D5007B22-07D5-4C79-A08E-32E24BABB2EF}" dt="2022-12-12T20:45:07.687" v="1298" actId="313"/>
        <pc:sldMkLst>
          <pc:docMk/>
          <pc:sldMk cId="2164932419" sldId="272"/>
        </pc:sldMkLst>
        <pc:spChg chg="mod">
          <ac:chgData name="Steve Shellhammer" userId="0e71f22d-ee3e-49c0-82ff-dbc290af8082" providerId="ADAL" clId="{D5007B22-07D5-4C79-A08E-32E24BABB2EF}" dt="2022-12-12T20:41:58.377" v="914" actId="20577"/>
          <ac:spMkLst>
            <pc:docMk/>
            <pc:sldMk cId="2164932419" sldId="272"/>
            <ac:spMk id="2" creationId="{EF3C49FF-A3F4-4788-AC2A-E5B7DD915277}"/>
          </ac:spMkLst>
        </pc:spChg>
        <pc:spChg chg="mod">
          <ac:chgData name="Steve Shellhammer" userId="0e71f22d-ee3e-49c0-82ff-dbc290af8082" providerId="ADAL" clId="{D5007B22-07D5-4C79-A08E-32E24BABB2EF}" dt="2022-12-12T20:45:07.687" v="1298" actId="313"/>
          <ac:spMkLst>
            <pc:docMk/>
            <pc:sldMk cId="2164932419" sldId="272"/>
            <ac:spMk id="3" creationId="{17258D10-E9CF-4E7D-9414-7365BF555894}"/>
          </ac:spMkLst>
        </pc:spChg>
      </pc:sldChg>
      <pc:sldChg chg="addSp delSp modSp new mod">
        <pc:chgData name="Steve Shellhammer" userId="0e71f22d-ee3e-49c0-82ff-dbc290af8082" providerId="ADAL" clId="{D5007B22-07D5-4C79-A08E-32E24BABB2EF}" dt="2022-12-14T00:54:29.436" v="1585" actId="1076"/>
        <pc:sldMkLst>
          <pc:docMk/>
          <pc:sldMk cId="3334191385" sldId="273"/>
        </pc:sldMkLst>
        <pc:spChg chg="mod">
          <ac:chgData name="Steve Shellhammer" userId="0e71f22d-ee3e-49c0-82ff-dbc290af8082" providerId="ADAL" clId="{D5007B22-07D5-4C79-A08E-32E24BABB2EF}" dt="2022-12-14T00:53:20.044" v="1562" actId="14100"/>
          <ac:spMkLst>
            <pc:docMk/>
            <pc:sldMk cId="3334191385" sldId="273"/>
            <ac:spMk id="2" creationId="{ED948EBE-66F5-4AF9-80B1-8930BB4593EE}"/>
          </ac:spMkLst>
        </pc:spChg>
        <pc:spChg chg="del">
          <ac:chgData name="Steve Shellhammer" userId="0e71f22d-ee3e-49c0-82ff-dbc290af8082" providerId="ADAL" clId="{D5007B22-07D5-4C79-A08E-32E24BABB2EF}" dt="2022-12-12T20:46:03.922" v="1326" actId="3680"/>
          <ac:spMkLst>
            <pc:docMk/>
            <pc:sldMk cId="3334191385" sldId="273"/>
            <ac:spMk id="3" creationId="{427ECCD0-ADBA-498F-A072-9D068099CCEA}"/>
          </ac:spMkLst>
        </pc:spChg>
        <pc:graphicFrameChg chg="add mod ord modGraphic">
          <ac:chgData name="Steve Shellhammer" userId="0e71f22d-ee3e-49c0-82ff-dbc290af8082" providerId="ADAL" clId="{D5007B22-07D5-4C79-A08E-32E24BABB2EF}" dt="2022-12-14T00:53:56.950" v="1572" actId="113"/>
          <ac:graphicFrameMkLst>
            <pc:docMk/>
            <pc:sldMk cId="3334191385" sldId="273"/>
            <ac:graphicFrameMk id="7" creationId="{56836643-1A70-4FF8-931E-DCB7C6F13DE0}"/>
          </ac:graphicFrameMkLst>
        </pc:graphicFrameChg>
        <pc:picChg chg="add mod">
          <ac:chgData name="Steve Shellhammer" userId="0e71f22d-ee3e-49c0-82ff-dbc290af8082" providerId="ADAL" clId="{D5007B22-07D5-4C79-A08E-32E24BABB2EF}" dt="2022-12-14T00:54:25.895" v="1583" actId="1076"/>
          <ac:picMkLst>
            <pc:docMk/>
            <pc:sldMk cId="3334191385" sldId="273"/>
            <ac:picMk id="8" creationId="{C4EC95F5-09AC-44A1-8F15-E87FA1EC31C3}"/>
          </ac:picMkLst>
        </pc:picChg>
        <pc:picChg chg="add mod">
          <ac:chgData name="Steve Shellhammer" userId="0e71f22d-ee3e-49c0-82ff-dbc290af8082" providerId="ADAL" clId="{D5007B22-07D5-4C79-A08E-32E24BABB2EF}" dt="2022-12-14T00:54:29.436" v="1585" actId="1076"/>
          <ac:picMkLst>
            <pc:docMk/>
            <pc:sldMk cId="3334191385" sldId="273"/>
            <ac:picMk id="9" creationId="{D68547DB-43F4-4936-AFEF-DE40421C0B89}"/>
          </ac:picMkLst>
        </pc:picChg>
      </pc:sldChg>
      <pc:sldMasterChg chg="modSldLayout">
        <pc:chgData name="Steve Shellhammer" userId="0e71f22d-ee3e-49c0-82ff-dbc290af8082" providerId="ADAL" clId="{D5007B22-07D5-4C79-A08E-32E24BABB2EF}" dt="2022-12-09T01:50:40.519" v="33" actId="20577"/>
        <pc:sldMasterMkLst>
          <pc:docMk/>
          <pc:sldMasterMk cId="0" sldId="2147483648"/>
        </pc:sldMasterMkLst>
        <pc:sldLayoutChg chg="modSp mod">
          <pc:chgData name="Steve Shellhammer" userId="0e71f22d-ee3e-49c0-82ff-dbc290af8082" providerId="ADAL" clId="{D5007B22-07D5-4C79-A08E-32E24BABB2EF}" dt="2022-12-09T01:50:40.519" v="33" actId="20577"/>
          <pc:sldLayoutMkLst>
            <pc:docMk/>
            <pc:sldMasterMk cId="0" sldId="2147483648"/>
            <pc:sldLayoutMk cId="0" sldId="2147483650"/>
          </pc:sldLayoutMkLst>
          <pc:spChg chg="mod">
            <ac:chgData name="Steve Shellhammer" userId="0e71f22d-ee3e-49c0-82ff-dbc290af8082" providerId="ADAL" clId="{D5007B22-07D5-4C79-A08E-32E24BABB2EF}" dt="2022-12-09T01:50:40.519"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35DB26B1-920A-4FA7-AE5B-17ACDB6264A4}"/>
    <pc:docChg chg="undo redo custSel addSld delSld modSld">
      <pc:chgData name="Steve Shellhammer" userId="0e71f22d-ee3e-49c0-82ff-dbc290af8082" providerId="ADAL" clId="{35DB26B1-920A-4FA7-AE5B-17ACDB6264A4}" dt="2022-10-03T22:45:10.093" v="2082" actId="47"/>
      <pc:docMkLst>
        <pc:docMk/>
      </pc:docMkLst>
      <pc:sldChg chg="modSp mod">
        <pc:chgData name="Steve Shellhammer" userId="0e71f22d-ee3e-49c0-82ff-dbc290af8082" providerId="ADAL" clId="{35DB26B1-920A-4FA7-AE5B-17ACDB6264A4}" dt="2022-10-03T22:39:08.832" v="1474" actId="20577"/>
        <pc:sldMkLst>
          <pc:docMk/>
          <pc:sldMk cId="0" sldId="256"/>
        </pc:sldMkLst>
        <pc:spChg chg="mod">
          <ac:chgData name="Steve Shellhammer" userId="0e71f22d-ee3e-49c0-82ff-dbc290af8082" providerId="ADAL" clId="{35DB26B1-920A-4FA7-AE5B-17ACDB6264A4}" dt="2022-10-03T22:39:08.832" v="1474" actId="20577"/>
          <ac:spMkLst>
            <pc:docMk/>
            <pc:sldMk cId="0" sldId="256"/>
            <ac:spMk id="9" creationId="{0E31A46A-2C9E-3C6E-1BCA-1D63DB6F5F0E}"/>
          </ac:spMkLst>
        </pc:spChg>
      </pc:sldChg>
      <pc:sldChg chg="addSp modSp mod">
        <pc:chgData name="Steve Shellhammer" userId="0e71f22d-ee3e-49c0-82ff-dbc290af8082" providerId="ADAL" clId="{35DB26B1-920A-4FA7-AE5B-17ACDB6264A4}" dt="2022-09-29T22:48:42.978" v="48" actId="1076"/>
        <pc:sldMkLst>
          <pc:docMk/>
          <pc:sldMk cId="4069668031" sldId="257"/>
        </pc:sldMkLst>
        <pc:spChg chg="mod">
          <ac:chgData name="Steve Shellhammer" userId="0e71f22d-ee3e-49c0-82ff-dbc290af8082" providerId="ADAL" clId="{35DB26B1-920A-4FA7-AE5B-17ACDB6264A4}" dt="2022-09-29T22:48:16.305" v="41" actId="14100"/>
          <ac:spMkLst>
            <pc:docMk/>
            <pc:sldMk cId="4069668031" sldId="257"/>
            <ac:spMk id="2" creationId="{B463F98D-9F83-4356-A22A-8E65C2D1D4C3}"/>
          </ac:spMkLst>
        </pc:spChg>
        <pc:spChg chg="mod">
          <ac:chgData name="Steve Shellhammer" userId="0e71f22d-ee3e-49c0-82ff-dbc290af8082" providerId="ADAL" clId="{35DB26B1-920A-4FA7-AE5B-17ACDB6264A4}" dt="2022-09-29T22:48:13.448" v="40" actId="1076"/>
          <ac:spMkLst>
            <pc:docMk/>
            <pc:sldMk cId="4069668031" sldId="257"/>
            <ac:spMk id="3" creationId="{BADAA4CC-3C74-43CC-B281-1107AAF576E7}"/>
          </ac:spMkLst>
        </pc:spChg>
        <pc:spChg chg="mod">
          <ac:chgData name="Steve Shellhammer" userId="0e71f22d-ee3e-49c0-82ff-dbc290af8082" providerId="ADAL" clId="{35DB26B1-920A-4FA7-AE5B-17ACDB6264A4}" dt="2022-09-29T22:48:38.797" v="47" actId="1035"/>
          <ac:spMkLst>
            <pc:docMk/>
            <pc:sldMk cId="4069668031" sldId="257"/>
            <ac:spMk id="9" creationId="{3BBF936F-D4EF-ADEC-5252-A5DF692E78B0}"/>
          </ac:spMkLst>
        </pc:spChg>
        <pc:spChg chg="mod">
          <ac:chgData name="Steve Shellhammer" userId="0e71f22d-ee3e-49c0-82ff-dbc290af8082" providerId="ADAL" clId="{35DB26B1-920A-4FA7-AE5B-17ACDB6264A4}" dt="2022-09-29T22:48:38.797" v="47" actId="1035"/>
          <ac:spMkLst>
            <pc:docMk/>
            <pc:sldMk cId="4069668031" sldId="257"/>
            <ac:spMk id="10" creationId="{EA5B57CB-8B6A-93E7-EA3C-B245B01FC725}"/>
          </ac:spMkLst>
        </pc:spChg>
        <pc:spChg chg="mod">
          <ac:chgData name="Steve Shellhammer" userId="0e71f22d-ee3e-49c0-82ff-dbc290af8082" providerId="ADAL" clId="{35DB26B1-920A-4FA7-AE5B-17ACDB6264A4}" dt="2022-09-29T22:48:38.797" v="47" actId="1035"/>
          <ac:spMkLst>
            <pc:docMk/>
            <pc:sldMk cId="4069668031" sldId="257"/>
            <ac:spMk id="12" creationId="{F69436C7-4860-2B7C-EEC0-B02E639F40DF}"/>
          </ac:spMkLst>
        </pc:spChg>
        <pc:spChg chg="mod">
          <ac:chgData name="Steve Shellhammer" userId="0e71f22d-ee3e-49c0-82ff-dbc290af8082" providerId="ADAL" clId="{35DB26B1-920A-4FA7-AE5B-17ACDB6264A4}" dt="2022-09-29T22:48:38.797" v="47" actId="1035"/>
          <ac:spMkLst>
            <pc:docMk/>
            <pc:sldMk cId="4069668031" sldId="257"/>
            <ac:spMk id="13" creationId="{936F1E25-A559-DEB1-A88D-3BA1FE271D31}"/>
          </ac:spMkLst>
        </pc:spChg>
        <pc:spChg chg="mod">
          <ac:chgData name="Steve Shellhammer" userId="0e71f22d-ee3e-49c0-82ff-dbc290af8082" providerId="ADAL" clId="{35DB26B1-920A-4FA7-AE5B-17ACDB6264A4}" dt="2022-09-29T22:48:38.797" v="47" actId="1035"/>
          <ac:spMkLst>
            <pc:docMk/>
            <pc:sldMk cId="4069668031" sldId="257"/>
            <ac:spMk id="14" creationId="{E768D8B8-0FCA-00F4-EBFC-0AC2B640D237}"/>
          </ac:spMkLst>
        </pc:spChg>
        <pc:spChg chg="mod">
          <ac:chgData name="Steve Shellhammer" userId="0e71f22d-ee3e-49c0-82ff-dbc290af8082" providerId="ADAL" clId="{35DB26B1-920A-4FA7-AE5B-17ACDB6264A4}" dt="2022-09-29T22:48:38.797" v="47" actId="1035"/>
          <ac:spMkLst>
            <pc:docMk/>
            <pc:sldMk cId="4069668031" sldId="257"/>
            <ac:spMk id="15" creationId="{09BCE887-EC90-B8B3-D433-16F8E62A08D9}"/>
          </ac:spMkLst>
        </pc:spChg>
        <pc:spChg chg="mod">
          <ac:chgData name="Steve Shellhammer" userId="0e71f22d-ee3e-49c0-82ff-dbc290af8082" providerId="ADAL" clId="{35DB26B1-920A-4FA7-AE5B-17ACDB6264A4}" dt="2022-09-29T22:48:38.797" v="47" actId="1035"/>
          <ac:spMkLst>
            <pc:docMk/>
            <pc:sldMk cId="4069668031" sldId="257"/>
            <ac:spMk id="16" creationId="{29A00273-FA45-7C4B-CF2B-E95911243E82}"/>
          </ac:spMkLst>
        </pc:spChg>
        <pc:spChg chg="add mod">
          <ac:chgData name="Steve Shellhammer" userId="0e71f22d-ee3e-49c0-82ff-dbc290af8082" providerId="ADAL" clId="{35DB26B1-920A-4FA7-AE5B-17ACDB6264A4}" dt="2022-09-29T22:48:38.797" v="47" actId="1035"/>
          <ac:spMkLst>
            <pc:docMk/>
            <pc:sldMk cId="4069668031" sldId="257"/>
            <ac:spMk id="17" creationId="{992DFADA-F1D5-CCA2-05C1-26A1D11D1A23}"/>
          </ac:spMkLst>
        </pc:spChg>
        <pc:spChg chg="add mod">
          <ac:chgData name="Steve Shellhammer" userId="0e71f22d-ee3e-49c0-82ff-dbc290af8082" providerId="ADAL" clId="{35DB26B1-920A-4FA7-AE5B-17ACDB6264A4}" dt="2022-09-29T22:48:42.978" v="48" actId="1076"/>
          <ac:spMkLst>
            <pc:docMk/>
            <pc:sldMk cId="4069668031" sldId="257"/>
            <ac:spMk id="18" creationId="{DF3ECFEE-53BB-5B33-2980-E813D63B8BF3}"/>
          </ac:spMkLst>
        </pc:spChg>
        <pc:grpChg chg="add mod">
          <ac:chgData name="Steve Shellhammer" userId="0e71f22d-ee3e-49c0-82ff-dbc290af8082" providerId="ADAL" clId="{35DB26B1-920A-4FA7-AE5B-17ACDB6264A4}" dt="2022-09-29T22:48:38.797" v="47" actId="1035"/>
          <ac:grpSpMkLst>
            <pc:docMk/>
            <pc:sldMk cId="4069668031" sldId="257"/>
            <ac:grpSpMk id="7" creationId="{984BCB02-F3CE-D09C-1413-F302C66E4DCC}"/>
          </ac:grpSpMkLst>
        </pc:grpChg>
        <pc:cxnChg chg="mod">
          <ac:chgData name="Steve Shellhammer" userId="0e71f22d-ee3e-49c0-82ff-dbc290af8082" providerId="ADAL" clId="{35DB26B1-920A-4FA7-AE5B-17ACDB6264A4}" dt="2022-09-29T22:48:38.797" v="47" actId="1035"/>
          <ac:cxnSpMkLst>
            <pc:docMk/>
            <pc:sldMk cId="4069668031" sldId="257"/>
            <ac:cxnSpMk id="8" creationId="{3B73A3CA-8304-A763-A213-B3343E3B485E}"/>
          </ac:cxnSpMkLst>
        </pc:cxnChg>
        <pc:cxnChg chg="mod">
          <ac:chgData name="Steve Shellhammer" userId="0e71f22d-ee3e-49c0-82ff-dbc290af8082" providerId="ADAL" clId="{35DB26B1-920A-4FA7-AE5B-17ACDB6264A4}" dt="2022-09-29T22:48:38.797" v="47" actId="1035"/>
          <ac:cxnSpMkLst>
            <pc:docMk/>
            <pc:sldMk cId="4069668031" sldId="257"/>
            <ac:cxnSpMk id="11" creationId="{4F54E8A2-36BC-4072-F479-1FD3F83ADFEE}"/>
          </ac:cxnSpMkLst>
        </pc:cxnChg>
      </pc:sldChg>
      <pc:sldChg chg="addSp delSp modSp add mod">
        <pc:chgData name="Steve Shellhammer" userId="0e71f22d-ee3e-49c0-82ff-dbc290af8082" providerId="ADAL" clId="{35DB26B1-920A-4FA7-AE5B-17ACDB6264A4}" dt="2022-09-30T20:17:56.066" v="258" actId="1076"/>
        <pc:sldMkLst>
          <pc:docMk/>
          <pc:sldMk cId="784949654" sldId="259"/>
        </pc:sldMkLst>
        <pc:spChg chg="mod">
          <ac:chgData name="Steve Shellhammer" userId="0e71f22d-ee3e-49c0-82ff-dbc290af8082" providerId="ADAL" clId="{35DB26B1-920A-4FA7-AE5B-17ACDB6264A4}" dt="2022-09-30T20:11:21.077" v="245" actId="14100"/>
          <ac:spMkLst>
            <pc:docMk/>
            <pc:sldMk cId="784949654" sldId="259"/>
            <ac:spMk id="2" creationId="{B463F98D-9F83-4356-A22A-8E65C2D1D4C3}"/>
          </ac:spMkLst>
        </pc:spChg>
        <pc:spChg chg="mod">
          <ac:chgData name="Steve Shellhammer" userId="0e71f22d-ee3e-49c0-82ff-dbc290af8082" providerId="ADAL" clId="{35DB26B1-920A-4FA7-AE5B-17ACDB6264A4}" dt="2022-09-30T20:11:28.366" v="248" actId="14100"/>
          <ac:spMkLst>
            <pc:docMk/>
            <pc:sldMk cId="784949654" sldId="259"/>
            <ac:spMk id="3" creationId="{BADAA4CC-3C74-43CC-B281-1107AAF576E7}"/>
          </ac:spMkLst>
        </pc:spChg>
        <pc:spChg chg="del">
          <ac:chgData name="Steve Shellhammer" userId="0e71f22d-ee3e-49c0-82ff-dbc290af8082" providerId="ADAL" clId="{35DB26B1-920A-4FA7-AE5B-17ACDB6264A4}" dt="2022-09-29T22:49:10.830" v="59" actId="478"/>
          <ac:spMkLst>
            <pc:docMk/>
            <pc:sldMk cId="784949654" sldId="259"/>
            <ac:spMk id="17" creationId="{992DFADA-F1D5-CCA2-05C1-26A1D11D1A23}"/>
          </ac:spMkLst>
        </pc:spChg>
        <pc:spChg chg="del">
          <ac:chgData name="Steve Shellhammer" userId="0e71f22d-ee3e-49c0-82ff-dbc290af8082" providerId="ADAL" clId="{35DB26B1-920A-4FA7-AE5B-17ACDB6264A4}" dt="2022-09-29T22:49:08.202" v="58" actId="478"/>
          <ac:spMkLst>
            <pc:docMk/>
            <pc:sldMk cId="784949654" sldId="259"/>
            <ac:spMk id="18" creationId="{DF3ECFEE-53BB-5B33-2980-E813D63B8BF3}"/>
          </ac:spMkLst>
        </pc:spChg>
        <pc:grpChg chg="del">
          <ac:chgData name="Steve Shellhammer" userId="0e71f22d-ee3e-49c0-82ff-dbc290af8082" providerId="ADAL" clId="{35DB26B1-920A-4FA7-AE5B-17ACDB6264A4}" dt="2022-09-29T22:49:10.830" v="59" actId="478"/>
          <ac:grpSpMkLst>
            <pc:docMk/>
            <pc:sldMk cId="784949654" sldId="259"/>
            <ac:grpSpMk id="7" creationId="{984BCB02-F3CE-D09C-1413-F302C66E4DCC}"/>
          </ac:grpSpMkLst>
        </pc:grpChg>
        <pc:graphicFrameChg chg="add mod modGraphic">
          <ac:chgData name="Steve Shellhammer" userId="0e71f22d-ee3e-49c0-82ff-dbc290af8082" providerId="ADAL" clId="{35DB26B1-920A-4FA7-AE5B-17ACDB6264A4}" dt="2022-09-30T20:17:53.271" v="257" actId="1076"/>
          <ac:graphicFrameMkLst>
            <pc:docMk/>
            <pc:sldMk cId="784949654" sldId="259"/>
            <ac:graphicFrameMk id="7" creationId="{97BDE568-D172-5B73-EF97-F6B870B41886}"/>
          </ac:graphicFrameMkLst>
        </pc:graphicFrameChg>
        <pc:graphicFrameChg chg="add mod modGraphic">
          <ac:chgData name="Steve Shellhammer" userId="0e71f22d-ee3e-49c0-82ff-dbc290af8082" providerId="ADAL" clId="{35DB26B1-920A-4FA7-AE5B-17ACDB6264A4}" dt="2022-09-30T20:17:56.066" v="258" actId="1076"/>
          <ac:graphicFrameMkLst>
            <pc:docMk/>
            <pc:sldMk cId="784949654" sldId="259"/>
            <ac:graphicFrameMk id="8" creationId="{2BD18C8D-BF8F-FD68-7FBB-7A9DBF29B164}"/>
          </ac:graphicFrameMkLst>
        </pc:graphicFrameChg>
        <pc:graphicFrameChg chg="add mod modGraphic">
          <ac:chgData name="Steve Shellhammer" userId="0e71f22d-ee3e-49c0-82ff-dbc290af8082" providerId="ADAL" clId="{35DB26B1-920A-4FA7-AE5B-17ACDB6264A4}" dt="2022-09-30T20:17:17.575" v="252" actId="14100"/>
          <ac:graphicFrameMkLst>
            <pc:docMk/>
            <pc:sldMk cId="784949654" sldId="259"/>
            <ac:graphicFrameMk id="9" creationId="{5B32AC46-AEF5-F231-56D5-0DBB03CA532D}"/>
          </ac:graphicFrameMkLst>
        </pc:graphicFrameChg>
      </pc:sldChg>
      <pc:sldChg chg="modSp new mod">
        <pc:chgData name="Steve Shellhammer" userId="0e71f22d-ee3e-49c0-82ff-dbc290af8082" providerId="ADAL" clId="{35DB26B1-920A-4FA7-AE5B-17ACDB6264A4}" dt="2022-09-30T20:11:09.616" v="243" actId="313"/>
        <pc:sldMkLst>
          <pc:docMk/>
          <pc:sldMk cId="3964755626" sldId="260"/>
        </pc:sldMkLst>
        <pc:spChg chg="mod">
          <ac:chgData name="Steve Shellhammer" userId="0e71f22d-ee3e-49c0-82ff-dbc290af8082" providerId="ADAL" clId="{35DB26B1-920A-4FA7-AE5B-17ACDB6264A4}" dt="2022-09-30T20:10:32.210" v="236" actId="20577"/>
          <ac:spMkLst>
            <pc:docMk/>
            <pc:sldMk cId="3964755626" sldId="260"/>
            <ac:spMk id="2" creationId="{FD44EC5B-9B56-383C-BC69-1A8BB6E7BE3F}"/>
          </ac:spMkLst>
        </pc:spChg>
        <pc:spChg chg="mod">
          <ac:chgData name="Steve Shellhammer" userId="0e71f22d-ee3e-49c0-82ff-dbc290af8082" providerId="ADAL" clId="{35DB26B1-920A-4FA7-AE5B-17ACDB6264A4}" dt="2022-09-30T20:11:09.616" v="243" actId="313"/>
          <ac:spMkLst>
            <pc:docMk/>
            <pc:sldMk cId="3964755626" sldId="260"/>
            <ac:spMk id="3" creationId="{27AB3DCA-E5BB-7871-7460-074A92A38177}"/>
          </ac:spMkLst>
        </pc:spChg>
      </pc:sldChg>
      <pc:sldChg chg="modSp new mod">
        <pc:chgData name="Steve Shellhammer" userId="0e71f22d-ee3e-49c0-82ff-dbc290af8082" providerId="ADAL" clId="{35DB26B1-920A-4FA7-AE5B-17ACDB6264A4}" dt="2022-09-30T20:22:45.315" v="831" actId="20577"/>
        <pc:sldMkLst>
          <pc:docMk/>
          <pc:sldMk cId="204394396" sldId="261"/>
        </pc:sldMkLst>
        <pc:spChg chg="mod">
          <ac:chgData name="Steve Shellhammer" userId="0e71f22d-ee3e-49c0-82ff-dbc290af8082" providerId="ADAL" clId="{35DB26B1-920A-4FA7-AE5B-17ACDB6264A4}" dt="2022-09-30T20:18:20.621" v="287" actId="20577"/>
          <ac:spMkLst>
            <pc:docMk/>
            <pc:sldMk cId="204394396" sldId="261"/>
            <ac:spMk id="2" creationId="{46643FF9-CB9C-FD92-E8AC-26489C04ABB2}"/>
          </ac:spMkLst>
        </pc:spChg>
        <pc:spChg chg="mod">
          <ac:chgData name="Steve Shellhammer" userId="0e71f22d-ee3e-49c0-82ff-dbc290af8082" providerId="ADAL" clId="{35DB26B1-920A-4FA7-AE5B-17ACDB6264A4}" dt="2022-09-30T20:22:45.315" v="831" actId="20577"/>
          <ac:spMkLst>
            <pc:docMk/>
            <pc:sldMk cId="204394396" sldId="261"/>
            <ac:spMk id="3" creationId="{1C691A2D-1C6D-AD14-6584-8CE891B9AFFA}"/>
          </ac:spMkLst>
        </pc:spChg>
      </pc:sldChg>
      <pc:sldChg chg="addSp delSp modSp new mod">
        <pc:chgData name="Steve Shellhammer" userId="0e71f22d-ee3e-49c0-82ff-dbc290af8082" providerId="ADAL" clId="{35DB26B1-920A-4FA7-AE5B-17ACDB6264A4}" dt="2022-09-30T20:32:49.328" v="1159" actId="1037"/>
        <pc:sldMkLst>
          <pc:docMk/>
          <pc:sldMk cId="3515518401" sldId="262"/>
        </pc:sldMkLst>
        <pc:spChg chg="mod">
          <ac:chgData name="Steve Shellhammer" userId="0e71f22d-ee3e-49c0-82ff-dbc290af8082" providerId="ADAL" clId="{35DB26B1-920A-4FA7-AE5B-17ACDB6264A4}" dt="2022-09-30T20:24:06.938" v="899" actId="20577"/>
          <ac:spMkLst>
            <pc:docMk/>
            <pc:sldMk cId="3515518401" sldId="262"/>
            <ac:spMk id="2" creationId="{2EF68B25-9815-BF68-B06F-4EDD2A295867}"/>
          </ac:spMkLst>
        </pc:spChg>
        <pc:spChg chg="mod">
          <ac:chgData name="Steve Shellhammer" userId="0e71f22d-ee3e-49c0-82ff-dbc290af8082" providerId="ADAL" clId="{35DB26B1-920A-4FA7-AE5B-17ACDB6264A4}" dt="2022-09-30T20:32:46.096" v="1157" actId="1076"/>
          <ac:spMkLst>
            <pc:docMk/>
            <pc:sldMk cId="3515518401" sldId="262"/>
            <ac:spMk id="3" creationId="{1DEAAFFA-12EE-02BD-91A0-8B49101FA2B0}"/>
          </ac:spMkLst>
        </pc:spChg>
        <pc:spChg chg="add mod">
          <ac:chgData name="Steve Shellhammer" userId="0e71f22d-ee3e-49c0-82ff-dbc290af8082" providerId="ADAL" clId="{35DB26B1-920A-4FA7-AE5B-17ACDB6264A4}" dt="2022-09-30T20:28:24.225" v="1038" actId="164"/>
          <ac:spMkLst>
            <pc:docMk/>
            <pc:sldMk cId="3515518401" sldId="262"/>
            <ac:spMk id="11" creationId="{49472CE7-D494-0522-7C3E-D73185AA5A2A}"/>
          </ac:spMkLst>
        </pc:spChg>
        <pc:spChg chg="add mod">
          <ac:chgData name="Steve Shellhammer" userId="0e71f22d-ee3e-49c0-82ff-dbc290af8082" providerId="ADAL" clId="{35DB26B1-920A-4FA7-AE5B-17ACDB6264A4}" dt="2022-09-30T20:28:24.225" v="1038" actId="164"/>
          <ac:spMkLst>
            <pc:docMk/>
            <pc:sldMk cId="3515518401" sldId="262"/>
            <ac:spMk id="12" creationId="{40D2758B-9577-101E-8095-66512E793029}"/>
          </ac:spMkLst>
        </pc:spChg>
        <pc:spChg chg="add mod">
          <ac:chgData name="Steve Shellhammer" userId="0e71f22d-ee3e-49c0-82ff-dbc290af8082" providerId="ADAL" clId="{35DB26B1-920A-4FA7-AE5B-17ACDB6264A4}" dt="2022-09-30T20:28:24.225" v="1038" actId="164"/>
          <ac:spMkLst>
            <pc:docMk/>
            <pc:sldMk cId="3515518401" sldId="262"/>
            <ac:spMk id="13" creationId="{40D4B1C3-B2B2-AD6B-9785-6E3BAF3BBA7D}"/>
          </ac:spMkLst>
        </pc:spChg>
        <pc:spChg chg="add mod">
          <ac:chgData name="Steve Shellhammer" userId="0e71f22d-ee3e-49c0-82ff-dbc290af8082" providerId="ADAL" clId="{35DB26B1-920A-4FA7-AE5B-17ACDB6264A4}" dt="2022-09-30T20:28:24.225" v="1038" actId="164"/>
          <ac:spMkLst>
            <pc:docMk/>
            <pc:sldMk cId="3515518401" sldId="262"/>
            <ac:spMk id="14" creationId="{59AD4CB1-7351-C92E-93B7-B71619BB80EC}"/>
          </ac:spMkLst>
        </pc:spChg>
        <pc:spChg chg="add mod">
          <ac:chgData name="Steve Shellhammer" userId="0e71f22d-ee3e-49c0-82ff-dbc290af8082" providerId="ADAL" clId="{35DB26B1-920A-4FA7-AE5B-17ACDB6264A4}" dt="2022-09-30T20:32:28.137" v="1156" actId="255"/>
          <ac:spMkLst>
            <pc:docMk/>
            <pc:sldMk cId="3515518401" sldId="262"/>
            <ac:spMk id="27" creationId="{19802ABF-30B4-AE9B-4B71-38A0CFA3ED02}"/>
          </ac:spMkLst>
        </pc:spChg>
        <pc:grpChg chg="add mod">
          <ac:chgData name="Steve Shellhammer" userId="0e71f22d-ee3e-49c0-82ff-dbc290af8082" providerId="ADAL" clId="{35DB26B1-920A-4FA7-AE5B-17ACDB6264A4}" dt="2022-09-30T20:28:24.225" v="1038" actId="164"/>
          <ac:grpSpMkLst>
            <pc:docMk/>
            <pc:sldMk cId="3515518401" sldId="262"/>
            <ac:grpSpMk id="10" creationId="{76E50D29-891E-D2CB-522E-AFC73904ADC0}"/>
          </ac:grpSpMkLst>
        </pc:grpChg>
        <pc:grpChg chg="add mod">
          <ac:chgData name="Steve Shellhammer" userId="0e71f22d-ee3e-49c0-82ff-dbc290af8082" providerId="ADAL" clId="{35DB26B1-920A-4FA7-AE5B-17ACDB6264A4}" dt="2022-09-30T20:30:47.433" v="1060" actId="164"/>
          <ac:grpSpMkLst>
            <pc:docMk/>
            <pc:sldMk cId="3515518401" sldId="262"/>
            <ac:grpSpMk id="15" creationId="{4142A24B-3EB6-0DB6-9D91-AE9748434A97}"/>
          </ac:grpSpMkLst>
        </pc:grpChg>
        <pc:grpChg chg="add mod">
          <ac:chgData name="Steve Shellhammer" userId="0e71f22d-ee3e-49c0-82ff-dbc290af8082" providerId="ADAL" clId="{35DB26B1-920A-4FA7-AE5B-17ACDB6264A4}" dt="2022-09-30T20:32:49.328" v="1159" actId="1037"/>
          <ac:grpSpMkLst>
            <pc:docMk/>
            <pc:sldMk cId="3515518401" sldId="262"/>
            <ac:grpSpMk id="26" creationId="{C212C2CB-C40B-8459-33BD-2F27B8D30892}"/>
          </ac:grpSpMkLst>
        </pc:grpChg>
        <pc:picChg chg="add del mod">
          <ac:chgData name="Steve Shellhammer" userId="0e71f22d-ee3e-49c0-82ff-dbc290af8082" providerId="ADAL" clId="{35DB26B1-920A-4FA7-AE5B-17ACDB6264A4}" dt="2022-09-30T20:23:39.127" v="893"/>
          <ac:picMkLst>
            <pc:docMk/>
            <pc:sldMk cId="3515518401" sldId="262"/>
            <ac:picMk id="7" creationId="{36EA6D93-47F2-FE2B-8E87-E26527F116B5}"/>
          </ac:picMkLst>
        </pc:picChg>
        <pc:picChg chg="add mod">
          <ac:chgData name="Steve Shellhammer" userId="0e71f22d-ee3e-49c0-82ff-dbc290af8082" providerId="ADAL" clId="{35DB26B1-920A-4FA7-AE5B-17ACDB6264A4}" dt="2022-09-30T20:25:53.085" v="1019" actId="164"/>
          <ac:picMkLst>
            <pc:docMk/>
            <pc:sldMk cId="3515518401" sldId="262"/>
            <ac:picMk id="8" creationId="{6E3BA253-4459-7A92-D6E9-B6A780BB035D}"/>
          </ac:picMkLst>
        </pc:picChg>
        <pc:picChg chg="add mod">
          <ac:chgData name="Steve Shellhammer" userId="0e71f22d-ee3e-49c0-82ff-dbc290af8082" providerId="ADAL" clId="{35DB26B1-920A-4FA7-AE5B-17ACDB6264A4}" dt="2022-09-30T20:25:53.085" v="1019" actId="164"/>
          <ac:picMkLst>
            <pc:docMk/>
            <pc:sldMk cId="3515518401" sldId="262"/>
            <ac:picMk id="9" creationId="{8B21A22F-CDA5-C1F5-C395-2855658767FF}"/>
          </ac:picMkLst>
        </pc:picChg>
        <pc:cxnChg chg="add mod">
          <ac:chgData name="Steve Shellhammer" userId="0e71f22d-ee3e-49c0-82ff-dbc290af8082" providerId="ADAL" clId="{35DB26B1-920A-4FA7-AE5B-17ACDB6264A4}" dt="2022-09-30T20:30:47.433" v="1060" actId="164"/>
          <ac:cxnSpMkLst>
            <pc:docMk/>
            <pc:sldMk cId="3515518401" sldId="262"/>
            <ac:cxnSpMk id="17" creationId="{854741CF-626D-9A4B-A200-9B80E40103D6}"/>
          </ac:cxnSpMkLst>
        </pc:cxnChg>
        <pc:cxnChg chg="add mod">
          <ac:chgData name="Steve Shellhammer" userId="0e71f22d-ee3e-49c0-82ff-dbc290af8082" providerId="ADAL" clId="{35DB26B1-920A-4FA7-AE5B-17ACDB6264A4}" dt="2022-09-30T20:30:47.433" v="1060" actId="164"/>
          <ac:cxnSpMkLst>
            <pc:docMk/>
            <pc:sldMk cId="3515518401" sldId="262"/>
            <ac:cxnSpMk id="20" creationId="{1F0242DF-5AE9-59CF-15B4-C80E3559DFAE}"/>
          </ac:cxnSpMkLst>
        </pc:cxnChg>
        <pc:cxnChg chg="add mod">
          <ac:chgData name="Steve Shellhammer" userId="0e71f22d-ee3e-49c0-82ff-dbc290af8082" providerId="ADAL" clId="{35DB26B1-920A-4FA7-AE5B-17ACDB6264A4}" dt="2022-09-30T20:30:47.433" v="1060" actId="164"/>
          <ac:cxnSpMkLst>
            <pc:docMk/>
            <pc:sldMk cId="3515518401" sldId="262"/>
            <ac:cxnSpMk id="22" creationId="{0048EEA6-24F4-427B-49A1-243C44AC5E45}"/>
          </ac:cxnSpMkLst>
        </pc:cxnChg>
        <pc:cxnChg chg="add mod">
          <ac:chgData name="Steve Shellhammer" userId="0e71f22d-ee3e-49c0-82ff-dbc290af8082" providerId="ADAL" clId="{35DB26B1-920A-4FA7-AE5B-17ACDB6264A4}" dt="2022-09-30T20:30:47.433" v="1060" actId="164"/>
          <ac:cxnSpMkLst>
            <pc:docMk/>
            <pc:sldMk cId="3515518401" sldId="262"/>
            <ac:cxnSpMk id="24" creationId="{0205434C-71F1-F4A2-D06A-980FA09488B4}"/>
          </ac:cxnSpMkLst>
        </pc:cxnChg>
      </pc:sldChg>
      <pc:sldChg chg="modSp new del mod">
        <pc:chgData name="Steve Shellhammer" userId="0e71f22d-ee3e-49c0-82ff-dbc290af8082" providerId="ADAL" clId="{35DB26B1-920A-4FA7-AE5B-17ACDB6264A4}" dt="2022-09-30T20:32:04.186" v="1151" actId="47"/>
        <pc:sldMkLst>
          <pc:docMk/>
          <pc:sldMk cId="1093359391" sldId="263"/>
        </pc:sldMkLst>
        <pc:spChg chg="mod">
          <ac:chgData name="Steve Shellhammer" userId="0e71f22d-ee3e-49c0-82ff-dbc290af8082" providerId="ADAL" clId="{35DB26B1-920A-4FA7-AE5B-17ACDB6264A4}" dt="2022-09-30T20:31:26.825" v="1129" actId="14100"/>
          <ac:spMkLst>
            <pc:docMk/>
            <pc:sldMk cId="1093359391" sldId="263"/>
            <ac:spMk id="3" creationId="{D42FDA43-4A0A-22AF-2117-6EE1CF1AFAF0}"/>
          </ac:spMkLst>
        </pc:spChg>
      </pc:sldChg>
      <pc:sldChg chg="modSp new mod">
        <pc:chgData name="Steve Shellhammer" userId="0e71f22d-ee3e-49c0-82ff-dbc290af8082" providerId="ADAL" clId="{35DB26B1-920A-4FA7-AE5B-17ACDB6264A4}" dt="2022-09-30T20:34:47.424" v="1460" actId="20577"/>
        <pc:sldMkLst>
          <pc:docMk/>
          <pc:sldMk cId="1621048108" sldId="263"/>
        </pc:sldMkLst>
        <pc:spChg chg="mod">
          <ac:chgData name="Steve Shellhammer" userId="0e71f22d-ee3e-49c0-82ff-dbc290af8082" providerId="ADAL" clId="{35DB26B1-920A-4FA7-AE5B-17ACDB6264A4}" dt="2022-09-30T20:33:09.375" v="1167" actId="20577"/>
          <ac:spMkLst>
            <pc:docMk/>
            <pc:sldMk cId="1621048108" sldId="263"/>
            <ac:spMk id="2" creationId="{6BB311D3-321D-6559-2E41-3EEE3C1A70AC}"/>
          </ac:spMkLst>
        </pc:spChg>
        <pc:spChg chg="mod">
          <ac:chgData name="Steve Shellhammer" userId="0e71f22d-ee3e-49c0-82ff-dbc290af8082" providerId="ADAL" clId="{35DB26B1-920A-4FA7-AE5B-17ACDB6264A4}" dt="2022-09-30T20:34:47.424" v="1460" actId="20577"/>
          <ac:spMkLst>
            <pc:docMk/>
            <pc:sldMk cId="1621048108" sldId="263"/>
            <ac:spMk id="3" creationId="{54067F69-9EC9-399C-58DC-F76A3DAAC08A}"/>
          </ac:spMkLst>
        </pc:spChg>
      </pc:sldChg>
      <pc:sldChg chg="addSp modSp new mod">
        <pc:chgData name="Steve Shellhammer" userId="0e71f22d-ee3e-49c0-82ff-dbc290af8082" providerId="ADAL" clId="{35DB26B1-920A-4FA7-AE5B-17ACDB6264A4}" dt="2022-10-03T22:45:05.500" v="2081" actId="1076"/>
        <pc:sldMkLst>
          <pc:docMk/>
          <pc:sldMk cId="3307144013" sldId="264"/>
        </pc:sldMkLst>
        <pc:spChg chg="mod">
          <ac:chgData name="Steve Shellhammer" userId="0e71f22d-ee3e-49c0-82ff-dbc290af8082" providerId="ADAL" clId="{35DB26B1-920A-4FA7-AE5B-17ACDB6264A4}" dt="2022-10-03T22:42:53.457" v="1915" actId="14100"/>
          <ac:spMkLst>
            <pc:docMk/>
            <pc:sldMk cId="3307144013" sldId="264"/>
            <ac:spMk id="2" creationId="{690470AF-0858-DA40-CC69-0FCCA51C677D}"/>
          </ac:spMkLst>
        </pc:spChg>
        <pc:spChg chg="mod">
          <ac:chgData name="Steve Shellhammer" userId="0e71f22d-ee3e-49c0-82ff-dbc290af8082" providerId="ADAL" clId="{35DB26B1-920A-4FA7-AE5B-17ACDB6264A4}" dt="2022-10-03T22:42:50.512" v="1914" actId="1076"/>
          <ac:spMkLst>
            <pc:docMk/>
            <pc:sldMk cId="3307144013" sldId="264"/>
            <ac:spMk id="3" creationId="{AABF5EC9-0999-4195-9D45-455CC80681C7}"/>
          </ac:spMkLst>
        </pc:spChg>
        <pc:graphicFrameChg chg="add mod modGraphic">
          <ac:chgData name="Steve Shellhammer" userId="0e71f22d-ee3e-49c0-82ff-dbc290af8082" providerId="ADAL" clId="{35DB26B1-920A-4FA7-AE5B-17ACDB6264A4}" dt="2022-10-03T22:45:05.500" v="2081" actId="1076"/>
          <ac:graphicFrameMkLst>
            <pc:docMk/>
            <pc:sldMk cId="3307144013" sldId="264"/>
            <ac:graphicFrameMk id="7" creationId="{852F2CCA-BFB3-325B-EEEF-CA50865384EF}"/>
          </ac:graphicFrameMkLst>
        </pc:graphicFrameChg>
      </pc:sldChg>
      <pc:sldChg chg="addSp delSp modSp new del mod">
        <pc:chgData name="Steve Shellhammer" userId="0e71f22d-ee3e-49c0-82ff-dbc290af8082" providerId="ADAL" clId="{35DB26B1-920A-4FA7-AE5B-17ACDB6264A4}" dt="2022-10-03T22:45:10.093" v="2082" actId="47"/>
        <pc:sldMkLst>
          <pc:docMk/>
          <pc:sldMk cId="788680959" sldId="265"/>
        </pc:sldMkLst>
        <pc:spChg chg="del">
          <ac:chgData name="Steve Shellhammer" userId="0e71f22d-ee3e-49c0-82ff-dbc290af8082" providerId="ADAL" clId="{35DB26B1-920A-4FA7-AE5B-17ACDB6264A4}" dt="2022-10-03T22:43:14.941" v="1917" actId="3680"/>
          <ac:spMkLst>
            <pc:docMk/>
            <pc:sldMk cId="788680959" sldId="265"/>
            <ac:spMk id="3" creationId="{C9B1483E-B592-147E-FCC5-22EEA1D7484E}"/>
          </ac:spMkLst>
        </pc:spChg>
        <pc:graphicFrameChg chg="add mod ord modGraphic">
          <ac:chgData name="Steve Shellhammer" userId="0e71f22d-ee3e-49c0-82ff-dbc290af8082" providerId="ADAL" clId="{35DB26B1-920A-4FA7-AE5B-17ACDB6264A4}" dt="2022-10-03T22:44:41.328" v="2077" actId="20577"/>
          <ac:graphicFrameMkLst>
            <pc:docMk/>
            <pc:sldMk cId="788680959" sldId="265"/>
            <ac:graphicFrameMk id="7" creationId="{EB8F47DE-8F48-D955-342F-37A2DF3F6CD6}"/>
          </ac:graphicFrameMkLst>
        </pc:graphicFrame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1/18/2023</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2023</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802.15-23/0010r0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January 2023</a:t>
            </a:r>
            <a:endParaRPr lang="en-GB" dirty="0"/>
          </a:p>
        </p:txBody>
      </p:sp>
      <p:sp>
        <p:nvSpPr>
          <p:cNvPr id="9" name="Rectangle 3">
            <a:extLst>
              <a:ext uri="{FF2B5EF4-FFF2-40B4-BE49-F238E27FC236}">
                <a16:creationId xmlns:a16="http://schemas.microsoft.com/office/drawing/2014/main" id="{0E31A46A-2C9E-3C6E-1BCA-1D63DB6F5F0E}"/>
              </a:ext>
            </a:extLst>
          </p:cNvPr>
          <p:cNvSpPr>
            <a:spLocks noChangeArrowheads="1"/>
          </p:cNvSpPr>
          <p:nvPr/>
        </p:nvSpPr>
        <p:spPr bwMode="auto">
          <a:xfrm>
            <a:off x="336057" y="1143000"/>
            <a:ext cx="8996819" cy="344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latin typeface="Calibri" panose="020F0502020204030204" pitchFamily="34" charset="0"/>
                <a:cs typeface="Calibri" panose="020F0502020204030204" pitchFamily="34" charset="0"/>
              </a:rPr>
              <a:t>Project: IEEE P802.15 Working Group for Wireless Personal Area Networks (WPANs)</a:t>
            </a:r>
            <a:endParaRPr lang="en-US" altLang="en-US" sz="2000" b="1" dirty="0">
              <a:solidFill>
                <a:schemeClr val="tx2"/>
              </a:solidFill>
              <a:latin typeface="Calibri" panose="020F0502020204030204" pitchFamily="34" charset="0"/>
              <a:cs typeface="Calibri" panose="020F0502020204030204" pitchFamily="34" charset="0"/>
            </a:endParaRPr>
          </a:p>
          <a:p>
            <a:endParaRPr lang="en-US" altLang="en-US" sz="1800"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Submission Title:</a:t>
            </a:r>
            <a:r>
              <a:rPr lang="en-US" altLang="en-US" sz="1800" dirty="0">
                <a:solidFill>
                  <a:schemeClr val="tx2"/>
                </a:solidFill>
                <a:latin typeface="Calibri" panose="020F0502020204030204" pitchFamily="34" charset="0"/>
                <a:cs typeface="Calibri" panose="020F0502020204030204" pitchFamily="34" charset="0"/>
              </a:rPr>
              <a:t> Updated Proposal on Channels for Frequency Stitching	</a:t>
            </a:r>
          </a:p>
          <a:p>
            <a:r>
              <a:rPr lang="en-US" altLang="en-US" sz="1800" b="1" dirty="0">
                <a:solidFill>
                  <a:schemeClr val="tx2"/>
                </a:solidFill>
                <a:latin typeface="Calibri" panose="020F0502020204030204" pitchFamily="34" charset="0"/>
                <a:cs typeface="Calibri" panose="020F0502020204030204" pitchFamily="34" charset="0"/>
              </a:rPr>
              <a:t>Date Submitted: </a:t>
            </a:r>
            <a:r>
              <a:rPr lang="en-US" altLang="en-US" sz="1800" dirty="0">
                <a:solidFill>
                  <a:schemeClr val="tx2"/>
                </a:solidFill>
                <a:latin typeface="Calibri" panose="020F0502020204030204" pitchFamily="34" charset="0"/>
                <a:cs typeface="Calibri" panose="020F0502020204030204" pitchFamily="34" charset="0"/>
              </a:rPr>
              <a:t>January 18, 2023</a:t>
            </a:r>
          </a:p>
          <a:p>
            <a:r>
              <a:rPr lang="en-US" altLang="en-US" sz="1800" b="1" dirty="0">
                <a:solidFill>
                  <a:schemeClr val="tx2"/>
                </a:solidFill>
                <a:latin typeface="Calibri" panose="020F0502020204030204" pitchFamily="34" charset="0"/>
                <a:cs typeface="Calibri" panose="020F0502020204030204" pitchFamily="34" charset="0"/>
              </a:rPr>
              <a:t>Source: </a:t>
            </a:r>
            <a:r>
              <a:rPr lang="en-US" altLang="en-US" sz="1800" dirty="0">
                <a:solidFill>
                  <a:schemeClr val="tx2"/>
                </a:solidFill>
                <a:latin typeface="Calibri" panose="020F0502020204030204" pitchFamily="34" charset="0"/>
                <a:cs typeface="Calibri" panose="020F0502020204030204" pitchFamily="34" charset="0"/>
              </a:rPr>
              <a:t>Steve Shellhammer, Pooria Pakrooh, Bin Tian, and Koorosh Akhavan (Qualcomm)</a:t>
            </a:r>
          </a:p>
          <a:p>
            <a:r>
              <a:rPr lang="en-US" altLang="en-US" sz="1800" b="1" dirty="0">
                <a:solidFill>
                  <a:schemeClr val="tx1"/>
                </a:solidFill>
                <a:latin typeface="Calibri" panose="020F0502020204030204" pitchFamily="34" charset="0"/>
                <a:cs typeface="Calibri" panose="020F0502020204030204" pitchFamily="34" charset="0"/>
              </a:rPr>
              <a:t>E-Mail</a:t>
            </a:r>
            <a:r>
              <a:rPr lang="en-US" altLang="en-US" sz="1800" dirty="0">
                <a:solidFill>
                  <a:schemeClr val="tx1"/>
                </a:solidFill>
                <a:latin typeface="Calibri" panose="020F0502020204030204" pitchFamily="34" charset="0"/>
                <a:cs typeface="Calibri" panose="020F0502020204030204" pitchFamily="34" charset="0"/>
              </a:rPr>
              <a:t>:{sshellha, ppakrooh, btian, kakhavan}@qti.qualcomm.com</a:t>
            </a:r>
          </a:p>
          <a:p>
            <a:pPr>
              <a:spcBef>
                <a:spcPts val="100"/>
              </a:spcBef>
              <a:spcAft>
                <a:spcPts val="100"/>
              </a:spcAft>
            </a:pPr>
            <a:endParaRPr lang="en-US" altLang="en-US" sz="1800" dirty="0">
              <a:solidFill>
                <a:schemeClr val="tx1"/>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Abstract:</a:t>
            </a:r>
            <a:r>
              <a:rPr lang="en-US" altLang="en-US" sz="1800" dirty="0">
                <a:solidFill>
                  <a:schemeClr val="tx2"/>
                </a:solidFill>
                <a:latin typeface="Calibri" panose="020F0502020204030204" pitchFamily="34" charset="0"/>
                <a:cs typeface="Calibri" panose="020F0502020204030204" pitchFamily="34" charset="0"/>
              </a:rPr>
              <a:t>	</a:t>
            </a:r>
            <a:r>
              <a:rPr lang="en-US" sz="1800" dirty="0">
                <a:solidFill>
                  <a:schemeClr val="tx1">
                    <a:lumMod val="95000"/>
                    <a:lumOff val="5000"/>
                  </a:schemeClr>
                </a:solidFill>
                <a:latin typeface="Calibri" panose="020F0502020204030204" pitchFamily="34" charset="0"/>
                <a:cs typeface="Calibri" panose="020F0502020204030204" pitchFamily="34" charset="0"/>
              </a:rPr>
              <a:t>We propose channels for Frequency Stitching in RF Sensing.</a:t>
            </a:r>
            <a:endParaRPr lang="en-US" altLang="en-US" sz="1800" b="1"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Notice:</a:t>
            </a:r>
            <a:r>
              <a:rPr lang="en-US" altLang="en-US" sz="1800" dirty="0">
                <a:solidFill>
                  <a:schemeClr val="tx2"/>
                </a:solidFill>
                <a:latin typeface="Calibri" panose="020F0502020204030204" pitchFamily="34" charset="0"/>
                <a:cs typeface="Calibri" panose="020F0502020204030204" pitchFamily="34" charset="0"/>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EB5711-0CE9-FE39-1026-A199713BAEE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457C6E7-83EE-ABE7-CE2B-08B28B34271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92DC99-4DA2-9E52-E21F-CACBCB2836A5}"/>
              </a:ext>
            </a:extLst>
          </p:cNvPr>
          <p:cNvSpPr>
            <a:spLocks noGrp="1"/>
          </p:cNvSpPr>
          <p:nvPr>
            <p:ph type="dt" idx="15"/>
          </p:nvPr>
        </p:nvSpPr>
        <p:spPr/>
        <p:txBody>
          <a:bodyPr/>
          <a:lstStyle/>
          <a:p>
            <a:r>
              <a:rPr lang="en-US"/>
              <a:t>January 2023</a:t>
            </a:r>
            <a:endParaRPr lang="en-GB" dirty="0"/>
          </a:p>
        </p:txBody>
      </p:sp>
      <p:graphicFrame>
        <p:nvGraphicFramePr>
          <p:cNvPr id="7" name="Table 6">
            <a:extLst>
              <a:ext uri="{FF2B5EF4-FFF2-40B4-BE49-F238E27FC236}">
                <a16:creationId xmlns:a16="http://schemas.microsoft.com/office/drawing/2014/main" id="{C7CC807D-6045-865D-9CA1-B5104B9376A6}"/>
              </a:ext>
            </a:extLst>
          </p:cNvPr>
          <p:cNvGraphicFramePr>
            <a:graphicFrameLocks noGrp="1"/>
          </p:cNvGraphicFramePr>
          <p:nvPr>
            <p:extLst>
              <p:ext uri="{D42A27DB-BD31-4B8C-83A1-F6EECF244321}">
                <p14:modId xmlns:p14="http://schemas.microsoft.com/office/powerpoint/2010/main" val="3155763518"/>
              </p:ext>
            </p:extLst>
          </p:nvPr>
        </p:nvGraphicFramePr>
        <p:xfrm>
          <a:off x="990600" y="777276"/>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PAR Objective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Proposed Solution (how addressed)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Reduced complexity and power consumption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lumMod val="95000"/>
                              <a:lumOff val="5000"/>
                            </a:schemeClr>
                          </a:solidFill>
                          <a:latin typeface="Calibri" panose="020F0502020204030204" pitchFamily="34" charset="0"/>
                          <a:ea typeface="+mn-ea"/>
                          <a:cs typeface="Calibri" panose="020F0502020204030204" pitchFamily="34" charset="0"/>
                        </a:rPr>
                        <a:t>We propose a channel for Frequency Stitching for RF Sensing.</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29619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CEC8-61CE-4221-9915-956C933539D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8B3D34-7487-4EB2-ADBB-A1B8752902F5}"/>
              </a:ext>
            </a:extLst>
          </p:cNvPr>
          <p:cNvSpPr>
            <a:spLocks noGrp="1"/>
          </p:cNvSpPr>
          <p:nvPr>
            <p:ph idx="1"/>
          </p:nvPr>
        </p:nvSpPr>
        <p:spPr>
          <a:xfrm>
            <a:off x="637142" y="2057400"/>
            <a:ext cx="8488681" cy="4387427"/>
          </a:xfrm>
        </p:spPr>
        <p:txBody>
          <a:bodyPr/>
          <a:lstStyle/>
          <a:p>
            <a:r>
              <a:rPr lang="en-US" dirty="0"/>
              <a:t>In [1, 2] Frequency Stitching for RF Sensing was proposed</a:t>
            </a:r>
          </a:p>
          <a:p>
            <a:r>
              <a:rPr lang="en-US" dirty="0"/>
              <a:t>In [3] a proposal for overlapping channels was proposed</a:t>
            </a:r>
          </a:p>
          <a:p>
            <a:r>
              <a:rPr lang="en-US" dirty="0"/>
              <a:t>In [4] we proposed to stick with non-overlapping channels and to address Frequency Stitching for RF Sensing can be handled using original channels 4 and 15</a:t>
            </a:r>
          </a:p>
          <a:p>
            <a:r>
              <a:rPr lang="en-US" dirty="0"/>
              <a:t>There was support for keeping with non-overlapping channels</a:t>
            </a:r>
          </a:p>
          <a:p>
            <a:r>
              <a:rPr lang="en-US" dirty="0"/>
              <a:t>However, concerned was raised that only allowing Frequency Stitching in Channels 4 and 15 was too restrictive</a:t>
            </a:r>
          </a:p>
          <a:p>
            <a:r>
              <a:rPr lang="en-US" dirty="0"/>
              <a:t>Here we provide an update proposal on Channels to support Frequency Stitching for RF Sensing</a:t>
            </a:r>
          </a:p>
        </p:txBody>
      </p:sp>
      <p:sp>
        <p:nvSpPr>
          <p:cNvPr id="4" name="Slide Number Placeholder 3">
            <a:extLst>
              <a:ext uri="{FF2B5EF4-FFF2-40B4-BE49-F238E27FC236}">
                <a16:creationId xmlns:a16="http://schemas.microsoft.com/office/drawing/2014/main" id="{50C921C4-543C-47CA-A187-AA23828F18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B3ADE3C-2028-4AF1-A555-BF4E195F69A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46C74F1-C0A4-45B4-ADFD-BDDB7309F373}"/>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26240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7789D-8AA8-442D-ADB3-6B19287CF301}"/>
              </a:ext>
            </a:extLst>
          </p:cNvPr>
          <p:cNvSpPr>
            <a:spLocks noGrp="1"/>
          </p:cNvSpPr>
          <p:nvPr>
            <p:ph type="title"/>
          </p:nvPr>
        </p:nvSpPr>
        <p:spPr/>
        <p:txBody>
          <a:bodyPr/>
          <a:lstStyle/>
          <a:p>
            <a:r>
              <a:rPr lang="en-US" dirty="0"/>
              <a:t>Background (Channels)</a:t>
            </a:r>
          </a:p>
        </p:txBody>
      </p:sp>
      <p:sp>
        <p:nvSpPr>
          <p:cNvPr id="4" name="Slide Number Placeholder 3">
            <a:extLst>
              <a:ext uri="{FF2B5EF4-FFF2-40B4-BE49-F238E27FC236}">
                <a16:creationId xmlns:a16="http://schemas.microsoft.com/office/drawing/2014/main" id="{27C84CB1-9529-4273-9896-02F4363FAEE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2E64606-14BC-41F3-82CF-F6CAF269BAB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E99AB87-5E97-43F7-B87E-7CA3C9BE5B5D}"/>
              </a:ext>
            </a:extLst>
          </p:cNvPr>
          <p:cNvSpPr>
            <a:spLocks noGrp="1"/>
          </p:cNvSpPr>
          <p:nvPr>
            <p:ph type="dt" idx="15"/>
          </p:nvPr>
        </p:nvSpPr>
        <p:spPr/>
        <p:txBody>
          <a:bodyPr/>
          <a:lstStyle/>
          <a:p>
            <a:r>
              <a:rPr lang="en-US"/>
              <a:t>January 2023</a:t>
            </a:r>
            <a:endParaRPr lang="en-GB" dirty="0"/>
          </a:p>
        </p:txBody>
      </p:sp>
      <p:pic>
        <p:nvPicPr>
          <p:cNvPr id="7" name="Graphic 6">
            <a:extLst>
              <a:ext uri="{FF2B5EF4-FFF2-40B4-BE49-F238E27FC236}">
                <a16:creationId xmlns:a16="http://schemas.microsoft.com/office/drawing/2014/main" id="{8309D040-36E1-4165-A4D4-00A8109BA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3954" y="2351827"/>
            <a:ext cx="4572000" cy="3095625"/>
          </a:xfrm>
          <a:prstGeom prst="rect">
            <a:avLst/>
          </a:prstGeom>
        </p:spPr>
      </p:pic>
      <p:pic>
        <p:nvPicPr>
          <p:cNvPr id="8" name="Graphic 7">
            <a:extLst>
              <a:ext uri="{FF2B5EF4-FFF2-40B4-BE49-F238E27FC236}">
                <a16:creationId xmlns:a16="http://schemas.microsoft.com/office/drawing/2014/main" id="{135529EC-F4F8-463D-91C3-66D8667E247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77646" y="2351827"/>
            <a:ext cx="4572000" cy="3095625"/>
          </a:xfrm>
          <a:prstGeom prst="rect">
            <a:avLst/>
          </a:prstGeom>
        </p:spPr>
      </p:pic>
    </p:spTree>
    <p:extLst>
      <p:ext uri="{BB962C8B-B14F-4D97-AF65-F5344CB8AC3E}">
        <p14:creationId xmlns:p14="http://schemas.microsoft.com/office/powerpoint/2010/main" val="4158661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C49FF-A3F4-4788-AC2A-E5B7DD915277}"/>
              </a:ext>
            </a:extLst>
          </p:cNvPr>
          <p:cNvSpPr>
            <a:spLocks noGrp="1"/>
          </p:cNvSpPr>
          <p:nvPr>
            <p:ph type="title"/>
          </p:nvPr>
        </p:nvSpPr>
        <p:spPr>
          <a:xfrm>
            <a:off x="731520" y="731523"/>
            <a:ext cx="8288868" cy="716278"/>
          </a:xfrm>
        </p:spPr>
        <p:txBody>
          <a:bodyPr/>
          <a:lstStyle/>
          <a:p>
            <a:r>
              <a:rPr lang="en-US" dirty="0"/>
              <a:t>Proposal</a:t>
            </a:r>
          </a:p>
        </p:txBody>
      </p:sp>
      <p:sp>
        <p:nvSpPr>
          <p:cNvPr id="3" name="Content Placeholder 2">
            <a:extLst>
              <a:ext uri="{FF2B5EF4-FFF2-40B4-BE49-F238E27FC236}">
                <a16:creationId xmlns:a16="http://schemas.microsoft.com/office/drawing/2014/main" id="{17258D10-E9CF-4E7D-9414-7365BF555894}"/>
              </a:ext>
            </a:extLst>
          </p:cNvPr>
          <p:cNvSpPr>
            <a:spLocks noGrp="1"/>
          </p:cNvSpPr>
          <p:nvPr>
            <p:ph idx="1"/>
          </p:nvPr>
        </p:nvSpPr>
        <p:spPr>
          <a:xfrm>
            <a:off x="457200" y="1565126"/>
            <a:ext cx="8839200" cy="4983478"/>
          </a:xfrm>
        </p:spPr>
        <p:txBody>
          <a:bodyPr/>
          <a:lstStyle/>
          <a:p>
            <a:r>
              <a:rPr lang="en-US" dirty="0"/>
              <a:t>Include support in the standard for Frequency Stitching for RF Sensing, for bandwidths up to two 499.2 MHz channels</a:t>
            </a:r>
          </a:p>
          <a:p>
            <a:r>
              <a:rPr lang="en-US" dirty="0"/>
              <a:t>Specify in the standard the set of allowed adjacent 499.2 MHz channels which can be used for Frequency Stitching</a:t>
            </a:r>
          </a:p>
          <a:p>
            <a:r>
              <a:rPr lang="en-US" dirty="0"/>
              <a:t>We propose excluding pairs-of-channels that include either channel 5 or channel 9</a:t>
            </a:r>
          </a:p>
          <a:p>
            <a:pPr lvl="1"/>
            <a:r>
              <a:rPr lang="en-US" dirty="0"/>
              <a:t>Those channels are specified for several industry use cases</a:t>
            </a:r>
          </a:p>
          <a:p>
            <a:pPr lvl="1"/>
            <a:r>
              <a:rPr lang="en-US" dirty="0"/>
              <a:t>If Frequency Stitching devices was used in those channels, then there would be partially frequency overlapping signals in those channels</a:t>
            </a:r>
          </a:p>
          <a:p>
            <a:pPr lvl="1"/>
            <a:r>
              <a:rPr lang="en-US" dirty="0"/>
              <a:t>There is a concern that these partially overlapping signals could cause harmful interference to the industry use cases specified for those channels</a:t>
            </a:r>
          </a:p>
          <a:p>
            <a:endParaRPr lang="en-US" dirty="0"/>
          </a:p>
        </p:txBody>
      </p:sp>
      <p:sp>
        <p:nvSpPr>
          <p:cNvPr id="4" name="Slide Number Placeholder 3">
            <a:extLst>
              <a:ext uri="{FF2B5EF4-FFF2-40B4-BE49-F238E27FC236}">
                <a16:creationId xmlns:a16="http://schemas.microsoft.com/office/drawing/2014/main" id="{EC295758-EE00-4E10-9798-47A4F5E0589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D5FA388-F7AF-4BF0-BF35-FDE64F575BD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987EAFF-B6C8-4CAE-8D47-FFE41188A0D6}"/>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16493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48EBE-66F5-4AF9-80B1-8930BB4593EE}"/>
              </a:ext>
            </a:extLst>
          </p:cNvPr>
          <p:cNvSpPr>
            <a:spLocks noGrp="1"/>
          </p:cNvSpPr>
          <p:nvPr>
            <p:ph type="title"/>
          </p:nvPr>
        </p:nvSpPr>
        <p:spPr>
          <a:xfrm>
            <a:off x="457200" y="661082"/>
            <a:ext cx="8915400" cy="722037"/>
          </a:xfrm>
        </p:spPr>
        <p:txBody>
          <a:bodyPr/>
          <a:lstStyle/>
          <a:p>
            <a:r>
              <a:rPr lang="en-US" sz="2400" dirty="0"/>
              <a:t>Proposed allowed/disallowed Pairs of 499.2 MHz Channels which can be used for Frequency Stitching</a:t>
            </a:r>
          </a:p>
        </p:txBody>
      </p:sp>
      <p:graphicFrame>
        <p:nvGraphicFramePr>
          <p:cNvPr id="7" name="Table 7">
            <a:extLst>
              <a:ext uri="{FF2B5EF4-FFF2-40B4-BE49-F238E27FC236}">
                <a16:creationId xmlns:a16="http://schemas.microsoft.com/office/drawing/2014/main" id="{56836643-1A70-4FF8-931E-DCB7C6F13DE0}"/>
              </a:ext>
            </a:extLst>
          </p:cNvPr>
          <p:cNvGraphicFramePr>
            <a:graphicFrameLocks noGrp="1"/>
          </p:cNvGraphicFramePr>
          <p:nvPr>
            <p:ph idx="1"/>
            <p:extLst>
              <p:ext uri="{D42A27DB-BD31-4B8C-83A1-F6EECF244321}">
                <p14:modId xmlns:p14="http://schemas.microsoft.com/office/powerpoint/2010/main" val="1306242071"/>
              </p:ext>
            </p:extLst>
          </p:nvPr>
        </p:nvGraphicFramePr>
        <p:xfrm>
          <a:off x="944880" y="1440887"/>
          <a:ext cx="7863840" cy="3017520"/>
        </p:xfrm>
        <a:graphic>
          <a:graphicData uri="http://schemas.openxmlformats.org/drawingml/2006/table">
            <a:tbl>
              <a:tblPr firstRow="1" bandRow="1">
                <a:tableStyleId>{21E4AEA4-8DFA-4A89-87EB-49C32662AFE0}</a:tableStyleId>
              </a:tblPr>
              <a:tblGrid>
                <a:gridCol w="3354296">
                  <a:extLst>
                    <a:ext uri="{9D8B030D-6E8A-4147-A177-3AD203B41FA5}">
                      <a16:colId xmlns:a16="http://schemas.microsoft.com/office/drawing/2014/main" val="4117137732"/>
                    </a:ext>
                  </a:extLst>
                </a:gridCol>
                <a:gridCol w="4509544">
                  <a:extLst>
                    <a:ext uri="{9D8B030D-6E8A-4147-A177-3AD203B41FA5}">
                      <a16:colId xmlns:a16="http://schemas.microsoft.com/office/drawing/2014/main" val="1819334161"/>
                    </a:ext>
                  </a:extLst>
                </a:gridCol>
              </a:tblGrid>
              <a:tr h="325120">
                <a:tc>
                  <a:txBody>
                    <a:bodyPr/>
                    <a:lstStyle/>
                    <a:p>
                      <a:pPr algn="ctr"/>
                      <a:r>
                        <a:rPr lang="en-US" sz="1600" dirty="0">
                          <a:latin typeface="Calibri" panose="020F0502020204030204" pitchFamily="34" charset="0"/>
                          <a:cs typeface="Calibri" panose="020F0502020204030204" pitchFamily="34" charset="0"/>
                        </a:rPr>
                        <a:t>Pairs of 499.2 MHz Channels</a:t>
                      </a:r>
                    </a:p>
                  </a:txBody>
                  <a:tcPr/>
                </a:tc>
                <a:tc>
                  <a:txBody>
                    <a:bodyPr/>
                    <a:lstStyle/>
                    <a:p>
                      <a:pPr algn="ctr"/>
                      <a:r>
                        <a:rPr lang="en-US" sz="1600" dirty="0">
                          <a:latin typeface="Calibri" panose="020F0502020204030204" pitchFamily="34" charset="0"/>
                          <a:cs typeface="Calibri" panose="020F0502020204030204" pitchFamily="34" charset="0"/>
                        </a:rPr>
                        <a:t>Allowed/Disallowed for Frequency Stitching</a:t>
                      </a:r>
                    </a:p>
                  </a:txBody>
                  <a:tcPr/>
                </a:tc>
                <a:extLst>
                  <a:ext uri="{0D108BD9-81ED-4DB2-BD59-A6C34878D82A}">
                    <a16:rowId xmlns:a16="http://schemas.microsoft.com/office/drawing/2014/main" val="3413517758"/>
                  </a:ext>
                </a:extLst>
              </a:tr>
              <a:tr h="325120">
                <a:tc>
                  <a:txBody>
                    <a:bodyPr/>
                    <a:lstStyle/>
                    <a:p>
                      <a:pPr algn="ctr"/>
                      <a:r>
                        <a:rPr lang="en-US" sz="1600" b="1" dirty="0">
                          <a:latin typeface="Calibri" panose="020F0502020204030204" pitchFamily="34" charset="0"/>
                          <a:cs typeface="Calibri" panose="020F0502020204030204" pitchFamily="34" charset="0"/>
                        </a:rPr>
                        <a:t>(1, 2)</a:t>
                      </a:r>
                    </a:p>
                  </a:txBody>
                  <a:tcPr/>
                </a:tc>
                <a:tc>
                  <a:txBody>
                    <a:bodyPr/>
                    <a:lstStyle/>
                    <a:p>
                      <a:pPr algn="ctr"/>
                      <a:r>
                        <a:rPr lang="en-US" sz="1600" b="1" dirty="0">
                          <a:solidFill>
                            <a:srgbClr val="00B050"/>
                          </a:solidFill>
                          <a:latin typeface="Calibri" panose="020F0502020204030204" pitchFamily="34" charset="0"/>
                          <a:cs typeface="Calibri" panose="020F0502020204030204" pitchFamily="34" charset="0"/>
                        </a:rPr>
                        <a:t>Allowed</a:t>
                      </a:r>
                    </a:p>
                  </a:txBody>
                  <a:tcPr/>
                </a:tc>
                <a:extLst>
                  <a:ext uri="{0D108BD9-81ED-4DB2-BD59-A6C34878D82A}">
                    <a16:rowId xmlns:a16="http://schemas.microsoft.com/office/drawing/2014/main" val="3769887420"/>
                  </a:ext>
                </a:extLst>
              </a:tr>
              <a:tr h="325120">
                <a:tc>
                  <a:txBody>
                    <a:bodyPr/>
                    <a:lstStyle/>
                    <a:p>
                      <a:pPr algn="ctr"/>
                      <a:r>
                        <a:rPr lang="en-US" sz="1600" b="1" dirty="0">
                          <a:latin typeface="Calibri" panose="020F0502020204030204" pitchFamily="34" charset="0"/>
                          <a:cs typeface="Calibri" panose="020F0502020204030204" pitchFamily="34" charset="0"/>
                        </a:rPr>
                        <a:t>(2, 3)</a:t>
                      </a:r>
                    </a:p>
                  </a:txBody>
                  <a:tcPr/>
                </a:tc>
                <a:tc>
                  <a:txBody>
                    <a:bodyPr/>
                    <a:lstStyle/>
                    <a:p>
                      <a:pPr algn="ctr"/>
                      <a:r>
                        <a:rPr lang="en-US" sz="1600" b="1" dirty="0">
                          <a:solidFill>
                            <a:srgbClr val="00B050"/>
                          </a:solidFill>
                          <a:latin typeface="Calibri" panose="020F0502020204030204" pitchFamily="34" charset="0"/>
                          <a:cs typeface="Calibri" panose="020F0502020204030204" pitchFamily="34" charset="0"/>
                        </a:rPr>
                        <a:t>Allowed</a:t>
                      </a:r>
                    </a:p>
                  </a:txBody>
                  <a:tcPr/>
                </a:tc>
                <a:extLst>
                  <a:ext uri="{0D108BD9-81ED-4DB2-BD59-A6C34878D82A}">
                    <a16:rowId xmlns:a16="http://schemas.microsoft.com/office/drawing/2014/main" val="1717255287"/>
                  </a:ext>
                </a:extLst>
              </a:tr>
              <a:tr h="325120">
                <a:tc>
                  <a:txBody>
                    <a:bodyPr/>
                    <a:lstStyle/>
                    <a:p>
                      <a:pPr algn="ctr"/>
                      <a:r>
                        <a:rPr lang="en-US" sz="1600" b="1" dirty="0">
                          <a:latin typeface="Calibri" panose="020F0502020204030204" pitchFamily="34" charset="0"/>
                          <a:cs typeface="Calibri" panose="020F0502020204030204" pitchFamily="34" charset="0"/>
                        </a:rPr>
                        <a:t>(5, 6)</a:t>
                      </a:r>
                    </a:p>
                  </a:txBody>
                  <a:tcPr/>
                </a:tc>
                <a:tc>
                  <a:txBody>
                    <a:bodyPr/>
                    <a:lstStyle/>
                    <a:p>
                      <a:pPr algn="ctr"/>
                      <a:r>
                        <a:rPr lang="en-US" sz="1600" b="1" dirty="0">
                          <a:solidFill>
                            <a:srgbClr val="FF0000"/>
                          </a:solidFill>
                          <a:latin typeface="Calibri" panose="020F0502020204030204" pitchFamily="34" charset="0"/>
                          <a:cs typeface="Calibri" panose="020F0502020204030204" pitchFamily="34" charset="0"/>
                        </a:rPr>
                        <a:t>Disallowed</a:t>
                      </a:r>
                    </a:p>
                  </a:txBody>
                  <a:tcPr/>
                </a:tc>
                <a:extLst>
                  <a:ext uri="{0D108BD9-81ED-4DB2-BD59-A6C34878D82A}">
                    <a16:rowId xmlns:a16="http://schemas.microsoft.com/office/drawing/2014/main" val="1174113172"/>
                  </a:ext>
                </a:extLst>
              </a:tr>
              <a:tr h="325120">
                <a:tc>
                  <a:txBody>
                    <a:bodyPr/>
                    <a:lstStyle/>
                    <a:p>
                      <a:pPr algn="ctr"/>
                      <a:r>
                        <a:rPr lang="en-US" sz="1600" b="1" dirty="0">
                          <a:latin typeface="Calibri" panose="020F0502020204030204" pitchFamily="34" charset="0"/>
                          <a:cs typeface="Calibri" panose="020F0502020204030204" pitchFamily="34" charset="0"/>
                        </a:rPr>
                        <a:t>(6, 8)</a:t>
                      </a:r>
                    </a:p>
                  </a:txBody>
                  <a:tcPr/>
                </a:tc>
                <a:tc>
                  <a:txBody>
                    <a:bodyPr/>
                    <a:lstStyle/>
                    <a:p>
                      <a:pPr algn="ctr"/>
                      <a:r>
                        <a:rPr lang="en-US" sz="1600" b="1" dirty="0">
                          <a:solidFill>
                            <a:srgbClr val="00B050"/>
                          </a:solidFill>
                          <a:latin typeface="Calibri" panose="020F0502020204030204" pitchFamily="34" charset="0"/>
                          <a:cs typeface="Calibri" panose="020F0502020204030204" pitchFamily="34" charset="0"/>
                        </a:rPr>
                        <a:t>Allowed</a:t>
                      </a:r>
                    </a:p>
                  </a:txBody>
                  <a:tcPr/>
                </a:tc>
                <a:extLst>
                  <a:ext uri="{0D108BD9-81ED-4DB2-BD59-A6C34878D82A}">
                    <a16:rowId xmlns:a16="http://schemas.microsoft.com/office/drawing/2014/main" val="1498721190"/>
                  </a:ext>
                </a:extLst>
              </a:tr>
              <a:tr h="325120">
                <a:tc>
                  <a:txBody>
                    <a:bodyPr/>
                    <a:lstStyle/>
                    <a:p>
                      <a:pPr algn="ctr"/>
                      <a:r>
                        <a:rPr lang="en-US" sz="1600" b="1" dirty="0">
                          <a:latin typeface="Calibri" panose="020F0502020204030204" pitchFamily="34" charset="0"/>
                          <a:cs typeface="Calibri" panose="020F0502020204030204" pitchFamily="34" charset="0"/>
                        </a:rPr>
                        <a:t>(8, 9)</a:t>
                      </a:r>
                    </a:p>
                  </a:txBody>
                  <a:tcPr/>
                </a:tc>
                <a:tc>
                  <a:txBody>
                    <a:bodyPr/>
                    <a:lstStyle/>
                    <a:p>
                      <a:pPr algn="ctr"/>
                      <a:r>
                        <a:rPr lang="en-US" sz="1600" b="1" dirty="0">
                          <a:solidFill>
                            <a:srgbClr val="FF0000"/>
                          </a:solidFill>
                          <a:latin typeface="Calibri" panose="020F0502020204030204" pitchFamily="34" charset="0"/>
                          <a:cs typeface="Calibri" panose="020F0502020204030204" pitchFamily="34" charset="0"/>
                        </a:rPr>
                        <a:t>Disallowed</a:t>
                      </a:r>
                    </a:p>
                  </a:txBody>
                  <a:tcPr/>
                </a:tc>
                <a:extLst>
                  <a:ext uri="{0D108BD9-81ED-4DB2-BD59-A6C34878D82A}">
                    <a16:rowId xmlns:a16="http://schemas.microsoft.com/office/drawing/2014/main" val="3903282481"/>
                  </a:ext>
                </a:extLst>
              </a:tr>
              <a:tr h="325120">
                <a:tc>
                  <a:txBody>
                    <a:bodyPr/>
                    <a:lstStyle/>
                    <a:p>
                      <a:pPr algn="ctr"/>
                      <a:r>
                        <a:rPr lang="en-US" sz="1600" b="1" dirty="0">
                          <a:latin typeface="Calibri" panose="020F0502020204030204" pitchFamily="34" charset="0"/>
                          <a:cs typeface="Calibri" panose="020F0502020204030204" pitchFamily="34" charset="0"/>
                        </a:rPr>
                        <a:t>(9, 10)</a:t>
                      </a:r>
                    </a:p>
                  </a:txBody>
                  <a:tcPr/>
                </a:tc>
                <a:tc>
                  <a:txBody>
                    <a:bodyPr/>
                    <a:lstStyle/>
                    <a:p>
                      <a:pPr algn="ctr"/>
                      <a:r>
                        <a:rPr lang="en-US" sz="1600" b="1" dirty="0">
                          <a:solidFill>
                            <a:srgbClr val="FF0000"/>
                          </a:solidFill>
                          <a:latin typeface="Calibri" panose="020F0502020204030204" pitchFamily="34" charset="0"/>
                          <a:cs typeface="Calibri" panose="020F0502020204030204" pitchFamily="34" charset="0"/>
                        </a:rPr>
                        <a:t>Disallowed</a:t>
                      </a:r>
                    </a:p>
                  </a:txBody>
                  <a:tcPr/>
                </a:tc>
                <a:extLst>
                  <a:ext uri="{0D108BD9-81ED-4DB2-BD59-A6C34878D82A}">
                    <a16:rowId xmlns:a16="http://schemas.microsoft.com/office/drawing/2014/main" val="4247439287"/>
                  </a:ext>
                </a:extLst>
              </a:tr>
              <a:tr h="325120">
                <a:tc>
                  <a:txBody>
                    <a:bodyPr/>
                    <a:lstStyle/>
                    <a:p>
                      <a:pPr algn="ctr"/>
                      <a:r>
                        <a:rPr lang="en-US" sz="1600" b="1" dirty="0">
                          <a:latin typeface="Calibri" panose="020F0502020204030204" pitchFamily="34" charset="0"/>
                          <a:cs typeface="Calibri" panose="020F0502020204030204" pitchFamily="34" charset="0"/>
                        </a:rPr>
                        <a:t>(10, 12)</a:t>
                      </a:r>
                    </a:p>
                  </a:txBody>
                  <a:tcPr/>
                </a:tc>
                <a:tc>
                  <a:txBody>
                    <a:bodyPr/>
                    <a:lstStyle/>
                    <a:p>
                      <a:pPr algn="ctr"/>
                      <a:r>
                        <a:rPr lang="en-US" sz="1600" b="1" dirty="0">
                          <a:solidFill>
                            <a:srgbClr val="00B050"/>
                          </a:solidFill>
                          <a:latin typeface="Calibri" panose="020F0502020204030204" pitchFamily="34" charset="0"/>
                          <a:cs typeface="Calibri" panose="020F0502020204030204" pitchFamily="34" charset="0"/>
                        </a:rPr>
                        <a:t>Allowed</a:t>
                      </a:r>
                    </a:p>
                  </a:txBody>
                  <a:tcPr/>
                </a:tc>
                <a:extLst>
                  <a:ext uri="{0D108BD9-81ED-4DB2-BD59-A6C34878D82A}">
                    <a16:rowId xmlns:a16="http://schemas.microsoft.com/office/drawing/2014/main" val="3438802349"/>
                  </a:ext>
                </a:extLst>
              </a:tr>
              <a:tr h="325120">
                <a:tc>
                  <a:txBody>
                    <a:bodyPr/>
                    <a:lstStyle/>
                    <a:p>
                      <a:pPr algn="ctr"/>
                      <a:r>
                        <a:rPr lang="en-US" sz="1600" b="1" dirty="0">
                          <a:latin typeface="Calibri" panose="020F0502020204030204" pitchFamily="34" charset="0"/>
                          <a:cs typeface="Calibri" panose="020F0502020204030204" pitchFamily="34" charset="0"/>
                        </a:rPr>
                        <a:t>(12, 14)</a:t>
                      </a:r>
                    </a:p>
                  </a:txBody>
                  <a:tcPr/>
                </a:tc>
                <a:tc>
                  <a:txBody>
                    <a:bodyPr/>
                    <a:lstStyle/>
                    <a:p>
                      <a:pPr algn="ctr"/>
                      <a:r>
                        <a:rPr lang="en-US" sz="1600" b="1" dirty="0">
                          <a:solidFill>
                            <a:srgbClr val="00B050"/>
                          </a:solidFill>
                          <a:latin typeface="Calibri" panose="020F0502020204030204" pitchFamily="34" charset="0"/>
                          <a:cs typeface="Calibri" panose="020F0502020204030204" pitchFamily="34" charset="0"/>
                        </a:rPr>
                        <a:t>Allowed</a:t>
                      </a:r>
                    </a:p>
                  </a:txBody>
                  <a:tcPr/>
                </a:tc>
                <a:extLst>
                  <a:ext uri="{0D108BD9-81ED-4DB2-BD59-A6C34878D82A}">
                    <a16:rowId xmlns:a16="http://schemas.microsoft.com/office/drawing/2014/main" val="2373673499"/>
                  </a:ext>
                </a:extLst>
              </a:tr>
            </a:tbl>
          </a:graphicData>
        </a:graphic>
      </p:graphicFrame>
      <p:sp>
        <p:nvSpPr>
          <p:cNvPr id="4" name="Slide Number Placeholder 3">
            <a:extLst>
              <a:ext uri="{FF2B5EF4-FFF2-40B4-BE49-F238E27FC236}">
                <a16:creationId xmlns:a16="http://schemas.microsoft.com/office/drawing/2014/main" id="{4F7D0FD1-1F73-4828-826B-69C03E55FD7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A63012F-EC8B-431A-B6DB-499580B57C8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C151219-6C06-4B81-9088-59376B44CC79}"/>
              </a:ext>
            </a:extLst>
          </p:cNvPr>
          <p:cNvSpPr>
            <a:spLocks noGrp="1"/>
          </p:cNvSpPr>
          <p:nvPr>
            <p:ph type="dt" idx="15"/>
          </p:nvPr>
        </p:nvSpPr>
        <p:spPr/>
        <p:txBody>
          <a:bodyPr/>
          <a:lstStyle/>
          <a:p>
            <a:r>
              <a:rPr lang="en-US"/>
              <a:t>January 2023</a:t>
            </a:r>
            <a:endParaRPr lang="en-GB" dirty="0"/>
          </a:p>
        </p:txBody>
      </p:sp>
      <p:pic>
        <p:nvPicPr>
          <p:cNvPr id="8" name="Graphic 7">
            <a:extLst>
              <a:ext uri="{FF2B5EF4-FFF2-40B4-BE49-F238E27FC236}">
                <a16:creationId xmlns:a16="http://schemas.microsoft.com/office/drawing/2014/main" id="{C4EC95F5-09AC-44A1-8F15-E87FA1EC31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061" y="4552855"/>
            <a:ext cx="3337560" cy="2259806"/>
          </a:xfrm>
          <a:prstGeom prst="rect">
            <a:avLst/>
          </a:prstGeom>
        </p:spPr>
      </p:pic>
      <p:pic>
        <p:nvPicPr>
          <p:cNvPr id="9" name="Graphic 8">
            <a:extLst>
              <a:ext uri="{FF2B5EF4-FFF2-40B4-BE49-F238E27FC236}">
                <a16:creationId xmlns:a16="http://schemas.microsoft.com/office/drawing/2014/main" id="{D68547DB-43F4-4936-AFEF-DE40421C0B8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89241" y="4600079"/>
            <a:ext cx="3337560" cy="2259806"/>
          </a:xfrm>
          <a:prstGeom prst="rect">
            <a:avLst/>
          </a:prstGeom>
        </p:spPr>
      </p:pic>
    </p:spTree>
    <p:extLst>
      <p:ext uri="{BB962C8B-B14F-4D97-AF65-F5344CB8AC3E}">
        <p14:creationId xmlns:p14="http://schemas.microsoft.com/office/powerpoint/2010/main" val="333419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42BA-7DD3-4213-B341-690458357F5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1062616-72FC-4B02-8FFE-6A30F641D32E}"/>
              </a:ext>
            </a:extLst>
          </p:cNvPr>
          <p:cNvSpPr>
            <a:spLocks noGrp="1"/>
          </p:cNvSpPr>
          <p:nvPr>
            <p:ph idx="1"/>
          </p:nvPr>
        </p:nvSpPr>
        <p:spPr/>
        <p:txBody>
          <a:bodyPr/>
          <a:lstStyle/>
          <a:p>
            <a:pPr marL="457200" indent="-457200">
              <a:buFont typeface="+mj-lt"/>
              <a:buAutoNum type="arabicPeriod"/>
            </a:pPr>
            <a:r>
              <a:rPr lang="en-US" sz="2200" dirty="0"/>
              <a:t>Frank Leong, Wolfgang Küchler, Riku Pirhonen, “Sensing Continued,” IEEE 802.15/22-061r0, January 2022</a:t>
            </a:r>
          </a:p>
          <a:p>
            <a:pPr marL="457200" indent="-457200">
              <a:buFont typeface="+mj-lt"/>
              <a:buAutoNum type="arabicPeriod"/>
            </a:pPr>
            <a:r>
              <a:rPr lang="en-US" sz="2200" dirty="0"/>
              <a:t>Frank Leong, Wolfgang Küchler, Riku Pirhonen, “UWB Sensing - Scheduling,” IEEE 802.15/22-422r0, July 2022</a:t>
            </a:r>
          </a:p>
          <a:p>
            <a:pPr marL="457200" indent="-457200">
              <a:buFont typeface="+mj-lt"/>
              <a:buAutoNum type="arabicPeriod"/>
            </a:pPr>
            <a:r>
              <a:rPr lang="en-US" sz="2200" dirty="0"/>
              <a:t>Ben Rolfe, “Expanded HRP channel plan,” IEEE 802.15-22/520r1, September 2022</a:t>
            </a:r>
          </a:p>
          <a:p>
            <a:pPr marL="457200" indent="-457200">
              <a:buFont typeface="+mj-lt"/>
              <a:buAutoNum type="arabicPeriod"/>
            </a:pPr>
            <a:r>
              <a:rPr lang="en-US" sz="2200" dirty="0"/>
              <a:t>Steve Shellhammer, et. al., “Channels for Frequency Stitching,” IEEE 802.15-22/574r0, November 2022</a:t>
            </a: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1FFE46BC-67FD-4620-9C09-F90DE1F46A1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CC8834A-AB6E-422C-9A31-AD56E23F688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EC38BD4-F59C-4C13-A76D-7C3B928609DA}"/>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7879837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8116</TotalTime>
  <Words>732</Words>
  <Application>Microsoft Office PowerPoint</Application>
  <PresentationFormat>Custom</PresentationFormat>
  <Paragraphs>99</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Times New Roman</vt:lpstr>
      <vt:lpstr>Office Theme</vt:lpstr>
      <vt:lpstr>PowerPoint Presentation</vt:lpstr>
      <vt:lpstr>PowerPoint Presentation</vt:lpstr>
      <vt:lpstr>Background</vt:lpstr>
      <vt:lpstr>Background (Channels)</vt:lpstr>
      <vt:lpstr>Proposal</vt:lpstr>
      <vt:lpstr>Proposed allowed/disallowed Pairs of 499.2 MHz Channels which can be used for Frequency Stitching</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2023-01-19T03:17:03Z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