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15-23-0008-01-04me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2023 IEEE 802.15.4me Opening Agenda and Closing</a:t>
            </a:r>
          </a:p>
          <a:p>
            <a:r>
              <a:rPr lang="en-US" altLang="en-US" sz="1600" b="1" dirty="0">
                <a:solidFill>
                  <a:schemeClr val="tx2"/>
                </a:solidFill>
              </a:rPr>
              <a:t>Date Submitted: January 16,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15-23-0008-01-04me </a:t>
            </a:r>
            <a:r>
              <a:rPr lang="en-US" altLang="en-US" sz="1600" b="1" dirty="0">
                <a:solidFill>
                  <a:schemeClr val="tx2"/>
                </a:solidFill>
              </a:rPr>
              <a:t>Abstract: January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January,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654837529"/>
              </p:ext>
            </p:extLst>
          </p:nvPr>
        </p:nvGraphicFramePr>
        <p:xfrm>
          <a:off x="534194" y="1404015"/>
          <a:ext cx="7428349"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r>
                        <a:rPr lang="en-US" dirty="0"/>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4 Sessions</a:t>
            </a:r>
          </a:p>
          <a:p>
            <a:pPr lvl="1"/>
            <a:r>
              <a:rPr lang="en-US" sz="2400" dirty="0"/>
              <a:t>Minutes Posted DCN 15-23-0057</a:t>
            </a:r>
          </a:p>
          <a:p>
            <a:pPr lvl="1"/>
            <a:r>
              <a:rPr lang="en-US" sz="2400" dirty="0"/>
              <a:t>Agenda for March posted DCN-15-23-0066</a:t>
            </a:r>
          </a:p>
          <a:p>
            <a:pPr lvl="1"/>
            <a:r>
              <a:rPr lang="en-US" sz="2400" dirty="0"/>
              <a:t>Reviewed 3 Submissions	</a:t>
            </a:r>
          </a:p>
          <a:p>
            <a:pPr lvl="1"/>
            <a:r>
              <a:rPr lang="en-US" sz="2400" dirty="0"/>
              <a:t>First DRAFT posted to members area</a:t>
            </a:r>
          </a:p>
          <a:p>
            <a:pPr lvl="1"/>
            <a:r>
              <a:rPr lang="en-US" sz="2400"/>
              <a:t>Reviewed Timeline</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6327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5997</TotalTime>
  <Words>460</Words>
  <Application>Microsoft Macintosh PowerPoint</Application>
  <PresentationFormat>On-screen Show (4:3)</PresentationFormat>
  <Paragraphs>71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January,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103</cp:revision>
  <cp:lastPrinted>1998-02-10T13:28:06Z</cp:lastPrinted>
  <dcterms:created xsi:type="dcterms:W3CDTF">2018-03-03T14:04:29Z</dcterms:created>
  <dcterms:modified xsi:type="dcterms:W3CDTF">2023-01-18T03:10:59Z</dcterms:modified>
  <cp:category/>
</cp:coreProperties>
</file>