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829" r:id="rId2"/>
  </p:sldMasterIdLst>
  <p:notesMasterIdLst>
    <p:notesMasterId r:id="rId31"/>
  </p:notesMasterIdLst>
  <p:sldIdLst>
    <p:sldId id="363" r:id="rId3"/>
    <p:sldId id="322" r:id="rId4"/>
    <p:sldId id="365" r:id="rId5"/>
    <p:sldId id="304" r:id="rId6"/>
    <p:sldId id="369" r:id="rId7"/>
    <p:sldId id="370" r:id="rId8"/>
    <p:sldId id="371" r:id="rId9"/>
    <p:sldId id="2422" r:id="rId10"/>
    <p:sldId id="2423" r:id="rId11"/>
    <p:sldId id="2424" r:id="rId12"/>
    <p:sldId id="401" r:id="rId13"/>
    <p:sldId id="402" r:id="rId14"/>
    <p:sldId id="317" r:id="rId15"/>
    <p:sldId id="302" r:id="rId16"/>
    <p:sldId id="312" r:id="rId17"/>
    <p:sldId id="2385" r:id="rId18"/>
    <p:sldId id="2375" r:id="rId19"/>
    <p:sldId id="2377" r:id="rId20"/>
    <p:sldId id="326" r:id="rId21"/>
    <p:sldId id="2428" r:id="rId22"/>
    <p:sldId id="2432" r:id="rId23"/>
    <p:sldId id="2433" r:id="rId24"/>
    <p:sldId id="2389" r:id="rId25"/>
    <p:sldId id="2425" r:id="rId26"/>
    <p:sldId id="2431" r:id="rId27"/>
    <p:sldId id="2426" r:id="rId28"/>
    <p:sldId id="298" r:id="rId29"/>
    <p:sldId id="296" r:id="rId30"/>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3EC8F"/>
    <a:srgbClr val="0000FF"/>
    <a:srgbClr val="EAEC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2FA49B-40DA-422A-8903-D819638E4D46}" v="1" dt="2023-01-10T07:10:10.8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46" autoAdjust="0"/>
  </p:normalViewPr>
  <p:slideViewPr>
    <p:cSldViewPr>
      <p:cViewPr varScale="1">
        <p:scale>
          <a:sx n="133" d="100"/>
          <a:sy n="133" d="100"/>
        </p:scale>
        <p:origin x="1714" y="82"/>
      </p:cViewPr>
      <p:guideLst>
        <p:guide orient="horz" pos="2160"/>
        <p:guide pos="2880"/>
      </p:guideLst>
    </p:cSldViewPr>
  </p:slideViewPr>
  <p:outlineViewPr>
    <p:cViewPr varScale="1">
      <p:scale>
        <a:sx n="170" d="200"/>
        <a:sy n="170" d="200"/>
      </p:scale>
      <p:origin x="-780" y="-84"/>
    </p:cViewPr>
  </p:outlineViewPr>
  <p:notesTextViewPr>
    <p:cViewPr>
      <p:scale>
        <a:sx n="3" d="2"/>
        <a:sy n="3" d="2"/>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jamin Rolfe" userId="2cb8745b51aa14eb" providerId="LiveId" clId="{8F2FA49B-40DA-422A-8903-D819638E4D46}"/>
    <pc:docChg chg="undo redo custSel addSld delSld modSld modMainMaster">
      <pc:chgData name="Benjamin Rolfe" userId="2cb8745b51aa14eb" providerId="LiveId" clId="{8F2FA49B-40DA-422A-8903-D819638E4D46}" dt="2023-01-10T07:12:50.983" v="1458" actId="27636"/>
      <pc:docMkLst>
        <pc:docMk/>
      </pc:docMkLst>
      <pc:sldChg chg="modSp mod">
        <pc:chgData name="Benjamin Rolfe" userId="2cb8745b51aa14eb" providerId="LiveId" clId="{8F2FA49B-40DA-422A-8903-D819638E4D46}" dt="2023-01-10T06:53:36.678" v="54" actId="20577"/>
        <pc:sldMkLst>
          <pc:docMk/>
          <pc:sldMk cId="0" sldId="302"/>
        </pc:sldMkLst>
        <pc:spChg chg="mod">
          <ac:chgData name="Benjamin Rolfe" userId="2cb8745b51aa14eb" providerId="LiveId" clId="{8F2FA49B-40DA-422A-8903-D819638E4D46}" dt="2023-01-10T06:53:36.678" v="54" actId="20577"/>
          <ac:spMkLst>
            <pc:docMk/>
            <pc:sldMk cId="0" sldId="302"/>
            <ac:spMk id="9219" creationId="{F8A5F01F-52D6-47BD-9336-35C5CE265C10}"/>
          </ac:spMkLst>
        </pc:spChg>
      </pc:sldChg>
      <pc:sldChg chg="modSp mod">
        <pc:chgData name="Benjamin Rolfe" userId="2cb8745b51aa14eb" providerId="LiveId" clId="{8F2FA49B-40DA-422A-8903-D819638E4D46}" dt="2023-01-10T06:49:23.908" v="35" actId="20577"/>
        <pc:sldMkLst>
          <pc:docMk/>
          <pc:sldMk cId="1190557096" sldId="322"/>
        </pc:sldMkLst>
        <pc:spChg chg="mod">
          <ac:chgData name="Benjamin Rolfe" userId="2cb8745b51aa14eb" providerId="LiveId" clId="{8F2FA49B-40DA-422A-8903-D819638E4D46}" dt="2023-01-10T06:49:23.908" v="35" actId="20577"/>
          <ac:spMkLst>
            <pc:docMk/>
            <pc:sldMk cId="1190557096" sldId="322"/>
            <ac:spMk id="4" creationId="{D457DDDA-2EC7-4A5E-95DB-E9907484AFBA}"/>
          </ac:spMkLst>
        </pc:spChg>
      </pc:sldChg>
      <pc:sldChg chg="modSp mod">
        <pc:chgData name="Benjamin Rolfe" userId="2cb8745b51aa14eb" providerId="LiveId" clId="{8F2FA49B-40DA-422A-8903-D819638E4D46}" dt="2023-01-10T06:48:48.023" v="24" actId="20577"/>
        <pc:sldMkLst>
          <pc:docMk/>
          <pc:sldMk cId="0" sldId="363"/>
        </pc:sldMkLst>
        <pc:spChg chg="mod">
          <ac:chgData name="Benjamin Rolfe" userId="2cb8745b51aa14eb" providerId="LiveId" clId="{8F2FA49B-40DA-422A-8903-D819638E4D46}" dt="2023-01-10T06:48:48.023" v="24" actId="20577"/>
          <ac:spMkLst>
            <pc:docMk/>
            <pc:sldMk cId="0" sldId="363"/>
            <ac:spMk id="2" creationId="{11B74706-8CE8-446F-ADD5-944A55CFBC25}"/>
          </ac:spMkLst>
        </pc:spChg>
      </pc:sldChg>
      <pc:sldChg chg="modSp mod">
        <pc:chgData name="Benjamin Rolfe" userId="2cb8745b51aa14eb" providerId="LiveId" clId="{8F2FA49B-40DA-422A-8903-D819638E4D46}" dt="2023-01-10T06:55:48.954" v="55" actId="1038"/>
        <pc:sldMkLst>
          <pc:docMk/>
          <pc:sldMk cId="1435232689" sldId="2375"/>
        </pc:sldMkLst>
        <pc:spChg chg="mod">
          <ac:chgData name="Benjamin Rolfe" userId="2cb8745b51aa14eb" providerId="LiveId" clId="{8F2FA49B-40DA-422A-8903-D819638E4D46}" dt="2023-01-10T06:55:48.954" v="55" actId="1038"/>
          <ac:spMkLst>
            <pc:docMk/>
            <pc:sldMk cId="1435232689" sldId="2375"/>
            <ac:spMk id="3" creationId="{0BEDF220-DAD3-65E7-C2F2-0D60D68E9838}"/>
          </ac:spMkLst>
        </pc:spChg>
      </pc:sldChg>
      <pc:sldChg chg="modSp mod">
        <pc:chgData name="Benjamin Rolfe" userId="2cb8745b51aa14eb" providerId="LiveId" clId="{8F2FA49B-40DA-422A-8903-D819638E4D46}" dt="2023-01-10T07:10:31.973" v="1282" actId="20577"/>
        <pc:sldMkLst>
          <pc:docMk/>
          <pc:sldMk cId="3785495502" sldId="2425"/>
        </pc:sldMkLst>
        <pc:spChg chg="mod">
          <ac:chgData name="Benjamin Rolfe" userId="2cb8745b51aa14eb" providerId="LiveId" clId="{8F2FA49B-40DA-422A-8903-D819638E4D46}" dt="2023-01-10T07:10:31.973" v="1282" actId="20577"/>
          <ac:spMkLst>
            <pc:docMk/>
            <pc:sldMk cId="3785495502" sldId="2425"/>
            <ac:spMk id="3" creationId="{9A45EF0E-0A98-AB3A-2473-877BB06D7F84}"/>
          </ac:spMkLst>
        </pc:spChg>
      </pc:sldChg>
      <pc:sldChg chg="modSp mod">
        <pc:chgData name="Benjamin Rolfe" userId="2cb8745b51aa14eb" providerId="LiveId" clId="{8F2FA49B-40DA-422A-8903-D819638E4D46}" dt="2023-01-10T07:04:39.439" v="444" actId="15"/>
        <pc:sldMkLst>
          <pc:docMk/>
          <pc:sldMk cId="2066480398" sldId="2428"/>
        </pc:sldMkLst>
        <pc:spChg chg="mod">
          <ac:chgData name="Benjamin Rolfe" userId="2cb8745b51aa14eb" providerId="LiveId" clId="{8F2FA49B-40DA-422A-8903-D819638E4D46}" dt="2023-01-10T06:56:04.767" v="65" actId="20577"/>
          <ac:spMkLst>
            <pc:docMk/>
            <pc:sldMk cId="2066480398" sldId="2428"/>
            <ac:spMk id="2" creationId="{9A9FA015-587D-91AD-3085-B025C5485241}"/>
          </ac:spMkLst>
        </pc:spChg>
        <pc:spChg chg="mod">
          <ac:chgData name="Benjamin Rolfe" userId="2cb8745b51aa14eb" providerId="LiveId" clId="{8F2FA49B-40DA-422A-8903-D819638E4D46}" dt="2023-01-10T07:04:39.439" v="444" actId="15"/>
          <ac:spMkLst>
            <pc:docMk/>
            <pc:sldMk cId="2066480398" sldId="2428"/>
            <ac:spMk id="3" creationId="{D8B73088-26A7-843E-4A1E-943665576085}"/>
          </ac:spMkLst>
        </pc:spChg>
      </pc:sldChg>
      <pc:sldChg chg="delSp modSp mod">
        <pc:chgData name="Benjamin Rolfe" userId="2cb8745b51aa14eb" providerId="LiveId" clId="{8F2FA49B-40DA-422A-8903-D819638E4D46}" dt="2023-01-10T07:11:57.514" v="1415" actId="27636"/>
        <pc:sldMkLst>
          <pc:docMk/>
          <pc:sldMk cId="52299158" sldId="2431"/>
        </pc:sldMkLst>
        <pc:spChg chg="del mod">
          <ac:chgData name="Benjamin Rolfe" userId="2cb8745b51aa14eb" providerId="LiveId" clId="{8F2FA49B-40DA-422A-8903-D819638E4D46}" dt="2023-01-10T07:10:43.196" v="1284" actId="478"/>
          <ac:spMkLst>
            <pc:docMk/>
            <pc:sldMk cId="52299158" sldId="2431"/>
            <ac:spMk id="5" creationId="{BB27DEE4-32F9-890A-614D-8E2A45CEB11E}"/>
          </ac:spMkLst>
        </pc:spChg>
        <pc:spChg chg="mod">
          <ac:chgData name="Benjamin Rolfe" userId="2cb8745b51aa14eb" providerId="LiveId" clId="{8F2FA49B-40DA-422A-8903-D819638E4D46}" dt="2023-01-10T07:10:57.008" v="1293" actId="1036"/>
          <ac:spMkLst>
            <pc:docMk/>
            <pc:sldMk cId="52299158" sldId="2431"/>
            <ac:spMk id="7" creationId="{485C0F78-AEAB-A095-F9AA-7D1953E829F7}"/>
          </ac:spMkLst>
        </pc:spChg>
        <pc:spChg chg="mod">
          <ac:chgData name="Benjamin Rolfe" userId="2cb8745b51aa14eb" providerId="LiveId" clId="{8F2FA49B-40DA-422A-8903-D819638E4D46}" dt="2023-01-10T07:11:57.514" v="1415" actId="27636"/>
          <ac:spMkLst>
            <pc:docMk/>
            <pc:sldMk cId="52299158" sldId="2431"/>
            <ac:spMk id="9" creationId="{A6547954-4161-4A35-1D75-91E3CDC91189}"/>
          </ac:spMkLst>
        </pc:spChg>
        <pc:spChg chg="mod">
          <ac:chgData name="Benjamin Rolfe" userId="2cb8745b51aa14eb" providerId="LiveId" clId="{8F2FA49B-40DA-422A-8903-D819638E4D46}" dt="2023-01-10T07:10:57.008" v="1293" actId="1036"/>
          <ac:spMkLst>
            <pc:docMk/>
            <pc:sldMk cId="52299158" sldId="2431"/>
            <ac:spMk id="11" creationId="{A0667763-86F5-F760-7B80-22F8AA3FDE82}"/>
          </ac:spMkLst>
        </pc:spChg>
        <pc:graphicFrameChg chg="modGraphic">
          <ac:chgData name="Benjamin Rolfe" userId="2cb8745b51aa14eb" providerId="LiveId" clId="{8F2FA49B-40DA-422A-8903-D819638E4D46}" dt="2023-01-10T07:11:08.096" v="1294" actId="207"/>
          <ac:graphicFrameMkLst>
            <pc:docMk/>
            <pc:sldMk cId="52299158" sldId="2431"/>
            <ac:graphicFrameMk id="3" creationId="{5D750897-DB9D-7BAB-601F-2665AFCD4F8A}"/>
          </ac:graphicFrameMkLst>
        </pc:graphicFrameChg>
        <pc:graphicFrameChg chg="del">
          <ac:chgData name="Benjamin Rolfe" userId="2cb8745b51aa14eb" providerId="LiveId" clId="{8F2FA49B-40DA-422A-8903-D819638E4D46}" dt="2023-01-10T07:10:43.196" v="1284" actId="478"/>
          <ac:graphicFrameMkLst>
            <pc:docMk/>
            <pc:sldMk cId="52299158" sldId="2431"/>
            <ac:graphicFrameMk id="6" creationId="{C8B0A993-1A25-F824-82F1-8DAB02377A44}"/>
          </ac:graphicFrameMkLst>
        </pc:graphicFrameChg>
        <pc:picChg chg="del">
          <ac:chgData name="Benjamin Rolfe" userId="2cb8745b51aa14eb" providerId="LiveId" clId="{8F2FA49B-40DA-422A-8903-D819638E4D46}" dt="2023-01-10T07:10:47.130" v="1285" actId="478"/>
          <ac:picMkLst>
            <pc:docMk/>
            <pc:sldMk cId="52299158" sldId="2431"/>
            <ac:picMk id="12" creationId="{66AA1799-C872-504D-0A75-409A761EC76C}"/>
          </ac:picMkLst>
        </pc:picChg>
      </pc:sldChg>
      <pc:sldChg chg="modSp add mod">
        <pc:chgData name="Benjamin Rolfe" userId="2cb8745b51aa14eb" providerId="LiveId" clId="{8F2FA49B-40DA-422A-8903-D819638E4D46}" dt="2023-01-10T07:02:24.179" v="308" actId="20577"/>
        <pc:sldMkLst>
          <pc:docMk/>
          <pc:sldMk cId="2234612697" sldId="2432"/>
        </pc:sldMkLst>
        <pc:spChg chg="mod">
          <ac:chgData name="Benjamin Rolfe" userId="2cb8745b51aa14eb" providerId="LiveId" clId="{8F2FA49B-40DA-422A-8903-D819638E4D46}" dt="2023-01-10T06:59:54.230" v="203" actId="13926"/>
          <ac:spMkLst>
            <pc:docMk/>
            <pc:sldMk cId="2234612697" sldId="2432"/>
            <ac:spMk id="2" creationId="{9A9FA015-587D-91AD-3085-B025C5485241}"/>
          </ac:spMkLst>
        </pc:spChg>
        <pc:spChg chg="mod">
          <ac:chgData name="Benjamin Rolfe" userId="2cb8745b51aa14eb" providerId="LiveId" clId="{8F2FA49B-40DA-422A-8903-D819638E4D46}" dt="2023-01-10T07:02:24.179" v="308" actId="20577"/>
          <ac:spMkLst>
            <pc:docMk/>
            <pc:sldMk cId="2234612697" sldId="2432"/>
            <ac:spMk id="3" creationId="{D8B73088-26A7-843E-4A1E-943665576085}"/>
          </ac:spMkLst>
        </pc:spChg>
      </pc:sldChg>
      <pc:sldChg chg="del">
        <pc:chgData name="Benjamin Rolfe" userId="2cb8745b51aa14eb" providerId="LiveId" clId="{8F2FA49B-40DA-422A-8903-D819638E4D46}" dt="2023-01-10T06:49:07.428" v="25" actId="47"/>
        <pc:sldMkLst>
          <pc:docMk/>
          <pc:sldMk cId="3335821795" sldId="2432"/>
        </pc:sldMkLst>
      </pc:sldChg>
      <pc:sldChg chg="modSp add mod">
        <pc:chgData name="Benjamin Rolfe" userId="2cb8745b51aa14eb" providerId="LiveId" clId="{8F2FA49B-40DA-422A-8903-D819638E4D46}" dt="2023-01-10T07:12:50.983" v="1458" actId="27636"/>
        <pc:sldMkLst>
          <pc:docMk/>
          <pc:sldMk cId="1810316066" sldId="2433"/>
        </pc:sldMkLst>
        <pc:spChg chg="mod">
          <ac:chgData name="Benjamin Rolfe" userId="2cb8745b51aa14eb" providerId="LiveId" clId="{8F2FA49B-40DA-422A-8903-D819638E4D46}" dt="2023-01-10T07:12:50.983" v="1458" actId="27636"/>
          <ac:spMkLst>
            <pc:docMk/>
            <pc:sldMk cId="1810316066" sldId="2433"/>
            <ac:spMk id="3" creationId="{D8B73088-26A7-843E-4A1E-943665576085}"/>
          </ac:spMkLst>
        </pc:spChg>
      </pc:sldChg>
      <pc:sldMasterChg chg="modSp mod">
        <pc:chgData name="Benjamin Rolfe" userId="2cb8745b51aa14eb" providerId="LiveId" clId="{8F2FA49B-40DA-422A-8903-D819638E4D46}" dt="2023-01-10T06:48:04.086" v="7" actId="20577"/>
        <pc:sldMasterMkLst>
          <pc:docMk/>
          <pc:sldMasterMk cId="0" sldId="2147483648"/>
        </pc:sldMasterMkLst>
        <pc:spChg chg="mod">
          <ac:chgData name="Benjamin Rolfe" userId="2cb8745b51aa14eb" providerId="LiveId" clId="{8F2FA49B-40DA-422A-8903-D819638E4D46}" dt="2023-01-10T06:48:04.086" v="7" actId="20577"/>
          <ac:spMkLst>
            <pc:docMk/>
            <pc:sldMasterMk cId="0" sldId="2147483648"/>
            <ac:spMk id="1026" creationId="{8AF5D4AB-E353-4EAB-9E5C-B82B00CB74A2}"/>
          </ac:spMkLst>
        </pc:sp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AF55197A-4911-4ED0-BBAA-82A1653DF638}"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2A02BA22-F607-40B6-B650-89B025089CA0}"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08E7645-705B-4ADD-B5B6-F7EFEFDE2AD9}"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1087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a:t>Slide </a:t>
            </a:r>
            <a:fld id="{6A68D7BD-EE7B-43EB-BA6B-D7A780E6E7A2}" type="slidenum">
              <a:rPr lang="en-US" altLang="en-US" smtClean="0"/>
              <a:pPr>
                <a:defRPr/>
              </a:pPr>
              <a:t>‹#›</a:t>
            </a:fld>
            <a:endParaRPr lang="en-US" altLang="en-US"/>
          </a:p>
        </p:txBody>
      </p:sp>
    </p:spTree>
    <p:extLst>
      <p:ext uri="{BB962C8B-B14F-4D97-AF65-F5344CB8AC3E}">
        <p14:creationId xmlns:p14="http://schemas.microsoft.com/office/powerpoint/2010/main" val="330257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a:t>Slide </a:t>
            </a:r>
            <a:fld id="{D4FA0C20-D616-47F3-A135-1674C8921168}" type="slidenum">
              <a:rPr lang="en-US" altLang="en-US" smtClean="0"/>
              <a:pPr>
                <a:defRPr/>
              </a:pPr>
              <a:t>‹#›</a:t>
            </a:fld>
            <a:endParaRPr lang="en-US" altLang="en-US"/>
          </a:p>
        </p:txBody>
      </p:sp>
    </p:spTree>
    <p:extLst>
      <p:ext uri="{BB962C8B-B14F-4D97-AF65-F5344CB8AC3E}">
        <p14:creationId xmlns:p14="http://schemas.microsoft.com/office/powerpoint/2010/main" val="2536889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Headline Bluebar 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EB96BBA-3FDF-3E2F-E9C1-C0C8307280A0}"/>
              </a:ext>
            </a:extLst>
          </p:cNvPr>
          <p:cNvSpPr/>
          <p:nvPr/>
        </p:nvSpPr>
        <p:spPr>
          <a:xfrm>
            <a:off x="461434" y="823385"/>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pic>
        <p:nvPicPr>
          <p:cNvPr id="5" name="Picture 6">
            <a:extLst>
              <a:ext uri="{FF2B5EF4-FFF2-40B4-BE49-F238E27FC236}">
                <a16:creationId xmlns:a16="http://schemas.microsoft.com/office/drawing/2014/main" id="{8074D166-1266-3EEB-946A-0B58F184C29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62901" y="6280151"/>
            <a:ext cx="734484"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597D5567-8BCA-3E6B-5A39-22B4B882AC7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1" y="6267451"/>
            <a:ext cx="1570567"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08659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White Title Slide">
    <p:spTree>
      <p:nvGrpSpPr>
        <p:cNvPr id="1" name=""/>
        <p:cNvGrpSpPr/>
        <p:nvPr/>
      </p:nvGrpSpPr>
      <p:grpSpPr>
        <a:xfrm>
          <a:off x="0" y="0"/>
          <a:ext cx="0" cy="0"/>
          <a:chOff x="0" y="0"/>
          <a:chExt cx="0" cy="0"/>
        </a:xfrm>
      </p:grpSpPr>
      <p:pic>
        <p:nvPicPr>
          <p:cNvPr id="9" name="Picture 7">
            <a:extLst>
              <a:ext uri="{FF2B5EF4-FFF2-40B4-BE49-F238E27FC236}">
                <a16:creationId xmlns:a16="http://schemas.microsoft.com/office/drawing/2014/main" id="{3F785459-F69C-4C70-B31C-24D5159D496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457200" y="585234"/>
            <a:ext cx="1108381" cy="633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a:extLst>
              <a:ext uri="{FF2B5EF4-FFF2-40B4-BE49-F238E27FC236}">
                <a16:creationId xmlns:a16="http://schemas.microsoft.com/office/drawing/2014/main" id="{1719FB7D-7375-483C-B6A1-81F8104FE07A}"/>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957270" y="14915"/>
            <a:ext cx="2186727" cy="3189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041DC814-29A8-43FB-8C0A-E34BECA1BF66}"/>
              </a:ext>
            </a:extLst>
          </p:cNvPr>
          <p:cNvSpPr/>
          <p:nvPr/>
        </p:nvSpPr>
        <p:spPr>
          <a:xfrm>
            <a:off x="461965" y="4178302"/>
            <a:ext cx="2587625" cy="8255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457200" y="1784763"/>
            <a:ext cx="5039744" cy="2387600"/>
          </a:xfrm>
        </p:spPr>
        <p:txBody>
          <a:bodyPr anchor="b">
            <a:normAutofit/>
          </a:bodyPr>
          <a:lstStyle>
            <a:lvl1pPr algn="l">
              <a:lnSpc>
                <a:spcPct val="80000"/>
              </a:lnSpc>
              <a:defRPr sz="2933"/>
            </a:lvl1pPr>
          </a:lstStyle>
          <a:p>
            <a:r>
              <a:rPr lang="en-US"/>
              <a:t>Click to edit Master title style</a:t>
            </a:r>
            <a:endParaRPr lang="en-US" dirty="0"/>
          </a:p>
        </p:txBody>
      </p:sp>
      <p:sp>
        <p:nvSpPr>
          <p:cNvPr id="3" name="Subtitle 2"/>
          <p:cNvSpPr>
            <a:spLocks noGrp="1"/>
          </p:cNvSpPr>
          <p:nvPr>
            <p:ph type="subTitle" idx="1"/>
          </p:nvPr>
        </p:nvSpPr>
        <p:spPr>
          <a:xfrm>
            <a:off x="457200" y="4655316"/>
            <a:ext cx="5039744" cy="858683"/>
          </a:xfrm>
        </p:spPr>
        <p:txBody>
          <a:bodyPr>
            <a:normAutofit/>
          </a:bodyPr>
          <a:lstStyle>
            <a:lvl1pPr marL="0" indent="0" algn="l">
              <a:buNone/>
              <a:defRPr sz="1200" b="1" i="0" cap="all">
                <a:solidFill>
                  <a:srgbClr val="000000"/>
                </a:solidFill>
                <a:latin typeface="Montserrat ExtraBold" pitchFamily="2" charset="77"/>
              </a:defRPr>
            </a:lvl1pPr>
            <a:lvl2pPr marL="342891" indent="0" algn="ctr">
              <a:buNone/>
              <a:defRPr sz="1500"/>
            </a:lvl2pPr>
            <a:lvl3pPr marL="685783" indent="0" algn="ctr">
              <a:buNone/>
              <a:defRPr sz="1400"/>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endParaRPr lang="en-US" dirty="0"/>
          </a:p>
        </p:txBody>
      </p:sp>
      <p:pic>
        <p:nvPicPr>
          <p:cNvPr id="11" name="Picture 6">
            <a:extLst>
              <a:ext uri="{FF2B5EF4-FFF2-40B4-BE49-F238E27FC236}">
                <a16:creationId xmlns:a16="http://schemas.microsoft.com/office/drawing/2014/main" id="{9FE88A66-9BF3-4A3D-8127-9CAE974D6436}"/>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bwMode="auto">
          <a:xfrm>
            <a:off x="795231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11145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Black Title Slide">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49212B6-BCD3-4668-8FB2-0D4B36A809B9}"/>
              </a:ext>
            </a:extLst>
          </p:cNvPr>
          <p:cNvSpPr/>
          <p:nvPr/>
        </p:nvSpPr>
        <p:spPr>
          <a:xfrm>
            <a:off x="461965" y="4178302"/>
            <a:ext cx="2587625" cy="8255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457200" y="1784763"/>
            <a:ext cx="5039744" cy="2387600"/>
          </a:xfrm>
        </p:spPr>
        <p:txBody>
          <a:bodyPr anchor="b">
            <a:normAutofit/>
          </a:bodyPr>
          <a:lstStyle>
            <a:lvl1pPr algn="l">
              <a:lnSpc>
                <a:spcPct val="80000"/>
              </a:lnSpc>
              <a:defRPr sz="2933">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4655316"/>
            <a:ext cx="5039744" cy="858683"/>
          </a:xfrm>
        </p:spPr>
        <p:txBody>
          <a:bodyPr>
            <a:normAutofit/>
          </a:bodyPr>
          <a:lstStyle>
            <a:lvl1pPr marL="0" indent="0" algn="l">
              <a:buNone/>
              <a:defRPr sz="1200" b="1" i="0" cap="all">
                <a:solidFill>
                  <a:schemeClr val="bg1"/>
                </a:solidFill>
                <a:latin typeface="Montserrat ExtraBold" pitchFamily="2" charset="77"/>
              </a:defRPr>
            </a:lvl1pPr>
            <a:lvl2pPr marL="342891" indent="0" algn="ctr">
              <a:buNone/>
              <a:defRPr sz="1500"/>
            </a:lvl2pPr>
            <a:lvl3pPr marL="685783" indent="0" algn="ctr">
              <a:buNone/>
              <a:defRPr sz="1400"/>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endParaRPr lang="en-US" dirty="0"/>
          </a:p>
        </p:txBody>
      </p:sp>
      <p:sp>
        <p:nvSpPr>
          <p:cNvPr id="8" name="Footer Placeholder 4">
            <a:extLst>
              <a:ext uri="{FF2B5EF4-FFF2-40B4-BE49-F238E27FC236}">
                <a16:creationId xmlns:a16="http://schemas.microsoft.com/office/drawing/2014/main" id="{12BC800E-317D-4F71-8859-01C0F0FCA7BE}"/>
              </a:ext>
            </a:extLst>
          </p:cNvPr>
          <p:cNvSpPr>
            <a:spLocks noGrp="1"/>
          </p:cNvSpPr>
          <p:nvPr>
            <p:ph type="ftr" sz="quarter" idx="10"/>
          </p:nvPr>
        </p:nvSpPr>
        <p:spPr>
          <a:xfrm>
            <a:off x="457201" y="5905500"/>
            <a:ext cx="3086100" cy="366184"/>
          </a:xfrm>
          <a:prstGeom prst="rect">
            <a:avLst/>
          </a:prstGeom>
        </p:spPr>
        <p:txBody>
          <a:bodyPr anchor="b" anchorCtr="0"/>
          <a:lstStyle>
            <a:lvl1pPr algn="l" fontAlgn="auto">
              <a:spcBef>
                <a:spcPts val="0"/>
              </a:spcBef>
              <a:spcAft>
                <a:spcPts val="0"/>
              </a:spcAft>
              <a:defRPr sz="700">
                <a:solidFill>
                  <a:schemeClr val="bg1"/>
                </a:solidFill>
                <a:latin typeface="+mn-lt"/>
                <a:ea typeface="+mn-ea"/>
                <a:cs typeface="+mn-cs"/>
              </a:defRPr>
            </a:lvl1pPr>
          </a:lstStyle>
          <a:p>
            <a:pPr>
              <a:defRPr/>
            </a:pPr>
            <a:endParaRPr lang="en-US"/>
          </a:p>
        </p:txBody>
      </p:sp>
      <p:pic>
        <p:nvPicPr>
          <p:cNvPr id="11" name="Picture 6">
            <a:extLst>
              <a:ext uri="{FF2B5EF4-FFF2-40B4-BE49-F238E27FC236}">
                <a16:creationId xmlns:a16="http://schemas.microsoft.com/office/drawing/2014/main" id="{26EADE2E-8128-4C3F-BBB9-A67A53CBBD5D}"/>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457201" y="585233"/>
            <a:ext cx="1091465" cy="62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a:extLst>
              <a:ext uri="{FF2B5EF4-FFF2-40B4-BE49-F238E27FC236}">
                <a16:creationId xmlns:a16="http://schemas.microsoft.com/office/drawing/2014/main" id="{8B3DBD09-2282-4CB8-9CFB-CC2F52F08A83}"/>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795231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a:extLst>
              <a:ext uri="{FF2B5EF4-FFF2-40B4-BE49-F238E27FC236}">
                <a16:creationId xmlns:a16="http://schemas.microsoft.com/office/drawing/2014/main" id="{4A4541AC-86C8-4942-BA1F-4E22ED26781C}"/>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bwMode="auto">
          <a:xfrm>
            <a:off x="6957269" y="14913"/>
            <a:ext cx="2186728" cy="3189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49115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line Bluebar 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87ABBB-8493-4657-AF76-3FB0E8D54470}"/>
              </a:ext>
            </a:extLst>
          </p:cNvPr>
          <p:cNvSpPr/>
          <p:nvPr/>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6">
            <a:extLst>
              <a:ext uri="{FF2B5EF4-FFF2-40B4-BE49-F238E27FC236}">
                <a16:creationId xmlns:a16="http://schemas.microsoft.com/office/drawing/2014/main" id="{ED3407E6-7882-40C3-8350-8BC5F1D49CF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7F077763-78F2-4310-9E3D-B9E137BE33BC}"/>
              </a:ext>
            </a:extLst>
          </p:cNvPr>
          <p:cNvSpPr>
            <a:spLocks noGrp="1"/>
          </p:cNvSpPr>
          <p:nvPr>
            <p:ph type="sldNum" sz="quarter" idx="10"/>
          </p:nvPr>
        </p:nvSpPr>
        <p:spPr/>
        <p:txBody>
          <a:bodyPr/>
          <a:lstStyle/>
          <a:p>
            <a:fld id="{A3979A82-1A5E-4C7B-AFC0-111CA6C3130A}" type="slidenum">
              <a:rPr lang="en-US" altLang="en-US" smtClean="0"/>
              <a:pPr/>
              <a:t>‹#›</a:t>
            </a:fld>
            <a:endParaRPr lang="en-US" altLang="en-US"/>
          </a:p>
        </p:txBody>
      </p:sp>
      <p:pic>
        <p:nvPicPr>
          <p:cNvPr id="8" name="Picture 7">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99573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line Subhead Bluebar Title and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3EC6611-2A53-4484-A430-0A128EE06A42}"/>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6E73935B-1480-4446-9908-2200FA14C06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75DD486E-045B-4BF1-A827-0D78B78BEFF6}"/>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4009884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line Subhead NO Bluebar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6E73935B-1480-4446-9908-2200FA14C06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75DD486E-045B-4BF1-A827-0D78B78BEFF6}"/>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22550138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line Bluebar 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B27674-1FC0-4ECA-84BE-BBE305BA9544}"/>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2BC7A679-09BE-2E4A-A7C0-A90AD8ABE39B}"/>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2" name="Picture Placeholder 4">
            <a:extLst>
              <a:ext uri="{FF2B5EF4-FFF2-40B4-BE49-F238E27FC236}">
                <a16:creationId xmlns:a16="http://schemas.microsoft.com/office/drawing/2014/main" id="{CA8D73CC-1679-C342-80E7-0458EDC5AF8B}"/>
              </a:ext>
            </a:extLst>
          </p:cNvPr>
          <p:cNvSpPr>
            <a:spLocks noGrp="1"/>
          </p:cNvSpPr>
          <p:nvPr>
            <p:ph type="pic" sz="quarter" idx="16"/>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19515661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line Subhead Bluebar Quo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6EEA261-5BAD-48B8-ADED-50F363F30AB1}"/>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8" name="Rectangle 7">
            <a:extLst>
              <a:ext uri="{FF2B5EF4-FFF2-40B4-BE49-F238E27FC236}">
                <a16:creationId xmlns:a16="http://schemas.microsoft.com/office/drawing/2014/main" id="{37B27674-1FC0-4ECA-84BE-BBE305BA9544}"/>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Picture Placeholder 4">
            <a:extLst>
              <a:ext uri="{FF2B5EF4-FFF2-40B4-BE49-F238E27FC236}">
                <a16:creationId xmlns:a16="http://schemas.microsoft.com/office/drawing/2014/main" id="{3E8859A7-D404-484E-8BAC-CDD6CE173F82}"/>
              </a:ext>
            </a:extLst>
          </p:cNvPr>
          <p:cNvSpPr>
            <a:spLocks noGrp="1"/>
          </p:cNvSpPr>
          <p:nvPr>
            <p:ph type="pic" sz="quarter" idx="16"/>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4051225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982834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line Subhead NO Bluebar 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B27674-1FC0-4ECA-84BE-BBE305BA9544}"/>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icture Placeholder 4">
            <a:extLst>
              <a:ext uri="{FF2B5EF4-FFF2-40B4-BE49-F238E27FC236}">
                <a16:creationId xmlns:a16="http://schemas.microsoft.com/office/drawing/2014/main" id="{7FEC5B6C-DDB2-2F46-B9EB-EB496BF33FCC}"/>
              </a:ext>
            </a:extLst>
          </p:cNvPr>
          <p:cNvSpPr>
            <a:spLocks noGrp="1"/>
          </p:cNvSpPr>
          <p:nvPr>
            <p:ph type="pic" sz="quarter" idx="16"/>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31262290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line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
        <p:nvSpPr>
          <p:cNvPr id="10" name="Rectangle 9">
            <a:extLst>
              <a:ext uri="{FF2B5EF4-FFF2-40B4-BE49-F238E27FC236}">
                <a16:creationId xmlns:a16="http://schemas.microsoft.com/office/drawing/2014/main" id="{7D608793-A27A-7B47-BDD3-2D31008B1016}"/>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39129154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line Subhead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9" name="Rectangle 8">
            <a:extLst>
              <a:ext uri="{FF2B5EF4-FFF2-40B4-BE49-F238E27FC236}">
                <a16:creationId xmlns:a16="http://schemas.microsoft.com/office/drawing/2014/main" id="{9F09B140-FFD8-483F-B6E6-1A1D619E488F}"/>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bg1"/>
                </a:solidFill>
              </a:defRPr>
            </a:lvl1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27848540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line Subhead NO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bg1"/>
                </a:solidFill>
              </a:defRPr>
            </a:lvl1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7937867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2541C4-DD85-44EB-84A7-239D461CF215}"/>
              </a:ext>
            </a:extLst>
          </p:cNvPr>
          <p:cNvSpPr/>
          <p:nvPr/>
        </p:nvSpPr>
        <p:spPr>
          <a:xfrm>
            <a:off x="3271840" y="3942582"/>
            <a:ext cx="5872161" cy="11218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3271839" y="1428140"/>
            <a:ext cx="5039744" cy="2387600"/>
          </a:xfrm>
        </p:spPr>
        <p:txBody>
          <a:bodyPr anchor="b">
            <a:normAutofit/>
          </a:bodyPr>
          <a:lstStyle>
            <a:lvl1pPr algn="l">
              <a:lnSpc>
                <a:spcPct val="85000"/>
              </a:lnSpc>
              <a:defRPr sz="2933" spc="31">
                <a:solidFill>
                  <a:schemeClr val="bg1"/>
                </a:solidFill>
              </a:defRPr>
            </a:lvl1pPr>
          </a:lstStyle>
          <a:p>
            <a:r>
              <a:rPr lang="en-US"/>
              <a:t>Click to edit Master title style</a:t>
            </a:r>
            <a:endParaRPr lang="en-US" dirty="0"/>
          </a:p>
        </p:txBody>
      </p:sp>
      <p:pic>
        <p:nvPicPr>
          <p:cNvPr id="10" name="Picture 6">
            <a:extLst>
              <a:ext uri="{FF2B5EF4-FFF2-40B4-BE49-F238E27FC236}">
                <a16:creationId xmlns:a16="http://schemas.microsoft.com/office/drawing/2014/main" id="{9F2F957B-F542-4041-927C-44BB335700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AEB7F813-96A9-41D6-9A83-E41C9B25B888}"/>
              </a:ext>
            </a:extLst>
          </p:cNvPr>
          <p:cNvSpPr>
            <a:spLocks noGrp="1"/>
          </p:cNvSpPr>
          <p:nvPr>
            <p:ph type="sldNum" sz="quarter" idx="10"/>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89465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Section Divider">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2541C4-DD85-44EB-84A7-239D461CF215}"/>
              </a:ext>
            </a:extLst>
          </p:cNvPr>
          <p:cNvSpPr/>
          <p:nvPr/>
        </p:nvSpPr>
        <p:spPr>
          <a:xfrm>
            <a:off x="3271840" y="3942582"/>
            <a:ext cx="5872161" cy="11218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3271839" y="1428140"/>
            <a:ext cx="5039744" cy="2387600"/>
          </a:xfrm>
        </p:spPr>
        <p:txBody>
          <a:bodyPr anchor="b">
            <a:normAutofit/>
          </a:bodyPr>
          <a:lstStyle>
            <a:lvl1pPr algn="l">
              <a:lnSpc>
                <a:spcPct val="85000"/>
              </a:lnSpc>
              <a:defRPr sz="2933" spc="31">
                <a:solidFill>
                  <a:schemeClr val="bg1"/>
                </a:solidFill>
              </a:defRPr>
            </a:lvl1pPr>
          </a:lstStyle>
          <a:p>
            <a:r>
              <a:rPr lang="en-US"/>
              <a:t>Click to edit Master title style</a:t>
            </a:r>
            <a:endParaRPr lang="en-US" dirty="0"/>
          </a:p>
        </p:txBody>
      </p:sp>
      <p:pic>
        <p:nvPicPr>
          <p:cNvPr id="10" name="Picture 6">
            <a:extLst>
              <a:ext uri="{FF2B5EF4-FFF2-40B4-BE49-F238E27FC236}">
                <a16:creationId xmlns:a16="http://schemas.microsoft.com/office/drawing/2014/main" id="{9F2F957B-F542-4041-927C-44BB335700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AEB7F813-96A9-41D6-9A83-E41C9B25B888}"/>
              </a:ext>
            </a:extLst>
          </p:cNvPr>
          <p:cNvSpPr>
            <a:spLocks noGrp="1"/>
          </p:cNvSpPr>
          <p:nvPr>
            <p:ph type="sldNum" sz="quarter" idx="10"/>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91850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line Bluebar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825625"/>
            <a:ext cx="40036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4683125" y="1825625"/>
            <a:ext cx="4003675"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887248B0-C935-3E4C-B56A-578B94261814}"/>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9927669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line Subhead Bluebar 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0FFF14B-B695-460D-ADED-4DF17BE2653C}"/>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825625"/>
            <a:ext cx="40036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4683125" y="1825625"/>
            <a:ext cx="4003675"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55506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line Subhead NO Bluebar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825625"/>
            <a:ext cx="40036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4683125" y="1825625"/>
            <a:ext cx="4003675"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55792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line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461965" y="5615520"/>
            <a:ext cx="25876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3271838" y="5615520"/>
            <a:ext cx="2597151"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6080125" y="5615520"/>
            <a:ext cx="2606675"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6096058" y="3917964"/>
            <a:ext cx="2590743"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F20A1714-5E19-8845-BE9B-82F514B373CF}"/>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1760040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37479919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line Subhead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461965" y="5615520"/>
            <a:ext cx="25876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3271838" y="5615520"/>
            <a:ext cx="2597151"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6080125" y="5615520"/>
            <a:ext cx="2606675"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9" name="Rectangle 18">
            <a:extLst>
              <a:ext uri="{FF2B5EF4-FFF2-40B4-BE49-F238E27FC236}">
                <a16:creationId xmlns:a16="http://schemas.microsoft.com/office/drawing/2014/main" id="{48E55DA6-02E2-4743-BEFE-63A5C0E822A8}"/>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23116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eadline Subhead NO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461965" y="5615520"/>
            <a:ext cx="25876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3271838" y="5615520"/>
            <a:ext cx="2597151"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6080125" y="5615520"/>
            <a:ext cx="2606675"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89269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line Bluebar Thre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3"/>
            <a:ext cx="2597151" cy="2116652"/>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3"/>
            <a:ext cx="2598739" cy="2120759"/>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6096058" y="3917963"/>
            <a:ext cx="2590743" cy="2120759"/>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A486CDA9-B40B-A449-B0D7-DF92BDA8A810}"/>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25326976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line Subhead Bluebar Three Column NO Bars">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8E55DA6-02E2-4743-BEFE-63A5C0E822A8}"/>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61349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line Subhead NO Bluebar Thre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00435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line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461964" y="5615520"/>
            <a:ext cx="14827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151064" y="5615520"/>
            <a:ext cx="1474787"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3840163" y="5615520"/>
            <a:ext cx="1479551"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5522913" y="5615520"/>
            <a:ext cx="1477963"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7212014" y="5615520"/>
            <a:ext cx="1479551"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3840112"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E57117A4-7DF7-F94C-BE03-ACA7C8A17D64}"/>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36413752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eadline Subhead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461964" y="5615520"/>
            <a:ext cx="14827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151064" y="5615520"/>
            <a:ext cx="1474787"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3840163" y="5615520"/>
            <a:ext cx="1479551"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5522913" y="5615520"/>
            <a:ext cx="1477963"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7212014" y="5615520"/>
            <a:ext cx="1479551"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3" name="Rectangle 22">
            <a:extLst>
              <a:ext uri="{FF2B5EF4-FFF2-40B4-BE49-F238E27FC236}">
                <a16:creationId xmlns:a16="http://schemas.microsoft.com/office/drawing/2014/main" id="{2C0E7B58-4B6B-4D9D-A1DD-FFADD19E1A27}"/>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93870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eadline Subhead NO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461964" y="5615520"/>
            <a:ext cx="14827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151064" y="5615520"/>
            <a:ext cx="1474787"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3840163" y="5615520"/>
            <a:ext cx="1479551"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5522913" y="5615520"/>
            <a:ext cx="1477963"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7212014" y="5615520"/>
            <a:ext cx="1479551"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32400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adline Bluebar Fiv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3840112"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a:extLst>
              <a:ext uri="{FF2B5EF4-FFF2-40B4-BE49-F238E27FC236}">
                <a16:creationId xmlns:a16="http://schemas.microsoft.com/office/drawing/2014/main" id="{3A586D4F-455E-3E47-937D-A2B7D69D4C7B}"/>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40657504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eadline Subhead Bluebar Five Column NO Bars">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C0E7B58-4B6B-4D9D-A1DD-FFADD19E1A27}"/>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368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3901467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eadline Subhead NO Bluebar Fiv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66255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Headline Bluebar Text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2" y="1825625"/>
            <a:ext cx="54133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1B390100-83E4-394B-B6C2-7D1B93E3AC01}"/>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31571372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eadline Subhead Bluebar Text with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2309BE7-287D-4540-8B16-B38113BD5A87}"/>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2" y="1825625"/>
            <a:ext cx="54133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83880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Headline Subhead NO Bluebar Text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2" y="1825625"/>
            <a:ext cx="54133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39698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Headline Bluebar Footer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F6CA90EE-E864-AB42-885A-4C09CFC88654}"/>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23291073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eadline Subhead Bluebar Footer 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BBB5E0A-E106-4991-9C36-4B88718A5FF2}"/>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4"/>
          </p:nvPr>
        </p:nvSpPr>
        <p:spPr>
          <a:xfrm>
            <a:off x="457201" y="869242"/>
            <a:ext cx="8229601" cy="918633"/>
          </a:xfrm>
        </p:spPr>
        <p:txBody>
          <a:bodyPr>
            <a:normAutofit/>
          </a:bodyPr>
          <a:lstStyle>
            <a:lvl1pPr>
              <a:defRPr sz="2133" b="0" cap="none">
                <a:solidFill>
                  <a:schemeClr val="tx1"/>
                </a:solidFill>
              </a:defRPr>
            </a:lvl1pPr>
          </a:lstStyle>
          <a:p>
            <a:pPr lvl="0"/>
            <a:r>
              <a:rPr lang="en-US"/>
              <a:t>Click to edit Master text styles</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6438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Headline Subhead NO Bluebar Footer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4"/>
          </p:nvPr>
        </p:nvSpPr>
        <p:spPr>
          <a:xfrm>
            <a:off x="457201" y="869242"/>
            <a:ext cx="8229601" cy="918633"/>
          </a:xfrm>
        </p:spPr>
        <p:txBody>
          <a:bodyPr>
            <a:normAutofit/>
          </a:bodyPr>
          <a:lstStyle>
            <a:lvl1pPr>
              <a:defRPr sz="2133" b="0" cap="none">
                <a:solidFill>
                  <a:schemeClr val="tx1"/>
                </a:solidFill>
              </a:defRPr>
            </a:lvl1pPr>
          </a:lstStyle>
          <a:p>
            <a:pPr lvl="0"/>
            <a:r>
              <a:rPr lang="en-US"/>
              <a:t>Click to edit Master text styles</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39102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Header Page Number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C8012F54-127D-4411-8E54-380B85688878}"/>
              </a:ext>
            </a:extLst>
          </p:cNvPr>
          <p:cNvSpPr>
            <a:spLocks noGrp="1"/>
          </p:cNvSpPr>
          <p:nvPr>
            <p:ph type="sldNum" sz="quarter" idx="4"/>
          </p:nvPr>
        </p:nvSpPr>
        <p:spPr>
          <a:xfrm>
            <a:off x="8085138" y="6173473"/>
            <a:ext cx="601663" cy="366183"/>
          </a:xfrm>
          <a:prstGeom prst="rect">
            <a:avLst/>
          </a:prstGeom>
        </p:spPr>
        <p:txBody>
          <a:bodyPr vert="horz" wrap="square" lIns="0" tIns="0" rIns="0" bIns="0" numCol="1" anchor="ctr" anchorCtr="0" compatLnSpc="1">
            <a:prstTxWarp prst="textNoShape">
              <a:avLst/>
            </a:prstTxWarp>
          </a:bodyPr>
          <a:lstStyle>
            <a:lvl1pPr algn="r">
              <a:defRPr sz="933"/>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36971890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Footer Only">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8C175995-064B-49F7-8F44-02E38FAF2B2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7">
            <a:extLst>
              <a:ext uri="{FF2B5EF4-FFF2-40B4-BE49-F238E27FC236}">
                <a16:creationId xmlns:a16="http://schemas.microsoft.com/office/drawing/2014/main" id="{A846B4D6-5D3D-4177-8A9B-48A7C5720D9A}"/>
              </a:ext>
            </a:extLst>
          </p:cNvPr>
          <p:cNvSpPr>
            <a:spLocks noGrp="1"/>
          </p:cNvSpPr>
          <p:nvPr>
            <p:ph type="sldNum" sz="quarter" idx="10"/>
          </p:nvPr>
        </p:nvSpPr>
        <p:spPr/>
        <p:txBody>
          <a:bodyPr/>
          <a:lstStyle/>
          <a:p>
            <a:fld id="{A3979A82-1A5E-4C7B-AFC0-111CA6C3130A}" type="slidenum">
              <a:rPr lang="en-US" altLang="en-US" smtClean="0"/>
              <a:pPr/>
              <a:t>‹#›</a:t>
            </a:fld>
            <a:endParaRPr lang="en-US" altLang="en-US"/>
          </a:p>
        </p:txBody>
      </p:sp>
      <p:pic>
        <p:nvPicPr>
          <p:cNvPr id="6" name="Picture 5">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51946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0115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13899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1413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200102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34" Type="http://schemas.openxmlformats.org/officeDocument/2006/relationships/slideLayout" Target="../slideLayouts/slideLayout46.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38"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37" Type="http://schemas.openxmlformats.org/officeDocument/2006/relationships/slideLayout" Target="../slideLayouts/slideLayout49.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36" Type="http://schemas.openxmlformats.org/officeDocument/2006/relationships/slideLayout" Target="../slideLayouts/slideLayout48.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4572000" y="412234"/>
            <a:ext cx="39624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802.15-23-0007-00-04ab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January 2023</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4908550" y="6478588"/>
            <a:ext cx="37465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dirty="0"/>
              <a:t>B. Rolfe (BCA)</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755576"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767977"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C945B3CD-E11D-4C08-80C1-5F9C37B0203A}"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3" r:id="rId8"/>
    <p:sldLayoutId id="2147483824" r:id="rId9"/>
    <p:sldLayoutId id="2147483825" r:id="rId10"/>
    <p:sldLayoutId id="2147483826" r:id="rId11"/>
    <p:sldLayoutId id="2147483828" r:id="rId12"/>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F22FF3-E587-455E-8A2B-9F74DBCD940C}"/>
              </a:ext>
            </a:extLst>
          </p:cNvPr>
          <p:cNvSpPr>
            <a:spLocks noGrp="1"/>
          </p:cNvSpPr>
          <p:nvPr>
            <p:ph type="title"/>
          </p:nvPr>
        </p:nvSpPr>
        <p:spPr>
          <a:xfrm>
            <a:off x="457200" y="366186"/>
            <a:ext cx="8229600" cy="495300"/>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5C9D899-9142-4688-9076-8F6D4D1E730B}"/>
              </a:ext>
            </a:extLst>
          </p:cNvPr>
          <p:cNvSpPr>
            <a:spLocks noGrp="1"/>
          </p:cNvSpPr>
          <p:nvPr>
            <p:ph type="body" idx="1"/>
          </p:nvPr>
        </p:nvSpPr>
        <p:spPr>
          <a:xfrm>
            <a:off x="457200" y="1826684"/>
            <a:ext cx="8229600" cy="434974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625E849D-EFB0-4C13-84AB-ECE6F132B1BC}"/>
              </a:ext>
            </a:extLst>
          </p:cNvPr>
          <p:cNvSpPr>
            <a:spLocks noGrp="1"/>
          </p:cNvSpPr>
          <p:nvPr>
            <p:ph type="sldNum" sz="quarter" idx="4"/>
          </p:nvPr>
        </p:nvSpPr>
        <p:spPr>
          <a:xfrm>
            <a:off x="8085138" y="6173473"/>
            <a:ext cx="601663" cy="366183"/>
          </a:xfrm>
          <a:prstGeom prst="rect">
            <a:avLst/>
          </a:prstGeom>
        </p:spPr>
        <p:txBody>
          <a:bodyPr vert="horz" wrap="square" lIns="0" tIns="0" rIns="0" bIns="0" numCol="1" anchor="ctr" anchorCtr="0" compatLnSpc="1">
            <a:prstTxWarp prst="textNoShape">
              <a:avLst/>
            </a:prstTxWarp>
          </a:bodyPr>
          <a:lstStyle>
            <a:lvl1pPr algn="r">
              <a:defRPr sz="933"/>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3416724852"/>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 id="2147483842" r:id="rId13"/>
    <p:sldLayoutId id="2147483843" r:id="rId14"/>
    <p:sldLayoutId id="2147483844" r:id="rId15"/>
    <p:sldLayoutId id="2147483845" r:id="rId16"/>
    <p:sldLayoutId id="2147483846" r:id="rId17"/>
    <p:sldLayoutId id="2147483847" r:id="rId18"/>
    <p:sldLayoutId id="2147483848" r:id="rId19"/>
    <p:sldLayoutId id="2147483849" r:id="rId20"/>
    <p:sldLayoutId id="2147483850" r:id="rId21"/>
    <p:sldLayoutId id="2147483851" r:id="rId22"/>
    <p:sldLayoutId id="2147483852" r:id="rId23"/>
    <p:sldLayoutId id="2147483853" r:id="rId24"/>
    <p:sldLayoutId id="2147483854" r:id="rId25"/>
    <p:sldLayoutId id="2147483855" r:id="rId26"/>
    <p:sldLayoutId id="2147483856" r:id="rId27"/>
    <p:sldLayoutId id="2147483857" r:id="rId28"/>
    <p:sldLayoutId id="2147483858" r:id="rId29"/>
    <p:sldLayoutId id="2147483859" r:id="rId30"/>
    <p:sldLayoutId id="2147483860" r:id="rId31"/>
    <p:sldLayoutId id="2147483861" r:id="rId32"/>
    <p:sldLayoutId id="2147483862" r:id="rId33"/>
    <p:sldLayoutId id="2147483863" r:id="rId34"/>
    <p:sldLayoutId id="2147483864" r:id="rId35"/>
    <p:sldLayoutId id="2147483865" r:id="rId36"/>
    <p:sldLayoutId id="2147483866" r:id="rId37"/>
  </p:sldLayoutIdLst>
  <p:hf hdr="0" ftr="0" dt="0"/>
  <p:txStyles>
    <p:titleStyle>
      <a:lvl1pPr algn="l" defTabSz="685783" rtl="0" eaLnBrk="1" fontAlgn="base" hangingPunct="1">
        <a:lnSpc>
          <a:spcPct val="90000"/>
        </a:lnSpc>
        <a:spcBef>
          <a:spcPct val="0"/>
        </a:spcBef>
        <a:spcAft>
          <a:spcPct val="0"/>
        </a:spcAft>
        <a:defRPr sz="2667" b="1" i="0" kern="1200" cap="all">
          <a:solidFill>
            <a:schemeClr val="tx1"/>
          </a:solidFill>
          <a:latin typeface="Montserrat ExtraBold" pitchFamily="2" charset="77"/>
          <a:ea typeface="MS PGothic" panose="020B0600070205080204" pitchFamily="34" charset="-128"/>
          <a:cs typeface="Montserrat ExtraBold" pitchFamily="2" charset="77"/>
        </a:defRPr>
      </a:lvl1pPr>
      <a:lvl2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2pPr>
      <a:lvl3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3pPr>
      <a:lvl4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4pPr>
      <a:lvl5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5pPr>
      <a:lvl6pPr marL="457189"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6pPr>
      <a:lvl7pPr marL="914377"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7pPr>
      <a:lvl8pPr marL="1371566"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8pPr>
      <a:lvl9pPr marL="1828754"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9pPr>
    </p:titleStyle>
    <p:bodyStyle>
      <a:lvl1pPr marL="0" indent="0" algn="l" defTabSz="685783" rtl="0" eaLnBrk="1" fontAlgn="base" hangingPunct="1">
        <a:lnSpc>
          <a:spcPct val="90000"/>
        </a:lnSpc>
        <a:spcBef>
          <a:spcPts val="751"/>
        </a:spcBef>
        <a:spcAft>
          <a:spcPct val="0"/>
        </a:spcAft>
        <a:defRPr sz="1600" b="1" i="0" kern="1200" cap="none" baseline="0">
          <a:solidFill>
            <a:schemeClr val="tx1"/>
          </a:solidFill>
          <a:latin typeface="Montserrat" pitchFamily="2" charset="77"/>
          <a:ea typeface="MS PGothic" panose="020B0600070205080204" pitchFamily="34" charset="-128"/>
          <a:cs typeface="Montserrat" pitchFamily="2" charset="77"/>
        </a:defRPr>
      </a:lvl1pPr>
      <a:lvl2pPr marL="3175" indent="-3175" algn="l" defTabSz="685783" rtl="0" eaLnBrk="1" fontAlgn="base" hangingPunct="1">
        <a:lnSpc>
          <a:spcPct val="90000"/>
        </a:lnSpc>
        <a:spcBef>
          <a:spcPts val="600"/>
        </a:spcBef>
        <a:spcAft>
          <a:spcPct val="0"/>
        </a:spcAft>
        <a:defRPr sz="1467"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2711" indent="-111123" algn="l" defTabSz="685783" rtl="0" eaLnBrk="1" fontAlgn="base" hangingPunct="1">
        <a:spcBef>
          <a:spcPts val="400"/>
        </a:spcBef>
        <a:spcAft>
          <a:spcPct val="0"/>
        </a:spcAft>
        <a:buClr>
          <a:srgbClr val="4AC9E3"/>
        </a:buClr>
        <a:buFont typeface="Wingdings" panose="05000000000000000000" pitchFamily="2" charset="2"/>
        <a:buChar char="§"/>
        <a:defRPr sz="1333"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304792" indent="-190495" algn="l" defTabSz="685783" rtl="0" eaLnBrk="1" fontAlgn="base" hangingPunct="1">
        <a:spcBef>
          <a:spcPts val="200"/>
        </a:spcBef>
        <a:spcAft>
          <a:spcPct val="0"/>
        </a:spcAft>
        <a:buFont typeface="Lucida Grande" pitchFamily="1" charset="0"/>
        <a:buChar char="﹣"/>
        <a:defRPr sz="12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457189" indent="-152396" algn="l" defTabSz="684196" rtl="0" eaLnBrk="1" fontAlgn="base" hangingPunct="1">
        <a:spcBef>
          <a:spcPts val="200"/>
        </a:spcBef>
        <a:spcAft>
          <a:spcPct val="0"/>
        </a:spcAft>
        <a:buClr>
          <a:srgbClr val="4AC9E3"/>
        </a:buClr>
        <a:buFont typeface="Lucida Grande" pitchFamily="1" charset="0"/>
        <a:buChar char="･"/>
        <a:defRPr sz="12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1885904"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83" rtl="0" eaLnBrk="1" latinLnBrk="0" hangingPunct="1">
        <a:defRPr sz="1400" kern="1200">
          <a:solidFill>
            <a:schemeClr val="tx1"/>
          </a:solidFill>
          <a:latin typeface="+mn-lt"/>
          <a:ea typeface="+mn-ea"/>
          <a:cs typeface="+mn-cs"/>
        </a:defRPr>
      </a:lvl1pPr>
      <a:lvl2pPr marL="342891"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4"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9"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1" algn="l" defTabSz="685783"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6">
          <p15:clr>
            <a:srgbClr val="F26B43"/>
          </p15:clr>
        </p15:guide>
        <p15:guide id="2" pos="4104">
          <p15:clr>
            <a:srgbClr val="F26B43"/>
          </p15:clr>
        </p15:guide>
        <p15:guide id="3" pos="774">
          <p15:clr>
            <a:srgbClr val="F26B43"/>
          </p15:clr>
        </p15:guide>
        <p15:guide id="4" pos="882">
          <p15:clr>
            <a:srgbClr val="F26B43"/>
          </p15:clr>
        </p15:guide>
        <p15:guide id="5" pos="1440">
          <p15:clr>
            <a:srgbClr val="F26B43"/>
          </p15:clr>
        </p15:guide>
        <p15:guide id="6" pos="1548">
          <p15:clr>
            <a:srgbClr val="F26B43"/>
          </p15:clr>
        </p15:guide>
        <p15:guide id="7" pos="2106">
          <p15:clr>
            <a:srgbClr val="F26B43"/>
          </p15:clr>
        </p15:guide>
        <p15:guide id="8" pos="2214">
          <p15:clr>
            <a:srgbClr val="F26B43"/>
          </p15:clr>
        </p15:guide>
        <p15:guide id="9" pos="2772">
          <p15:clr>
            <a:srgbClr val="F26B43"/>
          </p15:clr>
        </p15:guide>
        <p15:guide id="10" pos="2880">
          <p15:clr>
            <a:srgbClr val="F26B43"/>
          </p15:clr>
        </p15:guide>
        <p15:guide id="11" pos="3438">
          <p15:clr>
            <a:srgbClr val="F26B43"/>
          </p15:clr>
        </p15:guide>
        <p15:guide id="12" pos="354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5.xml"/><Relationship Id="rId6" Type="http://schemas.openxmlformats.org/officeDocument/2006/relationships/hyperlink" Target="http://standards.ieee.org/content/dam/ieee-standards/standards/web/documents/other/best_practices_for_ieee_standards_development_051215.pdf" TargetMode="External"/><Relationship Id="rId5" Type="http://schemas.openxmlformats.org/officeDocument/2006/relationships/hyperlink" Target="https://standards.ieee.org/faqs/copyrights/" TargetMode="External"/><Relationship Id="rId4" Type="http://schemas.openxmlformats.org/officeDocument/2006/relationships/hyperlink" Target="https://standards.ieee.org/content/dam/ieee-standards/standards/web/documents/other/permissionltrs.zip"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miit.gov.cn/gzcy/yjzj/art/2023/art_42a55669ef094373a01a838e235088c1.htm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mentor.ieee.org/802.15/dcn/22/15-22-0687-04-04ab-tg4ab-agenda-january-2023.xlsx"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251520" y="762000"/>
            <a:ext cx="8640960" cy="412638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 15.4ab Agenda and Meeting Slides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08 January 2023</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Teleconference (WebEx) Agenda and Meeting Slides</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Emulate organization, encourage participation and make further progress </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14D1A5-FBCD-C246-5D45-9817D20BFAF8}"/>
              </a:ext>
            </a:extLst>
          </p:cNvPr>
          <p:cNvPicPr>
            <a:picLocks noChangeAspect="1"/>
          </p:cNvPicPr>
          <p:nvPr/>
        </p:nvPicPr>
        <p:blipFill>
          <a:blip r:embed="rId2"/>
          <a:stretch>
            <a:fillRect/>
          </a:stretch>
        </p:blipFill>
        <p:spPr>
          <a:xfrm>
            <a:off x="563532" y="548680"/>
            <a:ext cx="8016935" cy="5959356"/>
          </a:xfrm>
          <a:prstGeom prst="rect">
            <a:avLst/>
          </a:prstGeom>
        </p:spPr>
      </p:pic>
    </p:spTree>
    <p:extLst>
      <p:ext uri="{BB962C8B-B14F-4D97-AF65-F5344CB8AC3E}">
        <p14:creationId xmlns:p14="http://schemas.microsoft.com/office/powerpoint/2010/main" val="4218585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a:xfrm>
            <a:off x="457200" y="455668"/>
            <a:ext cx="8229600" cy="819459"/>
          </a:xfrm>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normAutofit/>
          </a:bodyPr>
          <a:lstStyle/>
          <a:p>
            <a:r>
              <a:rPr lang="en-US" altLang="en-US" sz="2133" dirty="0"/>
              <a:t>By participating in this activity, you agree to comply with the IEEE Code of Ethics, all applicable laws, and all IEEE policies and procedures including, but not limited to, the IEEE SA Copyright Policy. </a:t>
            </a:r>
          </a:p>
          <a:p>
            <a:pPr>
              <a:spcBef>
                <a:spcPts val="0"/>
              </a:spcBef>
              <a:spcAft>
                <a:spcPts val="0"/>
              </a:spcAft>
              <a:buClr>
                <a:srgbClr val="CC3300"/>
              </a:buClr>
              <a:buSzPct val="50000"/>
            </a:pPr>
            <a:endParaRPr lang="en-US" altLang="en-US" sz="2933" dirty="0">
              <a:latin typeface="Calibri" pitchFamily="34" charset="0"/>
              <a:cs typeface="Calibri" pitchFamily="34" charset="0"/>
            </a:endParaRPr>
          </a:p>
          <a:p>
            <a:pPr lvl="2">
              <a:buSzPct val="150000"/>
            </a:pPr>
            <a:r>
              <a:rPr lang="en-US" altLang="en-US" sz="1867" dirty="0"/>
              <a:t>Previously Published material (copyright assertion indicated) shall not be presented/submitted to the Working Group nor incorporated into a Working Group draft unless permission is granted. </a:t>
            </a:r>
          </a:p>
          <a:p>
            <a:pPr lvl="2">
              <a:buSzPct val="150000"/>
            </a:pPr>
            <a:r>
              <a:rPr lang="en-US" altLang="en-US" sz="1867" dirty="0"/>
              <a:t>Prior to presentation or submission, you shall notify the Working Group Chair of previously Published material and should assist the Chair in obtaining copyright permission acceptable to IEEE SA.</a:t>
            </a:r>
          </a:p>
          <a:p>
            <a:pPr lvl="2">
              <a:buSzPct val="150000"/>
            </a:pPr>
            <a:r>
              <a:rPr lang="en-US" altLang="en-US" sz="1867" dirty="0"/>
              <a:t>For material that is not previously Published, IEEE is automatically granted a license to use any material that is presented or submitted.</a:t>
            </a:r>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0"/>
          </p:nvPr>
        </p:nvSpPr>
        <p:spPr/>
        <p:txBody>
          <a:bodyPr/>
          <a:lstStyle/>
          <a:p>
            <a:pPr defTabSz="914377" eaLnBrk="1" hangingPunct="1"/>
            <a:fld id="{A3979A82-1A5E-4C7B-AFC0-111CA6C3130A}" type="slidenum">
              <a:rPr lang="en-US" altLang="en-US">
                <a:solidFill>
                  <a:prstClr val="black"/>
                </a:solidFill>
                <a:latin typeface="Montserrat" charset="0"/>
              </a:rPr>
              <a:pPr defTabSz="914377" eaLnBrk="1" hangingPunct="1"/>
              <a:t>11</a:t>
            </a:fld>
            <a:endParaRPr lang="en-US" altLang="en-US">
              <a:solidFill>
                <a:prstClr val="black"/>
              </a:solidFill>
              <a:latin typeface="Montserrat" charset="0"/>
            </a:endParaRPr>
          </a:p>
        </p:txBody>
      </p:sp>
    </p:spTree>
    <p:extLst>
      <p:ext uri="{BB962C8B-B14F-4D97-AF65-F5344CB8AC3E}">
        <p14:creationId xmlns:p14="http://schemas.microsoft.com/office/powerpoint/2010/main" val="71060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a:xfrm>
            <a:off x="457200" y="455668"/>
            <a:ext cx="8229600" cy="819459"/>
          </a:xfrm>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a:xfrm>
            <a:off x="457200" y="1655427"/>
            <a:ext cx="8229600" cy="4521007"/>
          </a:xfrm>
        </p:spPr>
        <p:txBody>
          <a:bodyPr>
            <a:normAutofit fontScale="62500" lnSpcReduction="20000"/>
          </a:bodyPr>
          <a:lstStyle/>
          <a:p>
            <a:pPr lvl="2">
              <a:buSzPct val="150000"/>
            </a:pPr>
            <a:r>
              <a:rPr lang="en-US" sz="2400" dirty="0"/>
              <a:t>The IEEE SA Copyright Policy is described in the IEEE SA Standards Board Bylaws and IEEE SA Standards Board Operations Manual</a:t>
            </a:r>
            <a:br>
              <a:rPr lang="en-US" sz="2400" dirty="0"/>
            </a:br>
            <a:endParaRPr lang="en-US" sz="2400" dirty="0"/>
          </a:p>
          <a:p>
            <a:pPr lvl="3">
              <a:buSzPct val="150000"/>
            </a:pPr>
            <a:r>
              <a:rPr lang="en-US" sz="2267" dirty="0"/>
              <a:t>IEEE SA Copyright Policy, see </a:t>
            </a:r>
            <a:br>
              <a:rPr lang="en-US" sz="2267" dirty="0"/>
            </a:br>
            <a:r>
              <a:rPr lang="en-US" sz="2267" dirty="0"/>
              <a:t>	Clause 7 of the IEEE SA Standards Board Bylaws</a:t>
            </a:r>
            <a:br>
              <a:rPr lang="en-US" sz="2267" dirty="0"/>
            </a:br>
            <a:r>
              <a:rPr lang="en-US" sz="2267" dirty="0"/>
              <a:t> 	</a:t>
            </a:r>
            <a:r>
              <a:rPr lang="en-US" sz="1867" dirty="0">
                <a:hlinkClick r:id="rId2"/>
              </a:rPr>
              <a:t>https://standards.ieee.org/about/policies/bylaws/sect6-7.html#7</a:t>
            </a:r>
            <a:br>
              <a:rPr lang="en-US" sz="1867" dirty="0"/>
            </a:br>
            <a:r>
              <a:rPr lang="en-US" sz="2267" dirty="0"/>
              <a:t>	Clause 6.1 of the IEEE SA Standards Board Operations Manual</a:t>
            </a:r>
            <a:br>
              <a:rPr lang="en-US" sz="2267" dirty="0"/>
            </a:br>
            <a:r>
              <a:rPr lang="en-US" sz="2267" dirty="0"/>
              <a:t>	</a:t>
            </a:r>
            <a:r>
              <a:rPr lang="en-US" sz="1867" dirty="0">
                <a:hlinkClick r:id="rId3"/>
              </a:rPr>
              <a:t>https://standards.ieee.org/about/policies/opman/sect6.html</a:t>
            </a:r>
            <a:br>
              <a:rPr lang="en-US" sz="1867" dirty="0"/>
            </a:br>
            <a:endParaRPr lang="en-US" sz="1867" dirty="0"/>
          </a:p>
          <a:p>
            <a:pPr lvl="2">
              <a:buSzPct val="150000"/>
            </a:pPr>
            <a:r>
              <a:rPr lang="en-US" sz="2400" dirty="0"/>
              <a:t>IEEE SA Copyright Permission</a:t>
            </a:r>
          </a:p>
          <a:p>
            <a:pPr lvl="3">
              <a:buSzPct val="150000"/>
            </a:pPr>
            <a:r>
              <a:rPr lang="en-US" sz="1867" dirty="0">
                <a:hlinkClick r:id="rId4"/>
              </a:rPr>
              <a:t>https://standards.ieee.org/content/dam/ieee-standards/standards/web/documents/other/permissionltrs.zip</a:t>
            </a:r>
            <a:br>
              <a:rPr lang="en-US" sz="1867" dirty="0"/>
            </a:br>
            <a:endParaRPr lang="en-US" sz="1867" dirty="0"/>
          </a:p>
          <a:p>
            <a:pPr lvl="2">
              <a:buSzPct val="150000"/>
            </a:pPr>
            <a:r>
              <a:rPr lang="en-US" sz="2400" dirty="0"/>
              <a:t>IEEE SA Copyright FAQs</a:t>
            </a:r>
          </a:p>
          <a:p>
            <a:pPr lvl="3">
              <a:buSzPct val="150000"/>
            </a:pPr>
            <a:r>
              <a:rPr lang="en-US" sz="1867" dirty="0">
                <a:hlinkClick r:id="rId5"/>
              </a:rPr>
              <a:t>https://standards.ieee.org/faqs/copyrights/</a:t>
            </a:r>
            <a:endParaRPr lang="en-US" sz="1867" dirty="0"/>
          </a:p>
          <a:p>
            <a:pPr lvl="3">
              <a:buSzPct val="150000"/>
            </a:pPr>
            <a:endParaRPr lang="en-US" sz="1867" dirty="0"/>
          </a:p>
          <a:p>
            <a:pPr lvl="2">
              <a:buSzPct val="150000"/>
            </a:pPr>
            <a:r>
              <a:rPr lang="en-US" sz="2400" dirty="0"/>
              <a:t>IEEE SA Best Practices for IEEE Standards Development </a:t>
            </a:r>
          </a:p>
          <a:p>
            <a:pPr marL="1588" lvl="2" indent="0">
              <a:buSzPct val="150000"/>
              <a:buNone/>
            </a:pPr>
            <a:r>
              <a:rPr lang="en-US" sz="2400" dirty="0">
                <a:hlinkClick r:id="rId6"/>
              </a:rPr>
              <a:t>http://standards.ieee.org/content/dam/ieee-standards/standards/web/documents/other/best_practices_for_ieee_standards_development_051215.pdf</a:t>
            </a:r>
            <a:endParaRPr lang="en-US" sz="2400" dirty="0"/>
          </a:p>
          <a:p>
            <a:pPr marL="114297" lvl="3" indent="0">
              <a:buSzPct val="150000"/>
              <a:buNone/>
            </a:pPr>
            <a:br>
              <a:rPr lang="en-US" sz="1867" dirty="0"/>
            </a:br>
            <a:endParaRPr lang="en-US" sz="1867" dirty="0"/>
          </a:p>
          <a:p>
            <a:pPr lvl="2">
              <a:buSzPct val="150000"/>
            </a:pPr>
            <a:r>
              <a:rPr lang="en-US" sz="2400" dirty="0"/>
              <a:t>Distribution of Draft Standards (see 6.1.3 of the SASB Operations Manual)</a:t>
            </a:r>
          </a:p>
          <a:p>
            <a:pPr lvl="3">
              <a:buSzPct val="150000"/>
            </a:pPr>
            <a:r>
              <a:rPr lang="en-US" sz="1867" dirty="0">
                <a:hlinkClick r:id="rId3"/>
              </a:rPr>
              <a:t>https://standards.ieee.org/about/policies/opman/sect6.html</a:t>
            </a:r>
            <a:endParaRPr lang="en-US" sz="1867" dirty="0"/>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0"/>
          </p:nvPr>
        </p:nvSpPr>
        <p:spPr/>
        <p:txBody>
          <a:bodyPr/>
          <a:lstStyle/>
          <a:p>
            <a:pPr defTabSz="914377" eaLnBrk="1" hangingPunct="1"/>
            <a:fld id="{A3979A82-1A5E-4C7B-AFC0-111CA6C3130A}" type="slidenum">
              <a:rPr lang="en-US" altLang="en-US">
                <a:solidFill>
                  <a:prstClr val="black"/>
                </a:solidFill>
                <a:latin typeface="Montserrat" charset="0"/>
              </a:rPr>
              <a:pPr defTabSz="914377" eaLnBrk="1" hangingPunct="1"/>
              <a:t>12</a:t>
            </a:fld>
            <a:endParaRPr lang="en-US" altLang="en-US">
              <a:solidFill>
                <a:prstClr val="black"/>
              </a:solidFill>
              <a:latin typeface="Montserrat" charset="0"/>
            </a:endParaRPr>
          </a:p>
        </p:txBody>
      </p:sp>
    </p:spTree>
    <p:extLst>
      <p:ext uri="{BB962C8B-B14F-4D97-AF65-F5344CB8AC3E}">
        <p14:creationId xmlns:p14="http://schemas.microsoft.com/office/powerpoint/2010/main" val="1172289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802 Ground Rules</a:t>
            </a:r>
          </a:p>
        </p:txBody>
      </p:sp>
      <p:sp>
        <p:nvSpPr>
          <p:cNvPr id="3" name="Content Placeholder 2"/>
          <p:cNvSpPr>
            <a:spLocks noGrp="1"/>
          </p:cNvSpPr>
          <p:nvPr>
            <p:ph idx="1"/>
          </p:nvPr>
        </p:nvSpPr>
        <p:spPr/>
        <p:txBody>
          <a:bodyPr/>
          <a:lstStyle/>
          <a:p>
            <a:r>
              <a:rPr lang="en-US" dirty="0">
                <a:cs typeface="DejaVu Sans" pitchFamily="34" charset="0"/>
              </a:rPr>
              <a:t>Respect … give it, get it</a:t>
            </a:r>
          </a:p>
          <a:p>
            <a:r>
              <a:rPr lang="en-US" dirty="0">
                <a:cs typeface="DejaVu Sans" pitchFamily="34" charset="0"/>
              </a:rPr>
              <a:t>NO product pitches</a:t>
            </a:r>
          </a:p>
          <a:p>
            <a:r>
              <a:rPr lang="en-US" dirty="0">
                <a:cs typeface="DejaVu Sans" pitchFamily="34" charset="0"/>
              </a:rPr>
              <a:t>NO corporate pitches</a:t>
            </a:r>
          </a:p>
          <a:p>
            <a:r>
              <a:rPr lang="en-US" dirty="0">
                <a:cs typeface="DejaVu Sans" pitchFamily="34" charset="0"/>
              </a:rPr>
              <a:t>NO prices</a:t>
            </a:r>
          </a:p>
          <a:p>
            <a:r>
              <a:rPr lang="en-US" dirty="0">
                <a:cs typeface="DejaVu Sans" pitchFamily="34" charset="0"/>
              </a:rPr>
              <a:t>NO restrictive notices – (no confidentially notices in email)</a:t>
            </a:r>
          </a:p>
          <a:p>
            <a:r>
              <a:rPr lang="en-US" dirty="0">
                <a:cs typeface="DejaVu Sans" pitchFamily="34" charset="0"/>
              </a:rPr>
              <a:t>Presentations must be openly available</a:t>
            </a:r>
          </a:p>
        </p:txBody>
      </p:sp>
      <p:sp>
        <p:nvSpPr>
          <p:cNvPr id="4" name="Slide Number Placeholder 3"/>
          <p:cNvSpPr>
            <a:spLocks noGrp="1"/>
          </p:cNvSpPr>
          <p:nvPr>
            <p:ph type="sldNum" idx="12"/>
          </p:nvPr>
        </p:nvSpPr>
        <p:spPr bwMode="auto">
          <a:xfrm>
            <a:off x="4207933" y="6525344"/>
            <a:ext cx="728133" cy="2437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GB"/>
            </a:defPPr>
            <a:lvl1pPr algn="ct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a:solidFill>
                  <a:schemeClr val="tx1"/>
                </a:solidFill>
                <a:latin typeface="Times New Roman" panose="02020603050405020304" pitchFamily="18" charset="0"/>
                <a:ea typeface="MS PGothic" panose="020B0600070205080204" pitchFamily="34" charset="-128"/>
                <a:cs typeface="+mn-cs"/>
              </a:rPr>
              <a:t>Slide</a:t>
            </a:r>
            <a:r>
              <a:rPr lang="en-GB" dirty="0">
                <a:solidFill>
                  <a:schemeClr val="tx1"/>
                </a:solidFill>
              </a:rPr>
              <a:t> </a:t>
            </a:r>
            <a:fld id="{440F5867-744E-4AA6-B0ED-4C44D2DFBB7B}" type="slidenum">
              <a:rPr lang="en-GB" sz="1200" smtClean="0">
                <a:solidFill>
                  <a:schemeClr val="tx1"/>
                </a:solidFill>
                <a:latin typeface="Times New Roman" panose="02020603050405020304" pitchFamily="18" charset="0"/>
                <a:ea typeface="MS PGothic" panose="020B0600070205080204" pitchFamily="34" charset="-128"/>
                <a:cs typeface="+mn-cs"/>
              </a:rPr>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13</a:t>
            </a:fld>
            <a:endParaRPr lang="en-GB" sz="1200" dirty="0">
              <a:solidFill>
                <a:schemeClr val="tx1"/>
              </a:solidFill>
              <a:latin typeface="Times New Roman" panose="02020603050405020304" pitchFamily="18" charset="0"/>
              <a:ea typeface="MS PGothic" panose="020B0600070205080204" pitchFamily="34" charset="-128"/>
              <a:cs typeface="+mn-cs"/>
            </a:endParaRPr>
          </a:p>
        </p:txBody>
      </p:sp>
      <p:sp>
        <p:nvSpPr>
          <p:cNvPr id="5" name="Footer Placeholder 4"/>
          <p:cNvSpPr>
            <a:spLocks noGrp="1"/>
          </p:cNvSpPr>
          <p:nvPr>
            <p:ph type="ftr" idx="14"/>
          </p:nvPr>
        </p:nvSpPr>
        <p:spPr bwMode="auto">
          <a:xfrm>
            <a:off x="5715006"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r>
              <a:rPr lang="en-GB"/>
              <a:t>Benjamin Rolfe BCA/MERL</a:t>
            </a:r>
            <a:endParaRPr lang="en-GB" dirty="0"/>
          </a:p>
        </p:txBody>
      </p:sp>
    </p:spTree>
    <p:extLst>
      <p:ext uri="{BB962C8B-B14F-4D97-AF65-F5344CB8AC3E}">
        <p14:creationId xmlns:p14="http://schemas.microsoft.com/office/powerpoint/2010/main" val="973662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p:txBody>
          <a:bodyPr/>
          <a:lstStyle/>
          <a:p>
            <a:r>
              <a:rPr lang="en-US" altLang="en-US" dirty="0"/>
              <a:t>Proposed Agenda</a:t>
            </a:r>
          </a:p>
        </p:txBody>
      </p:sp>
      <p:sp>
        <p:nvSpPr>
          <p:cNvPr id="9219" name="Content Placeholder 2">
            <a:extLst>
              <a:ext uri="{FF2B5EF4-FFF2-40B4-BE49-F238E27FC236}">
                <a16:creationId xmlns:a16="http://schemas.microsoft.com/office/drawing/2014/main" id="{F8A5F01F-52D6-47BD-9336-35C5CE265C10}"/>
              </a:ext>
            </a:extLst>
          </p:cNvPr>
          <p:cNvSpPr>
            <a:spLocks noGrp="1" noChangeArrowheads="1"/>
          </p:cNvSpPr>
          <p:nvPr>
            <p:ph idx="1"/>
          </p:nvPr>
        </p:nvSpPr>
        <p:spPr/>
        <p:txBody>
          <a:bodyPr>
            <a:normAutofit/>
          </a:bodyPr>
          <a:lstStyle/>
          <a:p>
            <a:pPr marL="514350" indent="-514350">
              <a:buFont typeface="Arial" panose="020B0604020202020204" pitchFamily="34" charset="0"/>
              <a:buAutoNum type="arabicPeriod"/>
            </a:pPr>
            <a:r>
              <a:rPr lang="en-US" altLang="en-US" dirty="0"/>
              <a:t>Opening and meeting preamble</a:t>
            </a:r>
          </a:p>
          <a:p>
            <a:pPr marL="514350" indent="-514350">
              <a:buFont typeface="Arial" panose="020B0604020202020204" pitchFamily="34" charset="0"/>
              <a:buAutoNum type="arabicPeriod"/>
            </a:pPr>
            <a:r>
              <a:rPr lang="en-US" altLang="en-US" dirty="0"/>
              <a:t>Recap and Reminders </a:t>
            </a:r>
          </a:p>
          <a:p>
            <a:pPr marL="514350" indent="-514350">
              <a:buFont typeface="Arial" panose="020B0604020202020204" pitchFamily="34" charset="0"/>
              <a:buAutoNum type="arabicPeriod"/>
            </a:pPr>
            <a:r>
              <a:rPr lang="en-US" altLang="en-US" dirty="0"/>
              <a:t>Technical presentations</a:t>
            </a:r>
          </a:p>
          <a:p>
            <a:pPr marL="914400" lvl="1" indent="-514350">
              <a:buFont typeface="Arial" panose="020B0604020202020204" pitchFamily="34" charset="0"/>
              <a:buAutoNum type="arabicPeriod"/>
            </a:pPr>
            <a:r>
              <a:rPr lang="en-US" dirty="0"/>
              <a:t>China MIIT's consultation on UWB</a:t>
            </a:r>
          </a:p>
          <a:p>
            <a:pPr marL="514350" indent="-514350">
              <a:buFont typeface="+mj-lt"/>
              <a:buAutoNum type="arabicPeriod"/>
            </a:pPr>
            <a:r>
              <a:rPr lang="en-US" altLang="en-US" dirty="0"/>
              <a:t>Next steps</a:t>
            </a:r>
          </a:p>
          <a:p>
            <a:pPr marL="914400" lvl="1" indent="-514350">
              <a:buFont typeface="+mj-lt"/>
              <a:buAutoNum type="alphaLcPeriod"/>
            </a:pPr>
            <a:r>
              <a:rPr lang="en-US" altLang="en-US" dirty="0"/>
              <a:t>January Agenda Review</a:t>
            </a:r>
          </a:p>
          <a:p>
            <a:pPr marL="514350" indent="-514350">
              <a:buFont typeface="Arial" panose="020B0604020202020204" pitchFamily="34" charset="0"/>
              <a:buAutoNum type="arabicPeriod"/>
            </a:pPr>
            <a:r>
              <a:rPr lang="en-US" altLang="en-US" dirty="0"/>
              <a:t>Any other Business</a:t>
            </a:r>
          </a:p>
          <a:p>
            <a:pPr marL="514350" indent="-514350">
              <a:buFont typeface="Arial" panose="020B0604020202020204" pitchFamily="34" charset="0"/>
              <a:buAutoNum type="arabicPeriod"/>
            </a:pPr>
            <a:endParaRPr lang="en-US" altLang="en-US" dirty="0"/>
          </a:p>
          <a:p>
            <a:pPr marL="0" indent="0"/>
            <a:endParaRPr lang="en-US" altLang="en-US" dirty="0"/>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59A14E3C-6B9B-4CBB-ADA5-EC89A9C8A74F}" type="slidenum">
              <a:rPr lang="en-US" altLang="en-US" smtClean="0">
                <a:solidFill>
                  <a:schemeClr val="tx1"/>
                </a:solidFill>
              </a:rPr>
              <a:pPr/>
              <a:t>14</a:t>
            </a:fld>
            <a:endParaRPr lang="en-US" altLang="en-US">
              <a:solidFill>
                <a:schemeClr val="tx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FE7106-48FD-47AF-995A-DAF6D1C4E603}"/>
              </a:ext>
            </a:extLst>
          </p:cNvPr>
          <p:cNvSpPr>
            <a:spLocks noGrp="1"/>
          </p:cNvSpPr>
          <p:nvPr>
            <p:ph type="title"/>
          </p:nvPr>
        </p:nvSpPr>
        <p:spPr>
          <a:xfrm>
            <a:off x="722313" y="1772816"/>
            <a:ext cx="7772400" cy="1362075"/>
          </a:xfrm>
        </p:spPr>
        <p:txBody>
          <a:bodyPr/>
          <a:lstStyle/>
          <a:p>
            <a:pPr algn="ctr"/>
            <a:r>
              <a:rPr lang="en-US" dirty="0"/>
              <a:t>Recap</a:t>
            </a:r>
          </a:p>
        </p:txBody>
      </p:sp>
      <p:sp>
        <p:nvSpPr>
          <p:cNvPr id="4" name="Slide Number Placeholder 3">
            <a:extLst>
              <a:ext uri="{FF2B5EF4-FFF2-40B4-BE49-F238E27FC236}">
                <a16:creationId xmlns:a16="http://schemas.microsoft.com/office/drawing/2014/main" id="{1708014A-7389-450F-B079-8EB95C60F7F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15</a:t>
            </a:fld>
            <a:endParaRPr lang="en-US" altLang="en-US"/>
          </a:p>
        </p:txBody>
      </p:sp>
    </p:spTree>
    <p:extLst>
      <p:ext uri="{BB962C8B-B14F-4D97-AF65-F5344CB8AC3E}">
        <p14:creationId xmlns:p14="http://schemas.microsoft.com/office/powerpoint/2010/main" val="3850218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DEC2C8-AE1F-4ACD-A9E1-167666D186EF}"/>
              </a:ext>
            </a:extLst>
          </p:cNvPr>
          <p:cNvSpPr>
            <a:spLocks noGrp="1"/>
          </p:cNvSpPr>
          <p:nvPr>
            <p:ph type="title"/>
          </p:nvPr>
        </p:nvSpPr>
        <p:spPr/>
        <p:txBody>
          <a:bodyPr>
            <a:noAutofit/>
          </a:bodyPr>
          <a:lstStyle/>
          <a:p>
            <a:r>
              <a:rPr lang="en-US" sz="1800" b="1" i="0" u="none" strike="noStrike" baseline="0" dirty="0">
                <a:latin typeface="Verdana-Bold"/>
              </a:rPr>
              <a:t>5.2.b Scope of the project (As approved):</a:t>
            </a:r>
            <a:br>
              <a:rPr lang="en-US" sz="1800" b="1" i="0" u="none" strike="noStrike" baseline="0" dirty="0">
                <a:latin typeface="Verdana-Bold"/>
              </a:rPr>
            </a:br>
            <a:endParaRPr lang="en-US" sz="1800" dirty="0"/>
          </a:p>
        </p:txBody>
      </p:sp>
      <p:sp>
        <p:nvSpPr>
          <p:cNvPr id="6" name="Content Placeholder 5">
            <a:extLst>
              <a:ext uri="{FF2B5EF4-FFF2-40B4-BE49-F238E27FC236}">
                <a16:creationId xmlns:a16="http://schemas.microsoft.com/office/drawing/2014/main" id="{CD4A1A27-E529-4E42-AE00-A342ED4ACEAA}"/>
              </a:ext>
            </a:extLst>
          </p:cNvPr>
          <p:cNvSpPr>
            <a:spLocks noGrp="1"/>
          </p:cNvSpPr>
          <p:nvPr>
            <p:ph idx="1"/>
          </p:nvPr>
        </p:nvSpPr>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preamble and modulation schemes to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endParaRPr lang="en-US" dirty="0"/>
          </a:p>
        </p:txBody>
      </p:sp>
      <p:sp>
        <p:nvSpPr>
          <p:cNvPr id="4" name="Slide Number Placeholder 3">
            <a:extLst>
              <a:ext uri="{FF2B5EF4-FFF2-40B4-BE49-F238E27FC236}">
                <a16:creationId xmlns:a16="http://schemas.microsoft.com/office/drawing/2014/main" id="{579E62A7-BDD7-4576-9A22-B561BFC83710}"/>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16</a:t>
            </a:fld>
            <a:endParaRPr lang="en-US" altLang="en-US"/>
          </a:p>
        </p:txBody>
      </p:sp>
      <p:sp>
        <p:nvSpPr>
          <p:cNvPr id="2" name="TextBox 1">
            <a:extLst>
              <a:ext uri="{FF2B5EF4-FFF2-40B4-BE49-F238E27FC236}">
                <a16:creationId xmlns:a16="http://schemas.microsoft.com/office/drawing/2014/main" id="{5A9992AB-5999-4630-A14F-C65F495945D2}"/>
              </a:ext>
            </a:extLst>
          </p:cNvPr>
          <p:cNvSpPr txBox="1"/>
          <p:nvPr/>
        </p:nvSpPr>
        <p:spPr>
          <a:xfrm>
            <a:off x="899592" y="6165304"/>
            <a:ext cx="7476431" cy="276999"/>
          </a:xfrm>
          <a:prstGeom prst="rect">
            <a:avLst/>
          </a:prstGeom>
          <a:solidFill>
            <a:schemeClr val="accent6">
              <a:lumMod val="50000"/>
            </a:schemeClr>
          </a:solidFill>
        </p:spPr>
        <p:txBody>
          <a:bodyPr wrap="square" rtlCol="0">
            <a:spAutoFit/>
          </a:bodyPr>
          <a:lstStyle/>
          <a:p>
            <a:pPr algn="ctr"/>
            <a:r>
              <a:rPr lang="en-US" dirty="0">
                <a:solidFill>
                  <a:schemeClr val="tx1"/>
                </a:solidFill>
                <a:hlinkClick r:id="rId2"/>
              </a:rPr>
              <a:t>https://development.standards.ieee.org/myproject-web/app#viewpar/9081</a:t>
            </a:r>
            <a:endParaRPr lang="en-US" dirty="0">
              <a:solidFill>
                <a:schemeClr val="tx1"/>
              </a:solidFill>
            </a:endParaRPr>
          </a:p>
        </p:txBody>
      </p:sp>
    </p:spTree>
    <p:extLst>
      <p:ext uri="{BB962C8B-B14F-4D97-AF65-F5344CB8AC3E}">
        <p14:creationId xmlns:p14="http://schemas.microsoft.com/office/powerpoint/2010/main" val="3267948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A4E46-D4AD-4033-A4C9-4373A029914A}"/>
              </a:ext>
            </a:extLst>
          </p:cNvPr>
          <p:cNvSpPr>
            <a:spLocks noGrp="1"/>
          </p:cNvSpPr>
          <p:nvPr>
            <p:ph type="title"/>
          </p:nvPr>
        </p:nvSpPr>
        <p:spPr>
          <a:xfrm>
            <a:off x="899270" y="188640"/>
            <a:ext cx="6624736" cy="450662"/>
          </a:xfrm>
        </p:spPr>
        <p:txBody>
          <a:bodyPr>
            <a:normAutofit/>
          </a:bodyPr>
          <a:lstStyle/>
          <a:p>
            <a:r>
              <a:rPr lang="en-US" sz="2000" dirty="0"/>
              <a:t>Project Schedule (working baseline)</a:t>
            </a:r>
          </a:p>
        </p:txBody>
      </p:sp>
      <p:sp>
        <p:nvSpPr>
          <p:cNvPr id="4" name="Slide Number Placeholder 3">
            <a:extLst>
              <a:ext uri="{FF2B5EF4-FFF2-40B4-BE49-F238E27FC236}">
                <a16:creationId xmlns:a16="http://schemas.microsoft.com/office/drawing/2014/main" id="{8423AF39-05DD-4DF5-A91A-9FC4F5AFB81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17</a:t>
            </a:fld>
            <a:endParaRPr lang="en-US" altLang="en-US"/>
          </a:p>
        </p:txBody>
      </p:sp>
      <p:sp>
        <p:nvSpPr>
          <p:cNvPr id="16" name="TextBox 15">
            <a:extLst>
              <a:ext uri="{FF2B5EF4-FFF2-40B4-BE49-F238E27FC236}">
                <a16:creationId xmlns:a16="http://schemas.microsoft.com/office/drawing/2014/main" id="{73329D62-8B9D-43B2-8784-FD74B7579AAB}"/>
              </a:ext>
            </a:extLst>
          </p:cNvPr>
          <p:cNvSpPr txBox="1"/>
          <p:nvPr/>
        </p:nvSpPr>
        <p:spPr>
          <a:xfrm>
            <a:off x="2293205" y="5741182"/>
            <a:ext cx="4733544" cy="276999"/>
          </a:xfrm>
          <a:prstGeom prst="rect">
            <a:avLst/>
          </a:prstGeom>
          <a:noFill/>
        </p:spPr>
        <p:txBody>
          <a:bodyPr wrap="square">
            <a:spAutoFit/>
          </a:bodyPr>
          <a:lstStyle/>
          <a:p>
            <a:r>
              <a:rPr lang="en-US" sz="1200" b="0" i="0" u="none" strike="noStrike" dirty="0">
                <a:solidFill>
                  <a:srgbClr val="000000"/>
                </a:solidFill>
                <a:effectLst/>
                <a:latin typeface="Calibri" panose="020F0502020204030204" pitchFamily="34" charset="0"/>
              </a:rPr>
              <a:t>Notes:  SASB/</a:t>
            </a:r>
            <a:r>
              <a:rPr lang="en-US" sz="1200" b="0" i="0" u="none" strike="noStrike" dirty="0" err="1">
                <a:solidFill>
                  <a:srgbClr val="000000"/>
                </a:solidFill>
                <a:effectLst/>
                <a:latin typeface="Calibri" panose="020F0502020204030204" pitchFamily="34" charset="0"/>
              </a:rPr>
              <a:t>RevCom</a:t>
            </a:r>
            <a:r>
              <a:rPr lang="en-US" sz="1200" b="0" i="0" u="none" strike="noStrike" dirty="0">
                <a:solidFill>
                  <a:srgbClr val="000000"/>
                </a:solidFill>
                <a:effectLst/>
                <a:latin typeface="Calibri" panose="020F0502020204030204" pitchFamily="34" charset="0"/>
              </a:rPr>
              <a:t> </a:t>
            </a:r>
            <a:r>
              <a:rPr lang="en-US" sz="1200" b="0" i="0" u="none" strike="noStrike" dirty="0" err="1">
                <a:solidFill>
                  <a:srgbClr val="000000"/>
                </a:solidFill>
                <a:effectLst/>
                <a:latin typeface="Calibri" panose="020F0502020204030204" pitchFamily="34" charset="0"/>
              </a:rPr>
              <a:t>schdule</a:t>
            </a:r>
            <a:r>
              <a:rPr lang="en-US" sz="1200" b="0" i="0" u="none" strike="noStrike" dirty="0">
                <a:solidFill>
                  <a:srgbClr val="000000"/>
                </a:solidFill>
                <a:effectLst/>
                <a:latin typeface="Calibri" panose="020F0502020204030204" pitchFamily="34" charset="0"/>
              </a:rPr>
              <a:t> for 2024 a guess</a:t>
            </a:r>
            <a:r>
              <a:rPr lang="en-US" dirty="0"/>
              <a:t> </a:t>
            </a:r>
          </a:p>
        </p:txBody>
      </p:sp>
      <p:graphicFrame>
        <p:nvGraphicFramePr>
          <p:cNvPr id="8" name="Table 7">
            <a:extLst>
              <a:ext uri="{FF2B5EF4-FFF2-40B4-BE49-F238E27FC236}">
                <a16:creationId xmlns:a16="http://schemas.microsoft.com/office/drawing/2014/main" id="{6E06A713-94FD-4DE5-90DC-B09ACF52F06D}"/>
              </a:ext>
            </a:extLst>
          </p:cNvPr>
          <p:cNvGraphicFramePr>
            <a:graphicFrameLocks noGrp="1"/>
          </p:cNvGraphicFramePr>
          <p:nvPr>
            <p:extLst>
              <p:ext uri="{D42A27DB-BD31-4B8C-83A1-F6EECF244321}">
                <p14:modId xmlns:p14="http://schemas.microsoft.com/office/powerpoint/2010/main" val="2234260914"/>
              </p:ext>
            </p:extLst>
          </p:nvPr>
        </p:nvGraphicFramePr>
        <p:xfrm>
          <a:off x="395536" y="595695"/>
          <a:ext cx="8568957" cy="5857641"/>
        </p:xfrm>
        <a:graphic>
          <a:graphicData uri="http://schemas.openxmlformats.org/drawingml/2006/table">
            <a:tbl>
              <a:tblPr/>
              <a:tblGrid>
                <a:gridCol w="1079841">
                  <a:extLst>
                    <a:ext uri="{9D8B030D-6E8A-4147-A177-3AD203B41FA5}">
                      <a16:colId xmlns:a16="http://schemas.microsoft.com/office/drawing/2014/main" val="859022375"/>
                    </a:ext>
                  </a:extLst>
                </a:gridCol>
                <a:gridCol w="197082">
                  <a:extLst>
                    <a:ext uri="{9D8B030D-6E8A-4147-A177-3AD203B41FA5}">
                      <a16:colId xmlns:a16="http://schemas.microsoft.com/office/drawing/2014/main" val="3056671812"/>
                    </a:ext>
                  </a:extLst>
                </a:gridCol>
                <a:gridCol w="197082">
                  <a:extLst>
                    <a:ext uri="{9D8B030D-6E8A-4147-A177-3AD203B41FA5}">
                      <a16:colId xmlns:a16="http://schemas.microsoft.com/office/drawing/2014/main" val="2801988721"/>
                    </a:ext>
                  </a:extLst>
                </a:gridCol>
                <a:gridCol w="197082">
                  <a:extLst>
                    <a:ext uri="{9D8B030D-6E8A-4147-A177-3AD203B41FA5}">
                      <a16:colId xmlns:a16="http://schemas.microsoft.com/office/drawing/2014/main" val="3486883837"/>
                    </a:ext>
                  </a:extLst>
                </a:gridCol>
                <a:gridCol w="197082">
                  <a:extLst>
                    <a:ext uri="{9D8B030D-6E8A-4147-A177-3AD203B41FA5}">
                      <a16:colId xmlns:a16="http://schemas.microsoft.com/office/drawing/2014/main" val="2943955052"/>
                    </a:ext>
                  </a:extLst>
                </a:gridCol>
                <a:gridCol w="197082">
                  <a:extLst>
                    <a:ext uri="{9D8B030D-6E8A-4147-A177-3AD203B41FA5}">
                      <a16:colId xmlns:a16="http://schemas.microsoft.com/office/drawing/2014/main" val="1635642405"/>
                    </a:ext>
                  </a:extLst>
                </a:gridCol>
                <a:gridCol w="197082">
                  <a:extLst>
                    <a:ext uri="{9D8B030D-6E8A-4147-A177-3AD203B41FA5}">
                      <a16:colId xmlns:a16="http://schemas.microsoft.com/office/drawing/2014/main" val="4247004466"/>
                    </a:ext>
                  </a:extLst>
                </a:gridCol>
                <a:gridCol w="197082">
                  <a:extLst>
                    <a:ext uri="{9D8B030D-6E8A-4147-A177-3AD203B41FA5}">
                      <a16:colId xmlns:a16="http://schemas.microsoft.com/office/drawing/2014/main" val="722315258"/>
                    </a:ext>
                  </a:extLst>
                </a:gridCol>
                <a:gridCol w="197082">
                  <a:extLst>
                    <a:ext uri="{9D8B030D-6E8A-4147-A177-3AD203B41FA5}">
                      <a16:colId xmlns:a16="http://schemas.microsoft.com/office/drawing/2014/main" val="2755150756"/>
                    </a:ext>
                  </a:extLst>
                </a:gridCol>
                <a:gridCol w="197082">
                  <a:extLst>
                    <a:ext uri="{9D8B030D-6E8A-4147-A177-3AD203B41FA5}">
                      <a16:colId xmlns:a16="http://schemas.microsoft.com/office/drawing/2014/main" val="1837462061"/>
                    </a:ext>
                  </a:extLst>
                </a:gridCol>
                <a:gridCol w="197082">
                  <a:extLst>
                    <a:ext uri="{9D8B030D-6E8A-4147-A177-3AD203B41FA5}">
                      <a16:colId xmlns:a16="http://schemas.microsoft.com/office/drawing/2014/main" val="1694553603"/>
                    </a:ext>
                  </a:extLst>
                </a:gridCol>
                <a:gridCol w="197082">
                  <a:extLst>
                    <a:ext uri="{9D8B030D-6E8A-4147-A177-3AD203B41FA5}">
                      <a16:colId xmlns:a16="http://schemas.microsoft.com/office/drawing/2014/main" val="805340123"/>
                    </a:ext>
                  </a:extLst>
                </a:gridCol>
                <a:gridCol w="197082">
                  <a:extLst>
                    <a:ext uri="{9D8B030D-6E8A-4147-A177-3AD203B41FA5}">
                      <a16:colId xmlns:a16="http://schemas.microsoft.com/office/drawing/2014/main" val="204235997"/>
                    </a:ext>
                  </a:extLst>
                </a:gridCol>
                <a:gridCol w="197082">
                  <a:extLst>
                    <a:ext uri="{9D8B030D-6E8A-4147-A177-3AD203B41FA5}">
                      <a16:colId xmlns:a16="http://schemas.microsoft.com/office/drawing/2014/main" val="315157008"/>
                    </a:ext>
                  </a:extLst>
                </a:gridCol>
                <a:gridCol w="197082">
                  <a:extLst>
                    <a:ext uri="{9D8B030D-6E8A-4147-A177-3AD203B41FA5}">
                      <a16:colId xmlns:a16="http://schemas.microsoft.com/office/drawing/2014/main" val="1414150232"/>
                    </a:ext>
                  </a:extLst>
                </a:gridCol>
                <a:gridCol w="197082">
                  <a:extLst>
                    <a:ext uri="{9D8B030D-6E8A-4147-A177-3AD203B41FA5}">
                      <a16:colId xmlns:a16="http://schemas.microsoft.com/office/drawing/2014/main" val="1197699624"/>
                    </a:ext>
                  </a:extLst>
                </a:gridCol>
                <a:gridCol w="197082">
                  <a:extLst>
                    <a:ext uri="{9D8B030D-6E8A-4147-A177-3AD203B41FA5}">
                      <a16:colId xmlns:a16="http://schemas.microsoft.com/office/drawing/2014/main" val="1106251956"/>
                    </a:ext>
                  </a:extLst>
                </a:gridCol>
                <a:gridCol w="197082">
                  <a:extLst>
                    <a:ext uri="{9D8B030D-6E8A-4147-A177-3AD203B41FA5}">
                      <a16:colId xmlns:a16="http://schemas.microsoft.com/office/drawing/2014/main" val="3499333147"/>
                    </a:ext>
                  </a:extLst>
                </a:gridCol>
                <a:gridCol w="197082">
                  <a:extLst>
                    <a:ext uri="{9D8B030D-6E8A-4147-A177-3AD203B41FA5}">
                      <a16:colId xmlns:a16="http://schemas.microsoft.com/office/drawing/2014/main" val="330155105"/>
                    </a:ext>
                  </a:extLst>
                </a:gridCol>
                <a:gridCol w="197082">
                  <a:extLst>
                    <a:ext uri="{9D8B030D-6E8A-4147-A177-3AD203B41FA5}">
                      <a16:colId xmlns:a16="http://schemas.microsoft.com/office/drawing/2014/main" val="423061777"/>
                    </a:ext>
                  </a:extLst>
                </a:gridCol>
                <a:gridCol w="197082">
                  <a:extLst>
                    <a:ext uri="{9D8B030D-6E8A-4147-A177-3AD203B41FA5}">
                      <a16:colId xmlns:a16="http://schemas.microsoft.com/office/drawing/2014/main" val="1243999009"/>
                    </a:ext>
                  </a:extLst>
                </a:gridCol>
                <a:gridCol w="197082">
                  <a:extLst>
                    <a:ext uri="{9D8B030D-6E8A-4147-A177-3AD203B41FA5}">
                      <a16:colId xmlns:a16="http://schemas.microsoft.com/office/drawing/2014/main" val="210366518"/>
                    </a:ext>
                  </a:extLst>
                </a:gridCol>
                <a:gridCol w="197082">
                  <a:extLst>
                    <a:ext uri="{9D8B030D-6E8A-4147-A177-3AD203B41FA5}">
                      <a16:colId xmlns:a16="http://schemas.microsoft.com/office/drawing/2014/main" val="3447638966"/>
                    </a:ext>
                  </a:extLst>
                </a:gridCol>
                <a:gridCol w="197082">
                  <a:extLst>
                    <a:ext uri="{9D8B030D-6E8A-4147-A177-3AD203B41FA5}">
                      <a16:colId xmlns:a16="http://schemas.microsoft.com/office/drawing/2014/main" val="2903488451"/>
                    </a:ext>
                  </a:extLst>
                </a:gridCol>
                <a:gridCol w="197082">
                  <a:extLst>
                    <a:ext uri="{9D8B030D-6E8A-4147-A177-3AD203B41FA5}">
                      <a16:colId xmlns:a16="http://schemas.microsoft.com/office/drawing/2014/main" val="1062964703"/>
                    </a:ext>
                  </a:extLst>
                </a:gridCol>
                <a:gridCol w="197082">
                  <a:extLst>
                    <a:ext uri="{9D8B030D-6E8A-4147-A177-3AD203B41FA5}">
                      <a16:colId xmlns:a16="http://schemas.microsoft.com/office/drawing/2014/main" val="1234199519"/>
                    </a:ext>
                  </a:extLst>
                </a:gridCol>
                <a:gridCol w="197082">
                  <a:extLst>
                    <a:ext uri="{9D8B030D-6E8A-4147-A177-3AD203B41FA5}">
                      <a16:colId xmlns:a16="http://schemas.microsoft.com/office/drawing/2014/main" val="2272667793"/>
                    </a:ext>
                  </a:extLst>
                </a:gridCol>
                <a:gridCol w="197082">
                  <a:extLst>
                    <a:ext uri="{9D8B030D-6E8A-4147-A177-3AD203B41FA5}">
                      <a16:colId xmlns:a16="http://schemas.microsoft.com/office/drawing/2014/main" val="4088176425"/>
                    </a:ext>
                  </a:extLst>
                </a:gridCol>
                <a:gridCol w="197082">
                  <a:extLst>
                    <a:ext uri="{9D8B030D-6E8A-4147-A177-3AD203B41FA5}">
                      <a16:colId xmlns:a16="http://schemas.microsoft.com/office/drawing/2014/main" val="3962572487"/>
                    </a:ext>
                  </a:extLst>
                </a:gridCol>
                <a:gridCol w="197082">
                  <a:extLst>
                    <a:ext uri="{9D8B030D-6E8A-4147-A177-3AD203B41FA5}">
                      <a16:colId xmlns:a16="http://schemas.microsoft.com/office/drawing/2014/main" val="4109095285"/>
                    </a:ext>
                  </a:extLst>
                </a:gridCol>
                <a:gridCol w="197082">
                  <a:extLst>
                    <a:ext uri="{9D8B030D-6E8A-4147-A177-3AD203B41FA5}">
                      <a16:colId xmlns:a16="http://schemas.microsoft.com/office/drawing/2014/main" val="767843840"/>
                    </a:ext>
                  </a:extLst>
                </a:gridCol>
                <a:gridCol w="197082">
                  <a:extLst>
                    <a:ext uri="{9D8B030D-6E8A-4147-A177-3AD203B41FA5}">
                      <a16:colId xmlns:a16="http://schemas.microsoft.com/office/drawing/2014/main" val="1761253281"/>
                    </a:ext>
                  </a:extLst>
                </a:gridCol>
                <a:gridCol w="197082">
                  <a:extLst>
                    <a:ext uri="{9D8B030D-6E8A-4147-A177-3AD203B41FA5}">
                      <a16:colId xmlns:a16="http://schemas.microsoft.com/office/drawing/2014/main" val="3088102511"/>
                    </a:ext>
                  </a:extLst>
                </a:gridCol>
                <a:gridCol w="197082">
                  <a:extLst>
                    <a:ext uri="{9D8B030D-6E8A-4147-A177-3AD203B41FA5}">
                      <a16:colId xmlns:a16="http://schemas.microsoft.com/office/drawing/2014/main" val="1106079071"/>
                    </a:ext>
                  </a:extLst>
                </a:gridCol>
                <a:gridCol w="197082">
                  <a:extLst>
                    <a:ext uri="{9D8B030D-6E8A-4147-A177-3AD203B41FA5}">
                      <a16:colId xmlns:a16="http://schemas.microsoft.com/office/drawing/2014/main" val="2112302469"/>
                    </a:ext>
                  </a:extLst>
                </a:gridCol>
                <a:gridCol w="197082">
                  <a:extLst>
                    <a:ext uri="{9D8B030D-6E8A-4147-A177-3AD203B41FA5}">
                      <a16:colId xmlns:a16="http://schemas.microsoft.com/office/drawing/2014/main" val="875399749"/>
                    </a:ext>
                  </a:extLst>
                </a:gridCol>
                <a:gridCol w="197082">
                  <a:extLst>
                    <a:ext uri="{9D8B030D-6E8A-4147-A177-3AD203B41FA5}">
                      <a16:colId xmlns:a16="http://schemas.microsoft.com/office/drawing/2014/main" val="4011572350"/>
                    </a:ext>
                  </a:extLst>
                </a:gridCol>
                <a:gridCol w="197082">
                  <a:extLst>
                    <a:ext uri="{9D8B030D-6E8A-4147-A177-3AD203B41FA5}">
                      <a16:colId xmlns:a16="http://schemas.microsoft.com/office/drawing/2014/main" val="118711575"/>
                    </a:ext>
                  </a:extLst>
                </a:gridCol>
                <a:gridCol w="197082">
                  <a:extLst>
                    <a:ext uri="{9D8B030D-6E8A-4147-A177-3AD203B41FA5}">
                      <a16:colId xmlns:a16="http://schemas.microsoft.com/office/drawing/2014/main" val="1721140086"/>
                    </a:ext>
                  </a:extLst>
                </a:gridCol>
              </a:tblGrid>
              <a:tr h="266473">
                <a:tc>
                  <a:txBody>
                    <a:bodyPr/>
                    <a:lstStyle/>
                    <a:p>
                      <a:pPr algn="l" fontAlgn="b"/>
                      <a:r>
                        <a:rPr lang="en-US" sz="800" b="0" i="0" u="none" strike="noStrike">
                          <a:solidFill>
                            <a:srgbClr val="000000"/>
                          </a:solidFill>
                          <a:effectLst/>
                          <a:latin typeface="Calibri" panose="020F0502020204030204" pitchFamily="34" charset="0"/>
                        </a:rPr>
                        <a:t>Proposed project schedule</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May-22</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Jun-22</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Jul -22</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Aug-22</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Sep-22</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Oct-22</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Nov-22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Jan-23</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Feb-23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Apr-23</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May-23</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Jun-23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Sep-23</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Oct-23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Mar-24</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Apr-24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Jun-24</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Jul-24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Aug-24</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Sep-24</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Oct-24</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Nov24</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Dec 25</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Jan 26</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Feb 26</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Mar 26</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Apr 26</a:t>
                      </a: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754048683"/>
                  </a:ext>
                </a:extLst>
              </a:tr>
              <a:tr h="119419">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extLst>
                  <a:ext uri="{0D108BD9-81ED-4DB2-BD59-A6C34878D82A}">
                    <a16:rowId xmlns:a16="http://schemas.microsoft.com/office/drawing/2014/main" val="2763354957"/>
                  </a:ext>
                </a:extLst>
              </a:tr>
              <a:tr h="236692">
                <a:tc>
                  <a:txBody>
                    <a:bodyPr/>
                    <a:lstStyle/>
                    <a:p>
                      <a:pPr algn="l" fontAlgn="b"/>
                      <a:r>
                        <a:rPr lang="en-US" sz="800" b="0" i="0" u="none" strike="noStrike">
                          <a:solidFill>
                            <a:srgbClr val="000000"/>
                          </a:solidFill>
                          <a:effectLst/>
                          <a:latin typeface="Calibri" panose="020F0502020204030204" pitchFamily="34" charset="0"/>
                        </a:rPr>
                        <a:t>Hear and evaluate proposals</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kern="1200" dirty="0">
                        <a:solidFill>
                          <a:srgbClr val="006100"/>
                        </a:solidFill>
                        <a:effectLst/>
                        <a:latin typeface="Calibri" panose="020F0502020204030204" pitchFamily="34" charset="0"/>
                        <a:ea typeface="+mn-ea"/>
                        <a:cs typeface="+mn-cs"/>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592098040"/>
                  </a:ext>
                </a:extLst>
              </a:tr>
              <a:tr h="236692">
                <a:tc>
                  <a:txBody>
                    <a:bodyPr/>
                    <a:lstStyle/>
                    <a:p>
                      <a:pPr algn="l" fontAlgn="b"/>
                      <a:r>
                        <a:rPr lang="en-US" sz="800" b="0" i="0" u="none" strike="noStrike" dirty="0">
                          <a:solidFill>
                            <a:srgbClr val="000000"/>
                          </a:solidFill>
                          <a:effectLst/>
                          <a:latin typeface="Calibri" panose="020F0502020204030204" pitchFamily="34" charset="0"/>
                        </a:rPr>
                        <a:t>Cut-off for new proposals, PHY features</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452197904"/>
                  </a:ext>
                </a:extLst>
              </a:tr>
              <a:tr h="236692">
                <a:tc>
                  <a:txBody>
                    <a:bodyPr/>
                    <a:lstStyle/>
                    <a:p>
                      <a:pPr algn="l" fontAlgn="b"/>
                      <a:r>
                        <a:rPr lang="en-US" sz="800" b="0" i="0" u="none" strike="noStrike" dirty="0">
                          <a:solidFill>
                            <a:srgbClr val="000000"/>
                          </a:solidFill>
                          <a:effectLst/>
                          <a:latin typeface="Calibri" panose="020F0502020204030204" pitchFamily="34" charset="0"/>
                        </a:rPr>
                        <a:t>Cut-off for new proposals, MAC features</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229021214"/>
                  </a:ext>
                </a:extLst>
              </a:tr>
              <a:tr h="353964">
                <a:tc>
                  <a:txBody>
                    <a:bodyPr/>
                    <a:lstStyle/>
                    <a:p>
                      <a:pPr algn="l" fontAlgn="b"/>
                      <a:r>
                        <a:rPr lang="en-US" sz="800" b="0" i="0" u="none" strike="noStrike" dirty="0">
                          <a:solidFill>
                            <a:srgbClr val="000000"/>
                          </a:solidFill>
                          <a:effectLst/>
                          <a:latin typeface="Calibri" panose="020F0502020204030204" pitchFamily="34" charset="0"/>
                        </a:rPr>
                        <a:t>Integrate </a:t>
                      </a:r>
                      <a:r>
                        <a:rPr lang="en-US" sz="800" b="0" i="0" u="none" strike="noStrike" dirty="0" err="1">
                          <a:solidFill>
                            <a:srgbClr val="000000"/>
                          </a:solidFill>
                          <a:effectLst/>
                          <a:latin typeface="Calibri" panose="020F0502020204030204" pitchFamily="34" charset="0"/>
                        </a:rPr>
                        <a:t>poposals</a:t>
                      </a:r>
                      <a:r>
                        <a:rPr lang="en-US" sz="800" b="0" i="0" u="none" strike="noStrike" dirty="0">
                          <a:solidFill>
                            <a:srgbClr val="000000"/>
                          </a:solidFill>
                          <a:effectLst/>
                          <a:latin typeface="Calibri" panose="020F0502020204030204" pitchFamily="34" charset="0"/>
                        </a:rPr>
                        <a:t>/contributions into TFD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solidFill>
                      <a:srgbClr val="C6EFCE"/>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841120262"/>
                  </a:ext>
                </a:extLst>
              </a:tr>
              <a:tr h="107603">
                <a:tc>
                  <a:txBody>
                    <a:bodyPr/>
                    <a:lstStyle/>
                    <a:p>
                      <a:pPr algn="l" fontAlgn="b"/>
                      <a:r>
                        <a:rPr lang="en-US" sz="800" b="0" i="0" u="none" strike="noStrike" dirty="0">
                          <a:solidFill>
                            <a:srgbClr val="000000"/>
                          </a:solidFill>
                          <a:effectLst/>
                          <a:highlight>
                            <a:srgbClr val="FFFF00"/>
                          </a:highlight>
                          <a:latin typeface="Calibri" panose="020F0502020204030204" pitchFamily="34" charset="0"/>
                        </a:rPr>
                        <a:t>Develop draft from TFD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marL="0" algn="l" defTabSz="457200" rtl="0" eaLnBrk="1" fontAlgn="b" latinLnBrk="0" hangingPunct="1"/>
                      <a:endParaRPr lang="en-US" sz="800" b="0" i="0" u="none" strike="noStrike" kern="1200" dirty="0">
                        <a:solidFill>
                          <a:srgbClr val="006100"/>
                        </a:solidFill>
                        <a:effectLst/>
                        <a:latin typeface="Calibri" panose="020F0502020204030204" pitchFamily="34" charset="0"/>
                        <a:ea typeface="+mn-ea"/>
                        <a:cs typeface="+mn-cs"/>
                      </a:endParaRPr>
                    </a:p>
                  </a:txBody>
                  <a:tcPr marL="2232" marR="2232" marT="2232" marB="0" anchor="b">
                    <a:lnL>
                      <a:noFill/>
                    </a:lnL>
                    <a:lnR>
                      <a:noFill/>
                    </a:lnR>
                    <a:lnT>
                      <a:noFill/>
                    </a:lnT>
                    <a:lnB>
                      <a:noFill/>
                    </a:lnB>
                    <a:solidFill>
                      <a:srgbClr val="C6EFCE"/>
                    </a:solidFill>
                  </a:tcPr>
                </a:tc>
                <a:tc>
                  <a:txBody>
                    <a:bodyPr/>
                    <a:lstStyle/>
                    <a:p>
                      <a:pPr marL="0" algn="l" defTabSz="457200" rtl="0" eaLnBrk="1" fontAlgn="b" latinLnBrk="0" hangingPunct="1"/>
                      <a:endParaRPr lang="en-US" sz="800" b="0" i="0" u="none" strike="noStrike" kern="1200" dirty="0">
                        <a:solidFill>
                          <a:srgbClr val="006100"/>
                        </a:solidFill>
                        <a:effectLst/>
                        <a:latin typeface="Calibri" panose="020F0502020204030204" pitchFamily="34" charset="0"/>
                        <a:ea typeface="+mn-ea"/>
                        <a:cs typeface="+mn-cs"/>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kern="1200" dirty="0">
                        <a:solidFill>
                          <a:srgbClr val="006100"/>
                        </a:solidFill>
                        <a:effectLst/>
                        <a:latin typeface="Calibri" panose="020F0502020204030204" pitchFamily="34" charset="0"/>
                        <a:ea typeface="+mn-ea"/>
                        <a:cs typeface="+mn-cs"/>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484602179"/>
                  </a:ext>
                </a:extLst>
              </a:tr>
              <a:tr h="119419">
                <a:tc>
                  <a:txBody>
                    <a:bodyPr/>
                    <a:lstStyle/>
                    <a:p>
                      <a:pPr algn="l" fontAlgn="b"/>
                      <a:r>
                        <a:rPr lang="en-US" sz="800" b="0" i="0" u="none" strike="noStrike">
                          <a:solidFill>
                            <a:srgbClr val="000000"/>
                          </a:solidFill>
                          <a:effectLst/>
                          <a:latin typeface="Calibri" panose="020F0502020204030204" pitchFamily="34" charset="0"/>
                        </a:rPr>
                        <a:t>Draft 0</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800" b="0" i="0" u="none" strike="noStrike" dirty="0">
                        <a:solidFill>
                          <a:srgbClr val="3F3F76"/>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kern="1200" dirty="0">
                        <a:solidFill>
                          <a:srgbClr val="3F3F76"/>
                        </a:solidFill>
                        <a:effectLst/>
                        <a:latin typeface="Calibri" panose="020F0502020204030204" pitchFamily="34" charset="0"/>
                        <a:ea typeface="+mn-ea"/>
                        <a:cs typeface="+mn-cs"/>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3F3F76"/>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122470232"/>
                  </a:ext>
                </a:extLst>
              </a:tr>
              <a:tr h="236692">
                <a:tc>
                  <a:txBody>
                    <a:bodyPr/>
                    <a:lstStyle/>
                    <a:p>
                      <a:pPr algn="l" fontAlgn="b"/>
                      <a:r>
                        <a:rPr lang="en-US" sz="800" b="0" i="0" u="none" strike="noStrike">
                          <a:solidFill>
                            <a:srgbClr val="000000"/>
                          </a:solidFill>
                          <a:effectLst/>
                          <a:latin typeface="Calibri" panose="020F0502020204030204" pitchFamily="34" charset="0"/>
                        </a:rPr>
                        <a:t>TG draft review and revision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92765712"/>
                  </a:ext>
                </a:extLst>
              </a:tr>
              <a:tr h="236692">
                <a:tc>
                  <a:txBody>
                    <a:bodyPr/>
                    <a:lstStyle/>
                    <a:p>
                      <a:pPr algn="l" fontAlgn="b"/>
                      <a:r>
                        <a:rPr lang="en-US" sz="800" b="0" i="0" u="none" strike="noStrike">
                          <a:solidFill>
                            <a:srgbClr val="000000"/>
                          </a:solidFill>
                          <a:effectLst/>
                          <a:latin typeface="Calibri" panose="020F0502020204030204" pitchFamily="34" charset="0"/>
                        </a:rPr>
                        <a:t>Working group pre-ballot review</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250532966"/>
                  </a:ext>
                </a:extLst>
              </a:tr>
              <a:tr h="236692">
                <a:tc>
                  <a:txBody>
                    <a:bodyPr/>
                    <a:lstStyle/>
                    <a:p>
                      <a:pPr algn="l" fontAlgn="b"/>
                      <a:r>
                        <a:rPr lang="en-US" sz="800" b="0" i="0" u="none" strike="noStrike">
                          <a:solidFill>
                            <a:srgbClr val="000000"/>
                          </a:solidFill>
                          <a:effectLst/>
                          <a:latin typeface="Calibri" panose="020F0502020204030204" pitchFamily="34" charset="0"/>
                        </a:rPr>
                        <a:t>Pre-ballot review and comment resolution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807331602"/>
                  </a:ext>
                </a:extLst>
              </a:tr>
              <a:tr h="119419">
                <a:tc>
                  <a:txBody>
                    <a:bodyPr/>
                    <a:lstStyle/>
                    <a:p>
                      <a:pPr algn="ctr" fontAlgn="b"/>
                      <a:r>
                        <a:rPr lang="en-US" sz="800" b="0" i="0" u="none" strike="noStrike">
                          <a:solidFill>
                            <a:srgbClr val="3F3F76"/>
                          </a:solidFill>
                          <a:effectLst/>
                          <a:latin typeface="Calibri" panose="020F0502020204030204" pitchFamily="34" charset="0"/>
                        </a:rPr>
                        <a:t>First letter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800" b="0" i="0" u="none" strike="noStrike" dirty="0">
                        <a:solidFill>
                          <a:srgbClr val="3F3F76"/>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878362126"/>
                  </a:ext>
                </a:extLst>
              </a:tr>
              <a:tr h="178187">
                <a:tc>
                  <a:txBody>
                    <a:bodyPr/>
                    <a:lstStyle/>
                    <a:p>
                      <a:pPr algn="l" fontAlgn="b"/>
                      <a:r>
                        <a:rPr lang="en-US" sz="800" b="0" i="0" u="none" strike="noStrike">
                          <a:solidFill>
                            <a:srgbClr val="000000"/>
                          </a:solidFill>
                          <a:effectLst/>
                          <a:latin typeface="Calibri" panose="020F0502020204030204" pitchFamily="34" charset="0"/>
                        </a:rPr>
                        <a:t>LB Comment Resolution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319822025"/>
                  </a:ext>
                </a:extLst>
              </a:tr>
              <a:tr h="178187">
                <a:tc>
                  <a:txBody>
                    <a:bodyPr/>
                    <a:lstStyle/>
                    <a:p>
                      <a:pPr algn="l" fontAlgn="b"/>
                      <a:r>
                        <a:rPr lang="en-US" sz="800" b="0" i="0" u="none" strike="noStrike">
                          <a:solidFill>
                            <a:srgbClr val="3F3F76"/>
                          </a:solidFill>
                          <a:effectLst/>
                          <a:latin typeface="Calibri" panose="020F0502020204030204" pitchFamily="34" charset="0"/>
                        </a:rPr>
                        <a:t>WG Recirculatoin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800" b="0" i="0" u="none" strike="noStrike">
                        <a:solidFill>
                          <a:srgbClr val="3F3F76"/>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60740310"/>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1st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727567655"/>
                  </a:ext>
                </a:extLst>
              </a:tr>
              <a:tr h="236692">
                <a:tc>
                  <a:txBody>
                    <a:bodyPr/>
                    <a:lstStyle/>
                    <a:p>
                      <a:pPr algn="l" fontAlgn="b"/>
                      <a:r>
                        <a:rPr lang="en-US" sz="800" b="0" i="0" u="none" strike="noStrike">
                          <a:solidFill>
                            <a:srgbClr val="9C5700"/>
                          </a:solidFill>
                          <a:effectLst/>
                          <a:latin typeface="Calibri" panose="020F0502020204030204" pitchFamily="34" charset="0"/>
                        </a:rPr>
                        <a:t>Conditional approval for SA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800" b="0" i="0" u="none" strike="noStrike">
                        <a:solidFill>
                          <a:srgbClr val="9C57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185908550"/>
                  </a:ext>
                </a:extLst>
              </a:tr>
              <a:tr h="178187">
                <a:tc>
                  <a:txBody>
                    <a:bodyPr/>
                    <a:lstStyle/>
                    <a:p>
                      <a:pPr algn="l" fontAlgn="b"/>
                      <a:r>
                        <a:rPr lang="en-US" sz="800" b="0" i="0" u="none" strike="noStrike">
                          <a:solidFill>
                            <a:srgbClr val="3F3F76"/>
                          </a:solidFill>
                          <a:effectLst/>
                          <a:latin typeface="Calibri" panose="020F0502020204030204" pitchFamily="34" charset="0"/>
                        </a:rPr>
                        <a:t>WG Recirculatoin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800" b="0" i="0" u="none" strike="noStrike" dirty="0">
                        <a:solidFill>
                          <a:srgbClr val="3F3F76"/>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818537944"/>
                  </a:ext>
                </a:extLst>
              </a:tr>
              <a:tr h="266473">
                <a:tc>
                  <a:txBody>
                    <a:bodyPr/>
                    <a:lstStyle/>
                    <a:p>
                      <a:pPr algn="l" fontAlgn="b"/>
                      <a:r>
                        <a:rPr lang="en-US" sz="800" b="0" i="0" u="none" strike="noStrike">
                          <a:solidFill>
                            <a:srgbClr val="000000"/>
                          </a:solidFill>
                          <a:effectLst/>
                          <a:latin typeface="Calibri" panose="020F0502020204030204" pitchFamily="34" charset="0"/>
                        </a:rPr>
                        <a:t>Comment resolution, 2nd recirc and final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86936665"/>
                  </a:ext>
                </a:extLst>
              </a:tr>
              <a:tr h="119419">
                <a:tc>
                  <a:txBody>
                    <a:bodyPr/>
                    <a:lstStyle/>
                    <a:p>
                      <a:pPr algn="l" fontAlgn="b"/>
                      <a:r>
                        <a:rPr lang="en-US" sz="800" b="0" i="0" u="none" strike="noStrike">
                          <a:solidFill>
                            <a:srgbClr val="FFFFFF"/>
                          </a:solidFill>
                          <a:effectLst/>
                          <a:latin typeface="Calibri" panose="020F0502020204030204" pitchFamily="34" charset="0"/>
                        </a:rPr>
                        <a:t>First SA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800" b="0" i="0" u="none" strike="noStrike">
                        <a:solidFill>
                          <a:srgbClr val="FFFFFF"/>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426868868"/>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first SA ballot</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548321204"/>
                  </a:ext>
                </a:extLst>
              </a:tr>
              <a:tr h="178187">
                <a:tc>
                  <a:txBody>
                    <a:bodyPr/>
                    <a:lstStyle/>
                    <a:p>
                      <a:pPr algn="l" fontAlgn="b"/>
                      <a:r>
                        <a:rPr lang="en-US" sz="800" b="0" i="0" u="none" strike="noStrike">
                          <a:solidFill>
                            <a:srgbClr val="FFFFFF"/>
                          </a:solidFill>
                          <a:effectLst/>
                          <a:latin typeface="Calibri" panose="020F0502020204030204" pitchFamily="34" charset="0"/>
                        </a:rPr>
                        <a:t>SA Resirculation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800" b="0" i="0" u="none" strike="noStrike" dirty="0">
                        <a:solidFill>
                          <a:srgbClr val="FFFFFF"/>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178392580"/>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SA recirculation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265598334"/>
                  </a:ext>
                </a:extLst>
              </a:tr>
              <a:tr h="178187">
                <a:tc>
                  <a:txBody>
                    <a:bodyPr/>
                    <a:lstStyle/>
                    <a:p>
                      <a:pPr algn="l" fontAlgn="b"/>
                      <a:r>
                        <a:rPr lang="en-US" sz="800" b="0" i="0" u="none" strike="noStrike">
                          <a:solidFill>
                            <a:srgbClr val="FFFFFF"/>
                          </a:solidFill>
                          <a:effectLst/>
                          <a:latin typeface="Calibri" panose="020F0502020204030204" pitchFamily="34" charset="0"/>
                        </a:rPr>
                        <a:t>SA Resirculation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800" b="0" i="0" u="none" strike="noStrike">
                        <a:solidFill>
                          <a:srgbClr val="FFFFFF"/>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811637180"/>
                  </a:ext>
                </a:extLst>
              </a:tr>
              <a:tr h="236692">
                <a:tc>
                  <a:txBody>
                    <a:bodyPr/>
                    <a:lstStyle/>
                    <a:p>
                      <a:pPr algn="l" fontAlgn="b"/>
                      <a:r>
                        <a:rPr lang="fr-FR" sz="800" b="0" i="0" u="none" strike="noStrike">
                          <a:solidFill>
                            <a:srgbClr val="000000"/>
                          </a:solidFill>
                          <a:effectLst/>
                          <a:latin typeface="Calibri" panose="020F0502020204030204" pitchFamily="34" charset="0"/>
                        </a:rPr>
                        <a:t>Comment resolution, 2nd SA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871386347"/>
                  </a:ext>
                </a:extLst>
              </a:tr>
              <a:tr h="353964">
                <a:tc>
                  <a:txBody>
                    <a:bodyPr/>
                    <a:lstStyle/>
                    <a:p>
                      <a:pPr algn="l" fontAlgn="b"/>
                      <a:r>
                        <a:rPr lang="en-US" sz="800" b="0" i="0" u="none" strike="noStrike">
                          <a:solidFill>
                            <a:srgbClr val="9C5700"/>
                          </a:solidFill>
                          <a:effectLst/>
                          <a:latin typeface="Calibri" panose="020F0502020204030204" pitchFamily="34" charset="0"/>
                        </a:rPr>
                        <a:t>Conditional or unconditional approval to RevCom</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800" b="0" i="0" u="none" strike="noStrike">
                        <a:solidFill>
                          <a:srgbClr val="9C57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800" b="0" i="0" u="none" strike="noStrike">
                        <a:solidFill>
                          <a:srgbClr val="9C57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541026467"/>
                  </a:ext>
                </a:extLst>
              </a:tr>
              <a:tr h="236692">
                <a:tc>
                  <a:txBody>
                    <a:bodyPr/>
                    <a:lstStyle/>
                    <a:p>
                      <a:pPr algn="l" fontAlgn="b"/>
                      <a:r>
                        <a:rPr lang="en-US" sz="800" b="0" i="0" u="none" strike="noStrike">
                          <a:solidFill>
                            <a:srgbClr val="000000"/>
                          </a:solidFill>
                          <a:effectLst/>
                          <a:latin typeface="Calibri" panose="020F0502020204030204" pitchFamily="34" charset="0"/>
                        </a:rPr>
                        <a:t>Optional 3rd SA recirc if needed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2B2B2"/>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800" b="0" i="0" u="none" strike="noStrike" dirty="0">
                        <a:solidFill>
                          <a:srgbClr val="FFFFFF"/>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w="6350" cap="flat" cmpd="sng" algn="ctr">
                      <a:solidFill>
                        <a:srgbClr val="B2B2B2"/>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B2B2B2"/>
                      </a:solidFill>
                      <a:prstDash val="solid"/>
                      <a:round/>
                      <a:headEnd type="none" w="med" len="med"/>
                      <a:tailEnd type="none" w="med" len="med"/>
                    </a:lnB>
                  </a:tcPr>
                </a:tc>
                <a:extLst>
                  <a:ext uri="{0D108BD9-81ED-4DB2-BD59-A6C34878D82A}">
                    <a16:rowId xmlns:a16="http://schemas.microsoft.com/office/drawing/2014/main" val="3644381539"/>
                  </a:ext>
                </a:extLst>
              </a:tr>
              <a:tr h="119419">
                <a:tc>
                  <a:txBody>
                    <a:bodyPr/>
                    <a:lstStyle/>
                    <a:p>
                      <a:pPr algn="l" fontAlgn="b"/>
                      <a:r>
                        <a:rPr lang="en-US" sz="800" b="0" i="0" u="none" strike="noStrike">
                          <a:solidFill>
                            <a:srgbClr val="3F3F76"/>
                          </a:solidFill>
                          <a:effectLst/>
                          <a:latin typeface="Calibri" panose="020F0502020204030204" pitchFamily="34" charset="0"/>
                        </a:rPr>
                        <a:t>RevCom meets</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B2B2B2"/>
                      </a:solidFill>
                      <a:prstDash val="solid"/>
                      <a:round/>
                      <a:headEnd type="none" w="med" len="med"/>
                      <a:tailEnd type="none" w="med" len="med"/>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dirty="0">
                        <a:solidFill>
                          <a:srgbClr val="3F3F76"/>
                        </a:solidFill>
                        <a:effectLst/>
                        <a:latin typeface="Calibri" panose="020F0502020204030204" pitchFamily="34" charset="0"/>
                      </a:endParaRP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w="6350" cap="flat" cmpd="sng" algn="ctr">
                      <a:solidFill>
                        <a:srgbClr val="B2B2B2"/>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3F3F76"/>
                          </a:solidFill>
                          <a:effectLst/>
                          <a:latin typeface="Calibri" panose="020F0502020204030204" pitchFamily="34" charset="0"/>
                        </a:rPr>
                        <a:t>`</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extLst>
                  <a:ext uri="{0D108BD9-81ED-4DB2-BD59-A6C34878D82A}">
                    <a16:rowId xmlns:a16="http://schemas.microsoft.com/office/drawing/2014/main" val="4122092336"/>
                  </a:ext>
                </a:extLst>
              </a:tr>
            </a:tbl>
          </a:graphicData>
        </a:graphic>
      </p:graphicFrame>
      <p:sp>
        <p:nvSpPr>
          <p:cNvPr id="3" name="Arrow: Right 2">
            <a:extLst>
              <a:ext uri="{FF2B5EF4-FFF2-40B4-BE49-F238E27FC236}">
                <a16:creationId xmlns:a16="http://schemas.microsoft.com/office/drawing/2014/main" id="{0BEDF220-DAD3-65E7-C2F2-0D60D68E9838}"/>
              </a:ext>
            </a:extLst>
          </p:cNvPr>
          <p:cNvSpPr/>
          <p:nvPr/>
        </p:nvSpPr>
        <p:spPr bwMode="auto">
          <a:xfrm rot="16200000">
            <a:off x="1924928" y="2115630"/>
            <a:ext cx="2917878" cy="504057"/>
          </a:xfrm>
          <a:prstGeom prst="rightArrow">
            <a:avLst/>
          </a:prstGeom>
          <a:solidFill>
            <a:srgbClr val="00B8FF">
              <a:alpha val="35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1200" b="0" i="0" u="none" strike="noStrike" cap="none" normalizeH="0" baseline="0" dirty="0">
                <a:ln>
                  <a:noFill/>
                </a:ln>
                <a:solidFill>
                  <a:srgbClr val="FF0000"/>
                </a:solidFill>
                <a:effectLst/>
                <a:latin typeface="+mn-lt"/>
                <a:ea typeface="ＭＳ Ｐゴシック" charset="0"/>
                <a:cs typeface="ＭＳ Ｐゴシック" charset="0"/>
              </a:rPr>
              <a:t>You are Here </a:t>
            </a:r>
          </a:p>
        </p:txBody>
      </p:sp>
      <p:sp>
        <p:nvSpPr>
          <p:cNvPr id="6" name="Arrow: Right 5">
            <a:extLst>
              <a:ext uri="{FF2B5EF4-FFF2-40B4-BE49-F238E27FC236}">
                <a16:creationId xmlns:a16="http://schemas.microsoft.com/office/drawing/2014/main" id="{4254E62C-9737-01FD-F3AB-F342FE949202}"/>
              </a:ext>
            </a:extLst>
          </p:cNvPr>
          <p:cNvSpPr/>
          <p:nvPr/>
        </p:nvSpPr>
        <p:spPr bwMode="auto">
          <a:xfrm>
            <a:off x="8820472" y="692696"/>
            <a:ext cx="144016" cy="72008"/>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4352326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CA076-D688-45FD-9E87-1CAD37B1FC7E}"/>
              </a:ext>
            </a:extLst>
          </p:cNvPr>
          <p:cNvSpPr>
            <a:spLocks noGrp="1"/>
          </p:cNvSpPr>
          <p:nvPr>
            <p:ph type="title"/>
          </p:nvPr>
        </p:nvSpPr>
        <p:spPr>
          <a:xfrm>
            <a:off x="755576" y="685801"/>
            <a:ext cx="7764463" cy="531494"/>
          </a:xfrm>
        </p:spPr>
        <p:txBody>
          <a:bodyPr/>
          <a:lstStyle/>
          <a:p>
            <a:r>
              <a:rPr lang="en-US" dirty="0"/>
              <a:t>Schedule Major Milestones</a:t>
            </a:r>
          </a:p>
        </p:txBody>
      </p:sp>
      <p:sp>
        <p:nvSpPr>
          <p:cNvPr id="4" name="Slide Number Placeholder 3">
            <a:extLst>
              <a:ext uri="{FF2B5EF4-FFF2-40B4-BE49-F238E27FC236}">
                <a16:creationId xmlns:a16="http://schemas.microsoft.com/office/drawing/2014/main" id="{2E6B4610-E93B-451F-B19F-1A6F5B4C11C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18</a:t>
            </a:fld>
            <a:endParaRPr lang="en-US" altLang="en-US"/>
          </a:p>
        </p:txBody>
      </p:sp>
      <p:graphicFrame>
        <p:nvGraphicFramePr>
          <p:cNvPr id="8" name="Content Placeholder 7">
            <a:extLst>
              <a:ext uri="{FF2B5EF4-FFF2-40B4-BE49-F238E27FC236}">
                <a16:creationId xmlns:a16="http://schemas.microsoft.com/office/drawing/2014/main" id="{94B57B48-1346-43EF-8A13-7DBC7401931F}"/>
              </a:ext>
            </a:extLst>
          </p:cNvPr>
          <p:cNvGraphicFramePr>
            <a:graphicFrameLocks noGrp="1"/>
          </p:cNvGraphicFramePr>
          <p:nvPr>
            <p:ph idx="1"/>
            <p:extLst>
              <p:ext uri="{D42A27DB-BD31-4B8C-83A1-F6EECF244321}">
                <p14:modId xmlns:p14="http://schemas.microsoft.com/office/powerpoint/2010/main" val="848804763"/>
              </p:ext>
            </p:extLst>
          </p:nvPr>
        </p:nvGraphicFramePr>
        <p:xfrm>
          <a:off x="1691679" y="2671936"/>
          <a:ext cx="6768753" cy="1981200"/>
        </p:xfrm>
        <a:graphic>
          <a:graphicData uri="http://schemas.openxmlformats.org/drawingml/2006/table">
            <a:tbl>
              <a:tblPr>
                <a:tableStyleId>{5C22544A-7EE6-4342-B048-85BDC9FD1C3A}</a:tableStyleId>
              </a:tblPr>
              <a:tblGrid>
                <a:gridCol w="4256639">
                  <a:extLst>
                    <a:ext uri="{9D8B030D-6E8A-4147-A177-3AD203B41FA5}">
                      <a16:colId xmlns:a16="http://schemas.microsoft.com/office/drawing/2014/main" val="4020299781"/>
                    </a:ext>
                  </a:extLst>
                </a:gridCol>
                <a:gridCol w="2512114">
                  <a:extLst>
                    <a:ext uri="{9D8B030D-6E8A-4147-A177-3AD203B41FA5}">
                      <a16:colId xmlns:a16="http://schemas.microsoft.com/office/drawing/2014/main" val="1015812903"/>
                    </a:ext>
                  </a:extLst>
                </a:gridCol>
              </a:tblGrid>
              <a:tr h="182880">
                <a:tc>
                  <a:txBody>
                    <a:bodyPr/>
                    <a:lstStyle/>
                    <a:p>
                      <a:pPr algn="l" fontAlgn="b"/>
                      <a:r>
                        <a:rPr lang="en-US" sz="1400" u="none" strike="noStrike" dirty="0">
                          <a:effectLst/>
                        </a:rPr>
                        <a:t>Call for proposals</a:t>
                      </a:r>
                      <a:endParaRPr lang="en-US" sz="1400" b="0" i="0" u="none" strike="noStrike" dirty="0">
                        <a:solidFill>
                          <a:srgbClr val="000000"/>
                        </a:solidFill>
                        <a:effectLst/>
                        <a:latin typeface="Calibri" panose="020F0502020204030204" pitchFamily="34" charset="0"/>
                      </a:endParaRPr>
                    </a:p>
                  </a:txBody>
                  <a:tcPr marL="7620" marR="7620" marT="7620" marB="0" anchor="b">
                    <a:solidFill>
                      <a:schemeClr val="accent3">
                        <a:lumMod val="95000"/>
                      </a:schemeClr>
                    </a:solidFill>
                  </a:tcPr>
                </a:tc>
                <a:tc>
                  <a:txBody>
                    <a:bodyPr/>
                    <a:lstStyle/>
                    <a:p>
                      <a:pPr algn="l" fontAlgn="b"/>
                      <a:r>
                        <a:rPr lang="en-US" sz="1400" b="0" i="0" u="none" strike="noStrike" dirty="0">
                          <a:solidFill>
                            <a:srgbClr val="000000"/>
                          </a:solidFill>
                          <a:effectLst/>
                          <a:latin typeface="Calibri" panose="020F0502020204030204" pitchFamily="34" charset="0"/>
                        </a:rPr>
                        <a:t>November 2021</a:t>
                      </a:r>
                    </a:p>
                  </a:txBody>
                  <a:tcPr marL="7620" marR="7620" marT="7620" marB="0" anchor="b">
                    <a:solidFill>
                      <a:schemeClr val="accent3">
                        <a:lumMod val="95000"/>
                      </a:schemeClr>
                    </a:solidFill>
                  </a:tcPr>
                </a:tc>
                <a:extLst>
                  <a:ext uri="{0D108BD9-81ED-4DB2-BD59-A6C34878D82A}">
                    <a16:rowId xmlns:a16="http://schemas.microsoft.com/office/drawing/2014/main" val="3321393315"/>
                  </a:ext>
                </a:extLst>
              </a:tr>
              <a:tr h="182880">
                <a:tc>
                  <a:txBody>
                    <a:bodyPr/>
                    <a:lstStyle/>
                    <a:p>
                      <a:pPr algn="l" fontAlgn="b"/>
                      <a:r>
                        <a:rPr lang="en-US" sz="1400" u="none" strike="noStrike" dirty="0">
                          <a:effectLst/>
                        </a:rPr>
                        <a:t>Cut-off for new features (high level feature set), PHY</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May 2022 </a:t>
                      </a:r>
                    </a:p>
                  </a:txBody>
                  <a:tcPr marL="7620" marR="7620" marT="7620" marB="0" anchor="b"/>
                </a:tc>
                <a:extLst>
                  <a:ext uri="{0D108BD9-81ED-4DB2-BD59-A6C34878D82A}">
                    <a16:rowId xmlns:a16="http://schemas.microsoft.com/office/drawing/2014/main" val="2694915279"/>
                  </a:ext>
                </a:extLst>
              </a:tr>
              <a:tr h="18288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effectLst/>
                        </a:rPr>
                        <a:t>Cut-off for new features (high level feature set), MAC</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July 2022</a:t>
                      </a:r>
                    </a:p>
                  </a:txBody>
                  <a:tcPr marL="7620" marR="7620" marT="7620" marB="0" anchor="b"/>
                </a:tc>
                <a:extLst>
                  <a:ext uri="{0D108BD9-81ED-4DB2-BD59-A6C34878D82A}">
                    <a16:rowId xmlns:a16="http://schemas.microsoft.com/office/drawing/2014/main" val="3657201518"/>
                  </a:ext>
                </a:extLst>
              </a:tr>
              <a:tr h="182880">
                <a:tc>
                  <a:txBody>
                    <a:bodyPr/>
                    <a:lstStyle/>
                    <a:p>
                      <a:pPr algn="l" fontAlgn="b"/>
                      <a:r>
                        <a:rPr lang="en-US" sz="1400" u="none" strike="noStrike" dirty="0">
                          <a:effectLst/>
                          <a:highlight>
                            <a:srgbClr val="FFFF00"/>
                          </a:highlight>
                        </a:rPr>
                        <a:t>Draft 0</a:t>
                      </a:r>
                      <a:endParaRPr lang="en-US" sz="1400" b="0" i="0" u="none" strike="noStrike" dirty="0">
                        <a:solidFill>
                          <a:srgbClr val="000000"/>
                        </a:solidFill>
                        <a:effectLst/>
                        <a:highlight>
                          <a:srgbClr val="FFFF00"/>
                        </a:highligh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highlight>
                            <a:srgbClr val="FFFF00"/>
                          </a:highlight>
                          <a:latin typeface="Calibri" panose="020F0502020204030204" pitchFamily="34" charset="0"/>
                        </a:rPr>
                        <a:t>Post-January 2023 </a:t>
                      </a:r>
                    </a:p>
                  </a:txBody>
                  <a:tcPr marL="7620" marR="7620" marT="7620" marB="0" anchor="b"/>
                </a:tc>
                <a:extLst>
                  <a:ext uri="{0D108BD9-81ED-4DB2-BD59-A6C34878D82A}">
                    <a16:rowId xmlns:a16="http://schemas.microsoft.com/office/drawing/2014/main" val="3811737940"/>
                  </a:ext>
                </a:extLst>
              </a:tr>
              <a:tr h="182880">
                <a:tc>
                  <a:txBody>
                    <a:bodyPr/>
                    <a:lstStyle/>
                    <a:p>
                      <a:pPr algn="l" fontAlgn="b"/>
                      <a:r>
                        <a:rPr lang="en-US" sz="1400" u="none" strike="noStrike" dirty="0">
                          <a:effectLst/>
                        </a:rPr>
                        <a:t>TG draft review and revision complete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highlight>
                            <a:srgbClr val="FFFF00"/>
                          </a:highlight>
                          <a:latin typeface="Calibri" panose="020F0502020204030204" pitchFamily="34" charset="0"/>
                        </a:rPr>
                        <a:t>February - March 2023</a:t>
                      </a:r>
                    </a:p>
                  </a:txBody>
                  <a:tcPr marL="7620" marR="7620" marT="7620" marB="0" anchor="b"/>
                </a:tc>
                <a:extLst>
                  <a:ext uri="{0D108BD9-81ED-4DB2-BD59-A6C34878D82A}">
                    <a16:rowId xmlns:a16="http://schemas.microsoft.com/office/drawing/2014/main" val="244108333"/>
                  </a:ext>
                </a:extLst>
              </a:tr>
              <a:tr h="182880">
                <a:tc>
                  <a:txBody>
                    <a:bodyPr/>
                    <a:lstStyle/>
                    <a:p>
                      <a:pPr algn="l" fontAlgn="b"/>
                      <a:r>
                        <a:rPr lang="en-US" sz="1400" u="none" strike="noStrike" dirty="0">
                          <a:effectLst/>
                        </a:rPr>
                        <a:t>Working group pre-ballot review commence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highlight>
                            <a:srgbClr val="FFFF00"/>
                          </a:highlight>
                          <a:latin typeface="Calibri" panose="020F0502020204030204" pitchFamily="34" charset="0"/>
                        </a:rPr>
                        <a:t>March – May 2023 (following March meeting)</a:t>
                      </a:r>
                    </a:p>
                  </a:txBody>
                  <a:tcPr marL="7620" marR="7620" marT="7620" marB="0" anchor="b"/>
                </a:tc>
                <a:extLst>
                  <a:ext uri="{0D108BD9-81ED-4DB2-BD59-A6C34878D82A}">
                    <a16:rowId xmlns:a16="http://schemas.microsoft.com/office/drawing/2014/main" val="871787359"/>
                  </a:ext>
                </a:extLst>
              </a:tr>
              <a:tr h="182880">
                <a:tc>
                  <a:txBody>
                    <a:bodyPr/>
                    <a:lstStyle/>
                    <a:p>
                      <a:pPr algn="l" fontAlgn="b"/>
                      <a:r>
                        <a:rPr lang="en-US" sz="1400" u="none" strike="noStrike" dirty="0">
                          <a:effectLst/>
                        </a:rPr>
                        <a:t>First letter ballot</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highlight>
                            <a:srgbClr val="FFFF00"/>
                          </a:highlight>
                          <a:latin typeface="Calibri" panose="020F0502020204030204" pitchFamily="34" charset="0"/>
                        </a:rPr>
                        <a:t>June 2023 (following meeting)</a:t>
                      </a:r>
                    </a:p>
                  </a:txBody>
                  <a:tcPr marL="7620" marR="7620" marT="7620" marB="0" anchor="b"/>
                </a:tc>
                <a:extLst>
                  <a:ext uri="{0D108BD9-81ED-4DB2-BD59-A6C34878D82A}">
                    <a16:rowId xmlns:a16="http://schemas.microsoft.com/office/drawing/2014/main" val="750380359"/>
                  </a:ext>
                </a:extLst>
              </a:tr>
              <a:tr h="18288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effectLst/>
                        </a:rPr>
                        <a:t>…</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143125971"/>
                  </a:ext>
                </a:extLst>
              </a:tr>
            </a:tbl>
          </a:graphicData>
        </a:graphic>
      </p:graphicFrame>
      <p:sp>
        <p:nvSpPr>
          <p:cNvPr id="6" name="TextBox 5">
            <a:extLst>
              <a:ext uri="{FF2B5EF4-FFF2-40B4-BE49-F238E27FC236}">
                <a16:creationId xmlns:a16="http://schemas.microsoft.com/office/drawing/2014/main" id="{EF9A6982-E66F-4961-B626-02BF20B53C53}"/>
              </a:ext>
            </a:extLst>
          </p:cNvPr>
          <p:cNvSpPr txBox="1"/>
          <p:nvPr/>
        </p:nvSpPr>
        <p:spPr>
          <a:xfrm>
            <a:off x="4076283" y="1844824"/>
            <a:ext cx="4384149" cy="461665"/>
          </a:xfrm>
          <a:prstGeom prst="rect">
            <a:avLst/>
          </a:prstGeom>
          <a:solidFill>
            <a:schemeClr val="bg1">
              <a:lumMod val="85000"/>
            </a:schemeClr>
          </a:solidFill>
        </p:spPr>
        <p:txBody>
          <a:bodyPr wrap="none" rtlCol="0">
            <a:spAutoFit/>
          </a:bodyPr>
          <a:lstStyle/>
          <a:p>
            <a:r>
              <a:rPr lang="en-US" sz="24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A3114569-34CC-A905-6AED-B81DC4F69FFE}"/>
              </a:ext>
            </a:extLst>
          </p:cNvPr>
          <p:cNvSpPr/>
          <p:nvPr/>
        </p:nvSpPr>
        <p:spPr bwMode="auto">
          <a:xfrm>
            <a:off x="971600" y="3356992"/>
            <a:ext cx="648072" cy="216024"/>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134313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Technical Discussion</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19</a:t>
            </a:fld>
            <a:endParaRPr lang="en-US" altLang="en-US"/>
          </a:p>
        </p:txBody>
      </p:sp>
      <p:pic>
        <p:nvPicPr>
          <p:cNvPr id="15" name="Picture 14">
            <a:extLst>
              <a:ext uri="{FF2B5EF4-FFF2-40B4-BE49-F238E27FC236}">
                <a16:creationId xmlns:a16="http://schemas.microsoft.com/office/drawing/2014/main" id="{993A40DB-5963-44FB-B08E-E9985A9D96DB}"/>
              </a:ext>
            </a:extLst>
          </p:cNvPr>
          <p:cNvPicPr>
            <a:picLocks noChangeAspect="1"/>
          </p:cNvPicPr>
          <p:nvPr/>
        </p:nvPicPr>
        <p:blipFill>
          <a:blip r:embed="rId2"/>
          <a:stretch>
            <a:fillRect/>
          </a:stretch>
        </p:blipFill>
        <p:spPr>
          <a:xfrm>
            <a:off x="2233612" y="1844824"/>
            <a:ext cx="4676775" cy="4067175"/>
          </a:xfrm>
          <a:prstGeom prst="rect">
            <a:avLst/>
          </a:prstGeom>
        </p:spPr>
      </p:pic>
    </p:spTree>
    <p:extLst>
      <p:ext uri="{BB962C8B-B14F-4D97-AF65-F5344CB8AC3E}">
        <p14:creationId xmlns:p14="http://schemas.microsoft.com/office/powerpoint/2010/main" val="1487922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colorful, decorated&#10;&#10;Description automatically generated">
            <a:extLst>
              <a:ext uri="{FF2B5EF4-FFF2-40B4-BE49-F238E27FC236}">
                <a16:creationId xmlns:a16="http://schemas.microsoft.com/office/drawing/2014/main" id="{D02C6234-E935-4947-A5B2-2A544949B08E}"/>
              </a:ext>
            </a:extLst>
          </p:cNvPr>
          <p:cNvPicPr>
            <a:picLocks noChangeAspect="1"/>
          </p:cNvPicPr>
          <p:nvPr/>
        </p:nvPicPr>
        <p:blipFill>
          <a:blip r:embed="rId2"/>
          <a:stretch>
            <a:fillRect/>
          </a:stretch>
        </p:blipFill>
        <p:spPr>
          <a:xfrm>
            <a:off x="3856543" y="836712"/>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itle 2">
            <a:extLst>
              <a:ext uri="{FF2B5EF4-FFF2-40B4-BE49-F238E27FC236}">
                <a16:creationId xmlns:a16="http://schemas.microsoft.com/office/drawing/2014/main" id="{BA95BE7F-4CC3-4947-BB24-F6A697F063DF}"/>
              </a:ext>
            </a:extLst>
          </p:cNvPr>
          <p:cNvSpPr>
            <a:spLocks noGrp="1"/>
          </p:cNvSpPr>
          <p:nvPr>
            <p:ph type="ctrTitle"/>
          </p:nvPr>
        </p:nvSpPr>
        <p:spPr>
          <a:xfrm>
            <a:off x="685800" y="2463031"/>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4" name="Subtitle 3">
            <a:extLst>
              <a:ext uri="{FF2B5EF4-FFF2-40B4-BE49-F238E27FC236}">
                <a16:creationId xmlns:a16="http://schemas.microsoft.com/office/drawing/2014/main" id="{D457DDDA-2EC7-4A5E-95DB-E9907484AFBA}"/>
              </a:ext>
            </a:extLst>
          </p:cNvPr>
          <p:cNvSpPr>
            <a:spLocks noGrp="1"/>
          </p:cNvSpPr>
          <p:nvPr>
            <p:ph type="subTitle" idx="1"/>
          </p:nvPr>
        </p:nvSpPr>
        <p:spPr>
          <a:xfrm>
            <a:off x="1371600" y="4124672"/>
            <a:ext cx="6400800" cy="1752600"/>
          </a:xfrm>
        </p:spPr>
        <p:txBody>
          <a:bodyPr/>
          <a:lstStyle/>
          <a:p>
            <a:r>
              <a:rPr lang="en-US" dirty="0"/>
              <a:t>Teleconference / Virtual Meeting</a:t>
            </a:r>
          </a:p>
          <a:p>
            <a:r>
              <a:rPr lang="en-US" dirty="0"/>
              <a:t>January 10</a:t>
            </a:r>
            <a:r>
              <a:rPr lang="en-US" baseline="30000" dirty="0"/>
              <a:t>th</a:t>
            </a:r>
            <a:r>
              <a:rPr lang="en-US" dirty="0"/>
              <a:t>, 2023</a:t>
            </a:r>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p:txBody>
          <a:bodyPr/>
          <a:lstStyle/>
          <a:p>
            <a:pPr>
              <a:defRPr/>
            </a:pPr>
            <a:r>
              <a:rPr lang="en-US" altLang="en-US" dirty="0"/>
              <a:t>Slide </a:t>
            </a:r>
            <a:fld id="{0F04E8E9-279B-42CA-B6E8-61A287E0027B}" type="slidenum">
              <a:rPr lang="en-US" altLang="en-US" smtClean="0"/>
              <a:pPr>
                <a:defRPr/>
              </a:pPr>
              <a:t>2</a:t>
            </a:fld>
            <a:endParaRPr lang="en-US" altLang="en-US" dirty="0"/>
          </a:p>
        </p:txBody>
      </p:sp>
    </p:spTree>
    <p:extLst>
      <p:ext uri="{BB962C8B-B14F-4D97-AF65-F5344CB8AC3E}">
        <p14:creationId xmlns:p14="http://schemas.microsoft.com/office/powerpoint/2010/main" val="1190557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FA015-587D-91AD-3085-B025C5485241}"/>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D8B73088-26A7-843E-4A1E-943665576085}"/>
              </a:ext>
            </a:extLst>
          </p:cNvPr>
          <p:cNvSpPr>
            <a:spLocks noGrp="1"/>
          </p:cNvSpPr>
          <p:nvPr>
            <p:ph idx="1"/>
          </p:nvPr>
        </p:nvSpPr>
        <p:spPr/>
        <p:txBody>
          <a:bodyPr/>
          <a:lstStyle/>
          <a:p>
            <a:pPr marL="0" indent="0"/>
            <a:r>
              <a:rPr lang="en-US" dirty="0">
                <a:highlight>
                  <a:srgbClr val="FFFF00"/>
                </a:highlight>
              </a:rPr>
              <a:t>China MIIT's consultation on UWB (7GHz) </a:t>
            </a:r>
            <a:r>
              <a:rPr lang="en-US" dirty="0"/>
              <a:t>and RFID (900MHz)</a:t>
            </a:r>
          </a:p>
          <a:p>
            <a:pPr marL="457200" indent="-457200">
              <a:buFont typeface="Arial" panose="020B0604020202020204" pitchFamily="34" charset="0"/>
              <a:buChar char="•"/>
            </a:pPr>
            <a:r>
              <a:rPr lang="en-US" dirty="0"/>
              <a:t>802.18 is requesting input</a:t>
            </a:r>
          </a:p>
          <a:p>
            <a:pPr marL="457200" indent="-457200">
              <a:buFont typeface="Arial" panose="020B0604020202020204" pitchFamily="34" charset="0"/>
              <a:buChar char="•"/>
            </a:pPr>
            <a:r>
              <a:rPr lang="en-US" dirty="0"/>
              <a:t>Relevant to TG4ab </a:t>
            </a:r>
          </a:p>
          <a:p>
            <a:pPr marL="457200" indent="-457200">
              <a:buFont typeface="Arial" panose="020B0604020202020204" pitchFamily="34" charset="0"/>
              <a:buChar char="•"/>
            </a:pPr>
            <a:r>
              <a:rPr lang="en-US" dirty="0"/>
              <a:t>Internal deadline: 19 January 2023 </a:t>
            </a:r>
          </a:p>
          <a:p>
            <a:pPr marL="857250" lvl="1" indent="-457200">
              <a:buFont typeface="Arial" panose="020B0604020202020204" pitchFamily="34" charset="0"/>
              <a:buChar char="•"/>
            </a:pPr>
            <a:r>
              <a:rPr lang="en-US" dirty="0"/>
              <a:t>Need a draft submission for consideration at the Thursday AM1 RRTAG meeting</a:t>
            </a:r>
          </a:p>
        </p:txBody>
      </p:sp>
      <p:sp>
        <p:nvSpPr>
          <p:cNvPr id="4" name="Slide Number Placeholder 3">
            <a:extLst>
              <a:ext uri="{FF2B5EF4-FFF2-40B4-BE49-F238E27FC236}">
                <a16:creationId xmlns:a16="http://schemas.microsoft.com/office/drawing/2014/main" id="{1C4BB88E-3EDF-3F0A-75ED-EBDA5D83A5F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20</a:t>
            </a:fld>
            <a:endParaRPr lang="en-US" altLang="en-US"/>
          </a:p>
        </p:txBody>
      </p:sp>
    </p:spTree>
    <p:extLst>
      <p:ext uri="{BB962C8B-B14F-4D97-AF65-F5344CB8AC3E}">
        <p14:creationId xmlns:p14="http://schemas.microsoft.com/office/powerpoint/2010/main" val="20664803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FA015-587D-91AD-3085-B025C5485241}"/>
              </a:ext>
            </a:extLst>
          </p:cNvPr>
          <p:cNvSpPr>
            <a:spLocks noGrp="1"/>
          </p:cNvSpPr>
          <p:nvPr>
            <p:ph type="title"/>
          </p:nvPr>
        </p:nvSpPr>
        <p:spPr/>
        <p:txBody>
          <a:bodyPr>
            <a:normAutofit fontScale="90000"/>
          </a:bodyPr>
          <a:lstStyle/>
          <a:p>
            <a:r>
              <a:rPr lang="en-US" dirty="0"/>
              <a:t>China MIIT's consultation on UWB</a:t>
            </a:r>
          </a:p>
        </p:txBody>
      </p:sp>
      <p:sp>
        <p:nvSpPr>
          <p:cNvPr id="3" name="Content Placeholder 2">
            <a:extLst>
              <a:ext uri="{FF2B5EF4-FFF2-40B4-BE49-F238E27FC236}">
                <a16:creationId xmlns:a16="http://schemas.microsoft.com/office/drawing/2014/main" id="{D8B73088-26A7-843E-4A1E-943665576085}"/>
              </a:ext>
            </a:extLst>
          </p:cNvPr>
          <p:cNvSpPr>
            <a:spLocks noGrp="1"/>
          </p:cNvSpPr>
          <p:nvPr>
            <p:ph idx="1"/>
          </p:nvPr>
        </p:nvSpPr>
        <p:spPr/>
        <p:txBody>
          <a:bodyPr>
            <a:normAutofit fontScale="62500" lnSpcReduction="20000"/>
          </a:bodyPr>
          <a:lstStyle/>
          <a:p>
            <a:pPr marL="0" indent="0"/>
            <a:r>
              <a:rPr lang="en-US" dirty="0"/>
              <a:t>Consultation:</a:t>
            </a:r>
          </a:p>
          <a:p>
            <a:pPr marL="0" indent="0"/>
            <a:r>
              <a:rPr lang="en-US" b="0" i="0" dirty="0">
                <a:solidFill>
                  <a:srgbClr val="242424"/>
                </a:solidFill>
                <a:effectLst/>
                <a:latin typeface="Segoe UI" panose="020B0502040204020203" pitchFamily="34" charset="0"/>
              </a:rPr>
              <a:t>Released: 4 January 2023</a:t>
            </a:r>
          </a:p>
          <a:p>
            <a:pPr marL="0" indent="0"/>
            <a:r>
              <a:rPr lang="en-US" b="0" i="0" dirty="0">
                <a:solidFill>
                  <a:srgbClr val="242424"/>
                </a:solidFill>
                <a:effectLst/>
                <a:latin typeface="Segoe UI" panose="020B0502040204020203" pitchFamily="34" charset="0"/>
              </a:rPr>
              <a:t>China MIIT began a consultation that seeks public opinions on the"900MHz Frequency Band Radio Frequency Identification (RFID) Equipment Radio Management Regulations (Draft for Comments)" and "Ultra Wideband (UWB) Equipment Radio Management Regulations (Draft for Comments)".</a:t>
            </a:r>
            <a:br>
              <a:rPr lang="en-US" dirty="0"/>
            </a:br>
            <a:br>
              <a:rPr lang="en-US" dirty="0"/>
            </a:br>
            <a:r>
              <a:rPr lang="en-US" b="0" i="0" dirty="0">
                <a:solidFill>
                  <a:srgbClr val="242424"/>
                </a:solidFill>
                <a:effectLst/>
                <a:latin typeface="Segoe UI" panose="020B0502040204020203" pitchFamily="34" charset="0"/>
              </a:rPr>
              <a:t>For UWB, the MIIT asks comments for allowing UWB to be operated in the </a:t>
            </a:r>
            <a:r>
              <a:rPr lang="en-US" b="1" i="0" dirty="0">
                <a:solidFill>
                  <a:srgbClr val="242424"/>
                </a:solidFill>
                <a:effectLst/>
                <a:latin typeface="Segoe UI" panose="020B0502040204020203" pitchFamily="34" charset="0"/>
              </a:rPr>
              <a:t>7235 MHz to 8750 MHz </a:t>
            </a:r>
            <a:r>
              <a:rPr lang="en-US" b="0" i="0" dirty="0">
                <a:solidFill>
                  <a:srgbClr val="242424"/>
                </a:solidFill>
                <a:effectLst/>
                <a:latin typeface="Segoe UI" panose="020B0502040204020203" pitchFamily="34" charset="0"/>
              </a:rPr>
              <a:t>frequency band provided that any such operation does not cause harmful interference to primary users.</a:t>
            </a:r>
            <a:r>
              <a:rPr lang="en-US" b="0" i="0" dirty="0">
                <a:solidFill>
                  <a:srgbClr val="0000FF"/>
                </a:solidFill>
                <a:effectLst/>
                <a:latin typeface="arial" panose="020B0604020202020204" pitchFamily="34" charset="0"/>
              </a:rPr>
              <a:t> </a:t>
            </a:r>
            <a:r>
              <a:rPr lang="en-US" b="0" i="0" dirty="0">
                <a:solidFill>
                  <a:srgbClr val="242424"/>
                </a:solidFill>
                <a:effectLst/>
                <a:latin typeface="Segoe UI" panose="020B0502040204020203" pitchFamily="34" charset="0"/>
              </a:rPr>
              <a:t>Technical specifications of selected parameters are also proposed.  </a:t>
            </a:r>
          </a:p>
          <a:p>
            <a:pPr marL="0" indent="0"/>
            <a:endParaRPr lang="en-US" b="0" i="0" dirty="0">
              <a:solidFill>
                <a:srgbClr val="242424"/>
              </a:solidFill>
              <a:effectLst/>
              <a:latin typeface="Segoe UI" panose="020B0502040204020203" pitchFamily="34" charset="0"/>
            </a:endParaRPr>
          </a:p>
          <a:p>
            <a:pPr marL="0" indent="0"/>
            <a:r>
              <a:rPr lang="en-US" dirty="0">
                <a:solidFill>
                  <a:srgbClr val="242424"/>
                </a:solidFill>
                <a:latin typeface="Segoe UI" panose="020B0502040204020203" pitchFamily="34" charset="0"/>
              </a:rPr>
              <a:t>Details: </a:t>
            </a:r>
            <a:r>
              <a:rPr lang="en-US" b="0" i="0" dirty="0">
                <a:solidFill>
                  <a:srgbClr val="242424"/>
                </a:solidFill>
                <a:effectLst/>
                <a:latin typeface="Segoe UI" panose="020B0502040204020203" pitchFamily="34" charset="0"/>
              </a:rPr>
              <a:t> </a:t>
            </a:r>
            <a:r>
              <a:rPr lang="en-US" b="0" i="0" dirty="0">
                <a:effectLst/>
                <a:latin typeface="Segoe UI" panose="020B0502040204020203" pitchFamily="34" charset="0"/>
                <a:hlinkClick r:id="rId2"/>
              </a:rPr>
              <a:t>https://www.miit.gov.cn/gzcy/yjzj/art/2023/art_42a55669ef094373a01a838e235088c1.html</a:t>
            </a:r>
            <a:br>
              <a:rPr lang="en-US" dirty="0"/>
            </a:br>
            <a:endParaRPr lang="en-US" dirty="0"/>
          </a:p>
        </p:txBody>
      </p:sp>
      <p:sp>
        <p:nvSpPr>
          <p:cNvPr id="4" name="Slide Number Placeholder 3">
            <a:extLst>
              <a:ext uri="{FF2B5EF4-FFF2-40B4-BE49-F238E27FC236}">
                <a16:creationId xmlns:a16="http://schemas.microsoft.com/office/drawing/2014/main" id="{1C4BB88E-3EDF-3F0A-75ED-EBDA5D83A5F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21</a:t>
            </a:fld>
            <a:endParaRPr lang="en-US" altLang="en-US"/>
          </a:p>
        </p:txBody>
      </p:sp>
    </p:spTree>
    <p:extLst>
      <p:ext uri="{BB962C8B-B14F-4D97-AF65-F5344CB8AC3E}">
        <p14:creationId xmlns:p14="http://schemas.microsoft.com/office/powerpoint/2010/main" val="22346126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FA015-587D-91AD-3085-B025C5485241}"/>
              </a:ext>
            </a:extLst>
          </p:cNvPr>
          <p:cNvSpPr>
            <a:spLocks noGrp="1"/>
          </p:cNvSpPr>
          <p:nvPr>
            <p:ph type="title"/>
          </p:nvPr>
        </p:nvSpPr>
        <p:spPr/>
        <p:txBody>
          <a:bodyPr>
            <a:normAutofit fontScale="90000"/>
          </a:bodyPr>
          <a:lstStyle/>
          <a:p>
            <a:r>
              <a:rPr lang="en-US" dirty="0"/>
              <a:t>China MIIT's consultation on UWB</a:t>
            </a:r>
          </a:p>
        </p:txBody>
      </p:sp>
      <p:sp>
        <p:nvSpPr>
          <p:cNvPr id="3" name="Content Placeholder 2">
            <a:extLst>
              <a:ext uri="{FF2B5EF4-FFF2-40B4-BE49-F238E27FC236}">
                <a16:creationId xmlns:a16="http://schemas.microsoft.com/office/drawing/2014/main" id="{D8B73088-26A7-843E-4A1E-943665576085}"/>
              </a:ext>
            </a:extLst>
          </p:cNvPr>
          <p:cNvSpPr>
            <a:spLocks noGrp="1"/>
          </p:cNvSpPr>
          <p:nvPr>
            <p:ph idx="1"/>
          </p:nvPr>
        </p:nvSpPr>
        <p:spPr/>
        <p:txBody>
          <a:bodyPr>
            <a:normAutofit fontScale="77500" lnSpcReduction="20000"/>
          </a:bodyPr>
          <a:lstStyle/>
          <a:p>
            <a:pPr marL="457200" indent="-457200">
              <a:buFont typeface="Arial" panose="020B0604020202020204" pitchFamily="34" charset="0"/>
              <a:buChar char="•"/>
            </a:pPr>
            <a:r>
              <a:rPr lang="en-US" dirty="0"/>
              <a:t>Possible points to include:</a:t>
            </a:r>
          </a:p>
          <a:p>
            <a:pPr marL="857250" lvl="1" indent="-457200">
              <a:buFont typeface="Arial" panose="020B0604020202020204" pitchFamily="34" charset="0"/>
              <a:buChar char="•"/>
            </a:pPr>
            <a:r>
              <a:rPr lang="en-US" dirty="0"/>
              <a:t>UWB is a great choice for sharing without causing harmful interference:</a:t>
            </a:r>
          </a:p>
          <a:p>
            <a:pPr marL="1257300" lvl="2" indent="-457200">
              <a:buFont typeface="Arial" panose="020B0604020202020204" pitchFamily="34" charset="0"/>
              <a:buChar char="•"/>
            </a:pPr>
            <a:r>
              <a:rPr lang="en-US" dirty="0"/>
              <a:t>Experience shows UWB is exceptionally unlikely to cause harmful interference to protected services</a:t>
            </a:r>
          </a:p>
          <a:p>
            <a:pPr marL="857250" lvl="1" indent="-457200">
              <a:buFont typeface="Arial" panose="020B0604020202020204" pitchFamily="34" charset="0"/>
              <a:buChar char="•"/>
            </a:pPr>
            <a:r>
              <a:rPr lang="en-US" dirty="0"/>
              <a:t>UWB is deploying in many regions</a:t>
            </a:r>
          </a:p>
          <a:p>
            <a:pPr marL="857250" lvl="1" indent="-457200">
              <a:buFont typeface="Arial" panose="020B0604020202020204" pitchFamily="34" charset="0"/>
              <a:buChar char="•"/>
            </a:pPr>
            <a:r>
              <a:rPr lang="en-US" dirty="0"/>
              <a:t>UWB has great value</a:t>
            </a:r>
          </a:p>
          <a:p>
            <a:pPr marL="1257300" lvl="2" indent="-457200">
              <a:buFont typeface="Arial" panose="020B0604020202020204" pitchFamily="34" charset="0"/>
              <a:buChar char="•"/>
            </a:pPr>
            <a:r>
              <a:rPr lang="en-US" dirty="0"/>
              <a:t>Provide a list of high-value uses</a:t>
            </a:r>
          </a:p>
          <a:p>
            <a:pPr marL="1257300" lvl="2" indent="-457200">
              <a:buFont typeface="Arial" panose="020B0604020202020204" pitchFamily="34" charset="0"/>
              <a:buChar char="•"/>
            </a:pPr>
            <a:r>
              <a:rPr lang="en-US" dirty="0"/>
              <a:t>Consider both economic and social/consumer value</a:t>
            </a:r>
          </a:p>
          <a:p>
            <a:pPr marL="857250" lvl="1" indent="-457200">
              <a:buFont typeface="Arial" panose="020B0604020202020204" pitchFamily="34" charset="0"/>
              <a:buChar char="•"/>
            </a:pPr>
            <a:r>
              <a:rPr lang="en-US" dirty="0"/>
              <a:t>Comparing the proposed band with other regions</a:t>
            </a:r>
          </a:p>
          <a:p>
            <a:pPr marL="1257300" lvl="2" indent="-457200">
              <a:buFont typeface="Arial" panose="020B0604020202020204" pitchFamily="34" charset="0"/>
              <a:buChar char="•"/>
            </a:pPr>
            <a:r>
              <a:rPr lang="en-US" dirty="0"/>
              <a:t>Possibly suggest expanding the band?</a:t>
            </a:r>
          </a:p>
          <a:p>
            <a:pPr marL="857250" lvl="1" indent="-457200">
              <a:buFont typeface="Arial" panose="020B0604020202020204" pitchFamily="34" charset="0"/>
              <a:buChar char="•"/>
            </a:pPr>
            <a:r>
              <a:rPr lang="en-US" dirty="0"/>
              <a:t>Need to:</a:t>
            </a:r>
          </a:p>
          <a:p>
            <a:pPr marL="1257300" lvl="2" indent="-457200">
              <a:buFont typeface="Arial" panose="020B0604020202020204" pitchFamily="34" charset="0"/>
              <a:buChar char="•"/>
            </a:pPr>
            <a:r>
              <a:rPr lang="en-US" dirty="0"/>
              <a:t>Review the technical conditions (not </a:t>
            </a:r>
            <a:r>
              <a:rPr lang="en-US"/>
              <a:t>in English)</a:t>
            </a:r>
            <a:endParaRPr lang="en-US" dirty="0"/>
          </a:p>
          <a:p>
            <a:pPr marL="1257300" lvl="2" indent="-457200">
              <a:buFont typeface="Arial" panose="020B0604020202020204" pitchFamily="34" charset="0"/>
              <a:buChar char="•"/>
            </a:pPr>
            <a:r>
              <a:rPr lang="en-US" dirty="0"/>
              <a:t>Compare to EU and US rules</a:t>
            </a:r>
          </a:p>
          <a:p>
            <a:pPr marL="1257300" lvl="2" indent="-457200">
              <a:buFont typeface="Arial" panose="020B0604020202020204" pitchFamily="34" charset="0"/>
              <a:buChar char="•"/>
            </a:pPr>
            <a:r>
              <a:rPr lang="en-US" dirty="0"/>
              <a:t>Identify references to support UWB “goodness”</a:t>
            </a:r>
          </a:p>
          <a:p>
            <a:pPr marL="857250" lvl="1" indent="-457200">
              <a:buFont typeface="Arial" panose="020B0604020202020204" pitchFamily="34" charset="0"/>
              <a:buChar char="•"/>
            </a:pPr>
            <a:endParaRPr lang="en-US" dirty="0"/>
          </a:p>
          <a:p>
            <a:pPr marL="857250" lvl="1"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1C4BB88E-3EDF-3F0A-75ED-EBDA5D83A5F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22</a:t>
            </a:fld>
            <a:endParaRPr lang="en-US" altLang="en-US"/>
          </a:p>
        </p:txBody>
      </p:sp>
    </p:spTree>
    <p:extLst>
      <p:ext uri="{BB962C8B-B14F-4D97-AF65-F5344CB8AC3E}">
        <p14:creationId xmlns:p14="http://schemas.microsoft.com/office/powerpoint/2010/main" val="18103160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329CA-32A4-45CD-99F4-0F3C8B14FA39}"/>
              </a:ext>
            </a:extLst>
          </p:cNvPr>
          <p:cNvSpPr>
            <a:spLocks noGrp="1"/>
          </p:cNvSpPr>
          <p:nvPr>
            <p:ph type="title"/>
          </p:nvPr>
        </p:nvSpPr>
        <p:spPr/>
        <p:txBody>
          <a:bodyPr/>
          <a:lstStyle/>
          <a:p>
            <a:r>
              <a:rPr lang="en-US" dirty="0"/>
              <a:t>Next Steps</a:t>
            </a:r>
          </a:p>
        </p:txBody>
      </p:sp>
      <p:pic>
        <p:nvPicPr>
          <p:cNvPr id="6" name="Content Placeholder 5" descr="A picture containing tree, outdoor, grass, plant&#10;&#10;Description automatically generated">
            <a:extLst>
              <a:ext uri="{FF2B5EF4-FFF2-40B4-BE49-F238E27FC236}">
                <a16:creationId xmlns:a16="http://schemas.microsoft.com/office/drawing/2014/main" id="{15E0262C-BBD2-4EF9-B084-8AAD40984CC1}"/>
              </a:ext>
            </a:extLst>
          </p:cNvPr>
          <p:cNvPicPr>
            <a:picLocks noGrp="1" noChangeAspect="1"/>
          </p:cNvPicPr>
          <p:nvPr>
            <p:ph idx="1"/>
          </p:nvPr>
        </p:nvPicPr>
        <p:blipFill>
          <a:blip r:embed="rId2"/>
          <a:stretch>
            <a:fillRect/>
          </a:stretch>
        </p:blipFill>
        <p:spPr>
          <a:xfrm>
            <a:off x="2594769" y="2415381"/>
            <a:ext cx="3810000" cy="2857500"/>
          </a:xfrm>
        </p:spPr>
      </p:pic>
      <p:sp>
        <p:nvSpPr>
          <p:cNvPr id="4" name="Slide Number Placeholder 3">
            <a:extLst>
              <a:ext uri="{FF2B5EF4-FFF2-40B4-BE49-F238E27FC236}">
                <a16:creationId xmlns:a16="http://schemas.microsoft.com/office/drawing/2014/main" id="{DD7F8A86-7CC4-4430-9F4E-EFD0240CDED4}"/>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23</a:t>
            </a:fld>
            <a:endParaRPr lang="en-US" altLang="en-US"/>
          </a:p>
        </p:txBody>
      </p:sp>
    </p:spTree>
    <p:extLst>
      <p:ext uri="{BB962C8B-B14F-4D97-AF65-F5344CB8AC3E}">
        <p14:creationId xmlns:p14="http://schemas.microsoft.com/office/powerpoint/2010/main" val="37549705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7D9F5-2AAB-EBCD-32A5-44E798D562B8}"/>
              </a:ext>
            </a:extLst>
          </p:cNvPr>
          <p:cNvSpPr>
            <a:spLocks noGrp="1"/>
          </p:cNvSpPr>
          <p:nvPr>
            <p:ph type="title"/>
          </p:nvPr>
        </p:nvSpPr>
        <p:spPr/>
        <p:txBody>
          <a:bodyPr/>
          <a:lstStyle/>
          <a:p>
            <a:r>
              <a:rPr lang="en-US" dirty="0"/>
              <a:t>January Agenda</a:t>
            </a:r>
          </a:p>
        </p:txBody>
      </p:sp>
      <p:sp>
        <p:nvSpPr>
          <p:cNvPr id="3" name="Content Placeholder 2">
            <a:extLst>
              <a:ext uri="{FF2B5EF4-FFF2-40B4-BE49-F238E27FC236}">
                <a16:creationId xmlns:a16="http://schemas.microsoft.com/office/drawing/2014/main" id="{9A45EF0E-0A98-AB3A-2473-877BB06D7F84}"/>
              </a:ext>
            </a:extLst>
          </p:cNvPr>
          <p:cNvSpPr>
            <a:spLocks noGrp="1"/>
          </p:cNvSpPr>
          <p:nvPr>
            <p:ph idx="1"/>
          </p:nvPr>
        </p:nvSpPr>
        <p:spPr>
          <a:xfrm>
            <a:off x="767977" y="1587623"/>
            <a:ext cx="7764463" cy="3785593"/>
          </a:xfrm>
        </p:spPr>
        <p:txBody>
          <a:bodyPr/>
          <a:lstStyle/>
          <a:p>
            <a:pPr marL="0" indent="0" algn="ctr"/>
            <a:r>
              <a:rPr lang="en-US" sz="2400" dirty="0"/>
              <a:t>Revision 0: </a:t>
            </a:r>
            <a:r>
              <a:rPr lang="en-US" sz="2400" dirty="0">
                <a:hlinkClick r:id="rId2"/>
              </a:rPr>
              <a:t>15-22-0687-04</a:t>
            </a:r>
            <a:endParaRPr lang="en-US" sz="2400" dirty="0"/>
          </a:p>
          <a:p>
            <a:pPr marL="0" indent="0" algn="ctr"/>
            <a:endParaRPr lang="en-US" sz="2400" dirty="0"/>
          </a:p>
          <a:p>
            <a:pPr marL="0" indent="0" algn="ctr"/>
            <a:r>
              <a:rPr lang="en-US" sz="2400" dirty="0"/>
              <a:t>Pretty much full!</a:t>
            </a:r>
          </a:p>
          <a:p>
            <a:pPr marL="0" indent="0" algn="ctr"/>
            <a:endParaRPr lang="en-US" sz="2400" dirty="0"/>
          </a:p>
          <a:p>
            <a:pPr marL="0" indent="0"/>
            <a:r>
              <a:rPr lang="en-US" sz="2400" dirty="0"/>
              <a:t>The focus for January is to converge, combine, and complete technical content!  To that end several slots have been allocated for collaborative breakouts.</a:t>
            </a:r>
            <a:br>
              <a:rPr lang="en-US" sz="2400" dirty="0"/>
            </a:br>
            <a:endParaRPr lang="en-US" sz="2400" dirty="0"/>
          </a:p>
          <a:p>
            <a:pPr marL="457200" indent="-457200" algn="ctr">
              <a:buFont typeface="Arial" panose="020B0604020202020204" pitchFamily="34" charset="0"/>
              <a:buChar char="•"/>
            </a:pPr>
            <a:endParaRPr lang="en-US" sz="2400" dirty="0"/>
          </a:p>
        </p:txBody>
      </p:sp>
      <p:sp>
        <p:nvSpPr>
          <p:cNvPr id="4" name="Slide Number Placeholder 3">
            <a:extLst>
              <a:ext uri="{FF2B5EF4-FFF2-40B4-BE49-F238E27FC236}">
                <a16:creationId xmlns:a16="http://schemas.microsoft.com/office/drawing/2014/main" id="{46F527AA-F563-0DC7-F885-67473507CEA0}"/>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24</a:t>
            </a:fld>
            <a:endParaRPr lang="en-US" altLang="en-US"/>
          </a:p>
        </p:txBody>
      </p:sp>
    </p:spTree>
    <p:extLst>
      <p:ext uri="{BB962C8B-B14F-4D97-AF65-F5344CB8AC3E}">
        <p14:creationId xmlns:p14="http://schemas.microsoft.com/office/powerpoint/2010/main" val="37854955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5D750897-DB9D-7BAB-601F-2665AFCD4F8A}"/>
              </a:ext>
            </a:extLst>
          </p:cNvPr>
          <p:cNvGraphicFramePr>
            <a:graphicFrameLocks noGrp="1"/>
          </p:cNvGraphicFramePr>
          <p:nvPr>
            <p:extLst>
              <p:ext uri="{D42A27DB-BD31-4B8C-83A1-F6EECF244321}">
                <p14:modId xmlns:p14="http://schemas.microsoft.com/office/powerpoint/2010/main" val="243763133"/>
              </p:ext>
            </p:extLst>
          </p:nvPr>
        </p:nvGraphicFramePr>
        <p:xfrm>
          <a:off x="4860036" y="1412776"/>
          <a:ext cx="3744412" cy="4056223"/>
        </p:xfrm>
        <a:graphic>
          <a:graphicData uri="http://schemas.openxmlformats.org/drawingml/2006/table">
            <a:tbl>
              <a:tblPr>
                <a:tableStyleId>{5C22544A-7EE6-4342-B048-85BDC9FD1C3A}</a:tableStyleId>
              </a:tblPr>
              <a:tblGrid>
                <a:gridCol w="534916">
                  <a:extLst>
                    <a:ext uri="{9D8B030D-6E8A-4147-A177-3AD203B41FA5}">
                      <a16:colId xmlns:a16="http://schemas.microsoft.com/office/drawing/2014/main" val="3508457828"/>
                    </a:ext>
                  </a:extLst>
                </a:gridCol>
                <a:gridCol w="534916">
                  <a:extLst>
                    <a:ext uri="{9D8B030D-6E8A-4147-A177-3AD203B41FA5}">
                      <a16:colId xmlns:a16="http://schemas.microsoft.com/office/drawing/2014/main" val="1535023548"/>
                    </a:ext>
                  </a:extLst>
                </a:gridCol>
                <a:gridCol w="534916">
                  <a:extLst>
                    <a:ext uri="{9D8B030D-6E8A-4147-A177-3AD203B41FA5}">
                      <a16:colId xmlns:a16="http://schemas.microsoft.com/office/drawing/2014/main" val="1129273791"/>
                    </a:ext>
                  </a:extLst>
                </a:gridCol>
                <a:gridCol w="534916">
                  <a:extLst>
                    <a:ext uri="{9D8B030D-6E8A-4147-A177-3AD203B41FA5}">
                      <a16:colId xmlns:a16="http://schemas.microsoft.com/office/drawing/2014/main" val="1382645284"/>
                    </a:ext>
                  </a:extLst>
                </a:gridCol>
                <a:gridCol w="534916">
                  <a:extLst>
                    <a:ext uri="{9D8B030D-6E8A-4147-A177-3AD203B41FA5}">
                      <a16:colId xmlns:a16="http://schemas.microsoft.com/office/drawing/2014/main" val="1972396253"/>
                    </a:ext>
                  </a:extLst>
                </a:gridCol>
                <a:gridCol w="534916">
                  <a:extLst>
                    <a:ext uri="{9D8B030D-6E8A-4147-A177-3AD203B41FA5}">
                      <a16:colId xmlns:a16="http://schemas.microsoft.com/office/drawing/2014/main" val="1906195796"/>
                    </a:ext>
                  </a:extLst>
                </a:gridCol>
                <a:gridCol w="534916">
                  <a:extLst>
                    <a:ext uri="{9D8B030D-6E8A-4147-A177-3AD203B41FA5}">
                      <a16:colId xmlns:a16="http://schemas.microsoft.com/office/drawing/2014/main" val="1483240505"/>
                    </a:ext>
                  </a:extLst>
                </a:gridCol>
              </a:tblGrid>
              <a:tr h="390036">
                <a:tc gridSpan="7">
                  <a:txBody>
                    <a:bodyPr/>
                    <a:lstStyle/>
                    <a:p>
                      <a:pPr algn="ctr" fontAlgn="ctr"/>
                      <a:r>
                        <a:rPr lang="en-US" sz="2400" u="none" strike="noStrike" dirty="0">
                          <a:effectLst/>
                        </a:rPr>
                        <a:t>January ‘23</a:t>
                      </a:r>
                      <a:endParaRPr lang="en-US" sz="2400" b="1" i="0" u="none" strike="noStrike" dirty="0">
                        <a:solidFill>
                          <a:srgbClr val="1F4E78"/>
                        </a:solidFill>
                        <a:effectLst/>
                        <a:latin typeface="Calibri" panose="020F0502020204030204" pitchFamily="34" charset="0"/>
                      </a:endParaRPr>
                    </a:p>
                  </a:txBody>
                  <a:tcPr marL="5443" marR="5443" marT="5443"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76155318"/>
                  </a:ext>
                </a:extLst>
              </a:tr>
              <a:tr h="523741">
                <a:tc>
                  <a:txBody>
                    <a:bodyPr/>
                    <a:lstStyle/>
                    <a:p>
                      <a:pPr algn="ctr" fontAlgn="b"/>
                      <a:r>
                        <a:rPr lang="en-US" sz="2400" u="none" strike="noStrike">
                          <a:effectLst/>
                        </a:rPr>
                        <a:t>S</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dirty="0">
                          <a:effectLst/>
                        </a:rPr>
                        <a:t>M</a:t>
                      </a:r>
                      <a:endParaRPr lang="en-US" sz="2400" b="1" i="0" u="none" strike="noStrike" dirty="0">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dirty="0">
                          <a:effectLst/>
                        </a:rPr>
                        <a:t>T</a:t>
                      </a:r>
                      <a:endParaRPr lang="en-US" sz="2400" b="1" i="0" u="none" strike="noStrike" dirty="0">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W</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T</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F</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dirty="0">
                          <a:effectLst/>
                        </a:rPr>
                        <a:t>S</a:t>
                      </a:r>
                      <a:endParaRPr lang="en-US" sz="2400" b="1" i="0" u="none" strike="noStrike" dirty="0">
                        <a:solidFill>
                          <a:srgbClr val="5B9BD5"/>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1008230415"/>
                  </a:ext>
                </a:extLst>
              </a:tr>
              <a:tr h="523741">
                <a:tc>
                  <a:txBody>
                    <a:bodyPr/>
                    <a:lstStyle/>
                    <a:p>
                      <a:pPr algn="ctr" fontAlgn="ctr"/>
                      <a:r>
                        <a:rPr lang="en-US" sz="2400" b="0" i="0" u="none" strike="noStrike" dirty="0">
                          <a:solidFill>
                            <a:schemeClr val="tx1"/>
                          </a:solidFill>
                          <a:effectLst/>
                          <a:latin typeface="Calibri" panose="020F0502020204030204" pitchFamily="34" charset="0"/>
                        </a:rPr>
                        <a:t>1</a:t>
                      </a:r>
                    </a:p>
                  </a:txBody>
                  <a:tcPr marL="5443" marR="5443" marT="5443" marB="0" anchor="ctr"/>
                </a:tc>
                <a:tc>
                  <a:txBody>
                    <a:bodyPr/>
                    <a:lstStyle/>
                    <a:p>
                      <a:pPr algn="ctr" fontAlgn="ctr"/>
                      <a:r>
                        <a:rPr lang="en-US" sz="2400" b="0" i="0" u="none" strike="noStrike" dirty="0">
                          <a:solidFill>
                            <a:schemeClr val="tx1"/>
                          </a:solidFill>
                          <a:effectLst/>
                          <a:latin typeface="Calibri" panose="020F0502020204030204" pitchFamily="34" charset="0"/>
                        </a:rPr>
                        <a:t>2</a:t>
                      </a:r>
                    </a:p>
                  </a:txBody>
                  <a:tcPr marL="5443" marR="5443" marT="5443" marB="0" anchor="ctr"/>
                </a:tc>
                <a:tc>
                  <a:txBody>
                    <a:bodyPr/>
                    <a:lstStyle/>
                    <a:p>
                      <a:pPr marL="0" algn="ctr" defTabSz="457200" rtl="0" eaLnBrk="1" fontAlgn="ctr" latinLnBrk="0" hangingPunct="1"/>
                      <a:r>
                        <a:rPr lang="en-US" sz="2800" b="1" u="none" strike="noStrike" kern="1200" dirty="0">
                          <a:solidFill>
                            <a:schemeClr val="bg1">
                              <a:lumMod val="75000"/>
                            </a:schemeClr>
                          </a:solidFill>
                          <a:effectLst/>
                          <a:latin typeface="+mn-lt"/>
                          <a:ea typeface="+mn-ea"/>
                          <a:cs typeface="+mn-cs"/>
                        </a:rPr>
                        <a:t>3</a:t>
                      </a:r>
                    </a:p>
                  </a:txBody>
                  <a:tcPr marL="5443" marR="5443" marT="5443" marB="0" anchor="ctr"/>
                </a:tc>
                <a:tc>
                  <a:txBody>
                    <a:bodyPr/>
                    <a:lstStyle/>
                    <a:p>
                      <a:pPr algn="ctr" fontAlgn="ctr"/>
                      <a:r>
                        <a:rPr lang="en-US" sz="2400" b="0" i="0" u="none" strike="noStrike" dirty="0">
                          <a:effectLst/>
                          <a:latin typeface="Calibri" panose="020F0502020204030204" pitchFamily="34" charset="0"/>
                        </a:rPr>
                        <a:t>4</a:t>
                      </a:r>
                    </a:p>
                  </a:txBody>
                  <a:tcPr marL="5443" marR="5443" marT="5443" marB="0" anchor="ctr"/>
                </a:tc>
                <a:tc>
                  <a:txBody>
                    <a:bodyPr/>
                    <a:lstStyle/>
                    <a:p>
                      <a:pPr algn="ctr" fontAlgn="ctr"/>
                      <a:r>
                        <a:rPr lang="en-US" sz="2400" b="0" i="0" u="none" strike="noStrike" dirty="0">
                          <a:effectLst/>
                          <a:latin typeface="Calibri" panose="020F0502020204030204" pitchFamily="34" charset="0"/>
                        </a:rPr>
                        <a:t>5</a:t>
                      </a:r>
                    </a:p>
                  </a:txBody>
                  <a:tcPr marL="5443" marR="5443" marT="5443" marB="0" anchor="ctr"/>
                </a:tc>
                <a:tc>
                  <a:txBody>
                    <a:bodyPr/>
                    <a:lstStyle/>
                    <a:p>
                      <a:pPr algn="ctr" fontAlgn="ctr"/>
                      <a:r>
                        <a:rPr lang="en-US" sz="2400" b="0" i="0" u="none" strike="noStrike" dirty="0">
                          <a:solidFill>
                            <a:schemeClr val="tx1"/>
                          </a:solidFill>
                          <a:effectLst/>
                          <a:latin typeface="Calibri" panose="020F0502020204030204" pitchFamily="34" charset="0"/>
                        </a:rPr>
                        <a:t>6</a:t>
                      </a:r>
                    </a:p>
                  </a:txBody>
                  <a:tcPr marL="5443" marR="5443" marT="5443" marB="0" anchor="ctr"/>
                </a:tc>
                <a:tc>
                  <a:txBody>
                    <a:bodyPr/>
                    <a:lstStyle/>
                    <a:p>
                      <a:pPr algn="ctr" fontAlgn="ctr"/>
                      <a:r>
                        <a:rPr lang="en-US" sz="2400" b="0" i="0" u="none" strike="noStrike" dirty="0">
                          <a:solidFill>
                            <a:schemeClr val="tx1"/>
                          </a:solidFill>
                          <a:effectLst/>
                          <a:latin typeface="Calibri" panose="020F0502020204030204" pitchFamily="34" charset="0"/>
                        </a:rPr>
                        <a:t>7</a:t>
                      </a:r>
                    </a:p>
                  </a:txBody>
                  <a:tcPr marL="5443" marR="5443" marT="5443" marB="0" anchor="ctr"/>
                </a:tc>
                <a:extLst>
                  <a:ext uri="{0D108BD9-81ED-4DB2-BD59-A6C34878D82A}">
                    <a16:rowId xmlns:a16="http://schemas.microsoft.com/office/drawing/2014/main" val="804905794"/>
                  </a:ext>
                </a:extLst>
              </a:tr>
              <a:tr h="523741">
                <a:tc>
                  <a:txBody>
                    <a:bodyPr/>
                    <a:lstStyle/>
                    <a:p>
                      <a:pPr algn="ctr" fontAlgn="ctr"/>
                      <a:r>
                        <a:rPr lang="en-US" sz="2400" b="0" i="0" u="none" strike="noStrike" dirty="0">
                          <a:effectLst/>
                          <a:latin typeface="Calibri" panose="020F0502020204030204" pitchFamily="34" charset="0"/>
                        </a:rPr>
                        <a:t>8</a:t>
                      </a:r>
                    </a:p>
                  </a:txBody>
                  <a:tcPr marL="5443" marR="5443" marT="5443" marB="0" anchor="ctr"/>
                </a:tc>
                <a:tc>
                  <a:txBody>
                    <a:bodyPr/>
                    <a:lstStyle/>
                    <a:p>
                      <a:pPr algn="ctr" fontAlgn="ctr"/>
                      <a:r>
                        <a:rPr lang="en-US" sz="2400" b="0" i="0" u="none" strike="noStrike" dirty="0">
                          <a:effectLst/>
                          <a:latin typeface="Calibri" panose="020F0502020204030204" pitchFamily="34" charset="0"/>
                        </a:rPr>
                        <a:t>9</a:t>
                      </a:r>
                    </a:p>
                  </a:txBody>
                  <a:tcPr marL="5443" marR="5443" marT="5443" marB="0" anchor="ctr">
                    <a:lnB w="12700" cap="flat" cmpd="sng" algn="ctr">
                      <a:solidFill>
                        <a:schemeClr val="tx1"/>
                      </a:solidFill>
                      <a:prstDash val="solid"/>
                      <a:round/>
                      <a:headEnd type="none" w="med" len="med"/>
                      <a:tailEnd type="none" w="med" len="med"/>
                    </a:lnB>
                  </a:tcPr>
                </a:tc>
                <a:tc>
                  <a:txBody>
                    <a:bodyPr/>
                    <a:lstStyle/>
                    <a:p>
                      <a:pPr marL="0" algn="ctr" defTabSz="457200" rtl="0" eaLnBrk="1" fontAlgn="ctr" latinLnBrk="0" hangingPunct="1"/>
                      <a:r>
                        <a:rPr lang="en-US" sz="2800" b="1" u="none" strike="noStrike" kern="1200" dirty="0">
                          <a:solidFill>
                            <a:schemeClr val="accent5">
                              <a:lumMod val="50000"/>
                            </a:schemeClr>
                          </a:solidFill>
                          <a:effectLst/>
                          <a:latin typeface="+mn-lt"/>
                          <a:ea typeface="+mn-ea"/>
                          <a:cs typeface="+mn-cs"/>
                        </a:rPr>
                        <a:t>10</a:t>
                      </a:r>
                    </a:p>
                  </a:txBody>
                  <a:tcPr marL="5443" marR="5443" marT="5443" marB="0" anchor="ctr">
                    <a:lnB w="12700" cap="flat" cmpd="sng" algn="ctr">
                      <a:solidFill>
                        <a:schemeClr val="tx1"/>
                      </a:solidFill>
                      <a:prstDash val="solid"/>
                      <a:round/>
                      <a:headEnd type="none" w="med" len="med"/>
                      <a:tailEnd type="none" w="med" len="med"/>
                    </a:lnB>
                  </a:tcPr>
                </a:tc>
                <a:tc>
                  <a:txBody>
                    <a:bodyPr/>
                    <a:lstStyle/>
                    <a:p>
                      <a:pPr algn="ctr" fontAlgn="ctr"/>
                      <a:r>
                        <a:rPr lang="en-US" sz="2400" b="0" i="0" u="none" strike="noStrike" dirty="0">
                          <a:effectLst/>
                          <a:latin typeface="Calibri" panose="020F0502020204030204" pitchFamily="34" charset="0"/>
                        </a:rPr>
                        <a:t>11</a:t>
                      </a:r>
                    </a:p>
                  </a:txBody>
                  <a:tcPr marL="5443" marR="5443" marT="5443" marB="0" anchor="ctr">
                    <a:lnB w="12700" cap="flat" cmpd="sng" algn="ctr">
                      <a:solidFill>
                        <a:schemeClr val="tx1"/>
                      </a:solidFill>
                      <a:prstDash val="solid"/>
                      <a:round/>
                      <a:headEnd type="none" w="med" len="med"/>
                      <a:tailEnd type="none" w="med" len="med"/>
                    </a:lnB>
                  </a:tcPr>
                </a:tc>
                <a:tc>
                  <a:txBody>
                    <a:bodyPr/>
                    <a:lstStyle/>
                    <a:p>
                      <a:pPr algn="ctr" fontAlgn="ctr"/>
                      <a:r>
                        <a:rPr lang="en-US" sz="2400" b="0" i="0" u="none" strike="noStrike" dirty="0">
                          <a:effectLst/>
                          <a:latin typeface="Calibri" panose="020F0502020204030204" pitchFamily="34" charset="0"/>
                        </a:rPr>
                        <a:t>12</a:t>
                      </a:r>
                    </a:p>
                  </a:txBody>
                  <a:tcPr marL="5443" marR="5443" marT="5443" marB="0" anchor="ctr">
                    <a:lnB w="12700" cap="flat" cmpd="sng" algn="ctr">
                      <a:solidFill>
                        <a:schemeClr val="tx1"/>
                      </a:solidFill>
                      <a:prstDash val="solid"/>
                      <a:round/>
                      <a:headEnd type="none" w="med" len="med"/>
                      <a:tailEnd type="none" w="med" len="med"/>
                    </a:lnB>
                  </a:tcPr>
                </a:tc>
                <a:tc>
                  <a:txBody>
                    <a:bodyPr/>
                    <a:lstStyle/>
                    <a:p>
                      <a:pPr algn="ctr" fontAlgn="ctr"/>
                      <a:r>
                        <a:rPr lang="en-US" sz="2400" b="0" i="0" u="none" strike="noStrike" dirty="0">
                          <a:effectLst/>
                          <a:latin typeface="Calibri" panose="020F0502020204030204" pitchFamily="34" charset="0"/>
                        </a:rPr>
                        <a:t>13</a:t>
                      </a:r>
                    </a:p>
                  </a:txBody>
                  <a:tcPr marL="5443" marR="5443" marT="5443" marB="0" anchor="ctr">
                    <a:lnB w="12700" cap="flat" cmpd="sng" algn="ctr">
                      <a:solidFill>
                        <a:schemeClr val="tx1"/>
                      </a:solidFill>
                      <a:prstDash val="solid"/>
                      <a:round/>
                      <a:headEnd type="none" w="med" len="med"/>
                      <a:tailEnd type="none" w="med" len="med"/>
                    </a:lnB>
                  </a:tcPr>
                </a:tc>
                <a:tc>
                  <a:txBody>
                    <a:bodyPr/>
                    <a:lstStyle/>
                    <a:p>
                      <a:pPr algn="ctr" fontAlgn="ctr"/>
                      <a:r>
                        <a:rPr lang="en-US" sz="2400" b="0" i="0" u="none" strike="noStrike" dirty="0">
                          <a:effectLst/>
                          <a:latin typeface="Calibri" panose="020F0502020204030204" pitchFamily="34" charset="0"/>
                        </a:rPr>
                        <a:t>14</a:t>
                      </a:r>
                    </a:p>
                  </a:txBody>
                  <a:tcPr marL="5443" marR="5443" marT="5443" marB="0" anchor="ctr"/>
                </a:tc>
                <a:extLst>
                  <a:ext uri="{0D108BD9-81ED-4DB2-BD59-A6C34878D82A}">
                    <a16:rowId xmlns:a16="http://schemas.microsoft.com/office/drawing/2014/main" val="2892619755"/>
                  </a:ext>
                </a:extLst>
              </a:tr>
              <a:tr h="523741">
                <a:tc>
                  <a:txBody>
                    <a:bodyPr/>
                    <a:lstStyle/>
                    <a:p>
                      <a:pPr algn="ctr" fontAlgn="ctr"/>
                      <a:r>
                        <a:rPr lang="en-US" sz="2400" b="0" i="0" u="none" strike="noStrike" dirty="0">
                          <a:effectLst/>
                          <a:latin typeface="Calibri" panose="020F0502020204030204" pitchFamily="34" charset="0"/>
                        </a:rPr>
                        <a:t>15</a:t>
                      </a:r>
                    </a:p>
                  </a:txBody>
                  <a:tcPr marL="5443" marR="5443" marT="5443" marB="0" anchor="ctr">
                    <a:lnR w="12700" cap="flat" cmpd="sng" algn="ctr">
                      <a:solidFill>
                        <a:schemeClr val="tx1"/>
                      </a:solidFill>
                      <a:prstDash val="solid"/>
                      <a:round/>
                      <a:headEnd type="none" w="med" len="med"/>
                      <a:tailEnd type="none" w="med" len="med"/>
                    </a:lnR>
                  </a:tcPr>
                </a:tc>
                <a:tc>
                  <a:txBody>
                    <a:bodyPr/>
                    <a:lstStyle/>
                    <a:p>
                      <a:pPr algn="ctr" fontAlgn="ctr"/>
                      <a:r>
                        <a:rPr lang="en-US" sz="2400" b="0" i="0" u="none" strike="noStrike" dirty="0">
                          <a:effectLst/>
                          <a:latin typeface="Calibri" panose="020F0502020204030204" pitchFamily="34" charset="0"/>
                        </a:rPr>
                        <a:t>16</a:t>
                      </a:r>
                    </a:p>
                  </a:txBody>
                  <a:tcPr marL="5443" marR="5443" marT="5443"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ctr" latinLnBrk="0" hangingPunct="1"/>
                      <a:r>
                        <a:rPr lang="en-US" sz="2400" b="0" i="0" u="none" strike="noStrike" kern="1200" dirty="0">
                          <a:solidFill>
                            <a:schemeClr val="dk1"/>
                          </a:solidFill>
                          <a:effectLst/>
                          <a:latin typeface="Calibri" panose="020F0502020204030204" pitchFamily="34" charset="0"/>
                          <a:ea typeface="+mn-ea"/>
                          <a:cs typeface="+mn-cs"/>
                        </a:rPr>
                        <a:t>17</a:t>
                      </a:r>
                    </a:p>
                  </a:txBody>
                  <a:tcPr marL="5443" marR="5443" marT="544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400" b="0" i="0" u="none" strike="noStrike" dirty="0">
                          <a:effectLst/>
                          <a:latin typeface="Calibri" panose="020F0502020204030204" pitchFamily="34" charset="0"/>
                        </a:rPr>
                        <a:t>18</a:t>
                      </a:r>
                    </a:p>
                  </a:txBody>
                  <a:tcPr marL="5443" marR="5443" marT="544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400" b="0" i="0" u="none" strike="noStrike" dirty="0">
                          <a:effectLst/>
                          <a:latin typeface="Calibri" panose="020F0502020204030204" pitchFamily="34" charset="0"/>
                        </a:rPr>
                        <a:t>19</a:t>
                      </a:r>
                    </a:p>
                  </a:txBody>
                  <a:tcPr marL="5443" marR="5443" marT="544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400" b="0" i="0" u="none" strike="noStrike" dirty="0">
                          <a:effectLst/>
                          <a:latin typeface="Calibri" panose="020F0502020204030204" pitchFamily="34" charset="0"/>
                        </a:rPr>
                        <a:t>20</a:t>
                      </a:r>
                    </a:p>
                  </a:txBody>
                  <a:tcPr marL="5443" marR="5443" marT="5443"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400" b="0" i="0" u="none" strike="noStrike" dirty="0">
                          <a:effectLst/>
                          <a:latin typeface="Calibri" panose="020F0502020204030204" pitchFamily="34" charset="0"/>
                        </a:rPr>
                        <a:t>21</a:t>
                      </a:r>
                    </a:p>
                  </a:txBody>
                  <a:tcPr marL="5443" marR="5443" marT="5443"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893115474"/>
                  </a:ext>
                </a:extLst>
              </a:tr>
              <a:tr h="523741">
                <a:tc>
                  <a:txBody>
                    <a:bodyPr/>
                    <a:lstStyle/>
                    <a:p>
                      <a:pPr algn="ctr" fontAlgn="ctr"/>
                      <a:r>
                        <a:rPr lang="en-US" sz="2400" b="0" i="0" u="none" strike="noStrike" dirty="0">
                          <a:effectLst/>
                          <a:latin typeface="Calibri" panose="020F0502020204030204" pitchFamily="34" charset="0"/>
                        </a:rPr>
                        <a:t>22</a:t>
                      </a:r>
                    </a:p>
                  </a:txBody>
                  <a:tcPr marL="5443" marR="5443" marT="5443" marB="0" anchor="ctr"/>
                </a:tc>
                <a:tc>
                  <a:txBody>
                    <a:bodyPr/>
                    <a:lstStyle/>
                    <a:p>
                      <a:pPr algn="ctr" fontAlgn="ctr"/>
                      <a:r>
                        <a:rPr lang="en-US" sz="2400" b="0" i="0" u="none" strike="noStrike" dirty="0">
                          <a:effectLst/>
                          <a:latin typeface="Calibri" panose="020F0502020204030204" pitchFamily="34" charset="0"/>
                        </a:rPr>
                        <a:t>23</a:t>
                      </a:r>
                    </a:p>
                  </a:txBody>
                  <a:tcPr marL="5443" marR="5443" marT="5443" marB="0" anchor="ctr">
                    <a:lnT w="12700" cap="flat" cmpd="sng" algn="ctr">
                      <a:solidFill>
                        <a:schemeClr val="tx1"/>
                      </a:solidFill>
                      <a:prstDash val="solid"/>
                      <a:round/>
                      <a:headEnd type="none" w="med" len="med"/>
                      <a:tailEnd type="none" w="med" len="med"/>
                    </a:lnT>
                  </a:tcPr>
                </a:tc>
                <a:tc>
                  <a:txBody>
                    <a:bodyPr/>
                    <a:lstStyle/>
                    <a:p>
                      <a:pPr marL="0" algn="ctr" defTabSz="457200" rtl="0" eaLnBrk="1" fontAlgn="ctr" latinLnBrk="0" hangingPunct="1"/>
                      <a:r>
                        <a:rPr lang="en-US" sz="2400" b="0" i="0" u="none" strike="noStrike" kern="1200" dirty="0">
                          <a:solidFill>
                            <a:schemeClr val="dk1"/>
                          </a:solidFill>
                          <a:effectLst/>
                          <a:latin typeface="Calibri" panose="020F0502020204030204" pitchFamily="34" charset="0"/>
                          <a:ea typeface="+mn-ea"/>
                          <a:cs typeface="+mn-cs"/>
                        </a:rPr>
                        <a:t>24</a:t>
                      </a:r>
                    </a:p>
                  </a:txBody>
                  <a:tcPr marL="5443" marR="5443" marT="5443" marB="0" anchor="ctr">
                    <a:lnT w="12700" cap="flat" cmpd="sng" algn="ctr">
                      <a:solidFill>
                        <a:schemeClr val="tx1"/>
                      </a:solidFill>
                      <a:prstDash val="solid"/>
                      <a:round/>
                      <a:headEnd type="none" w="med" len="med"/>
                      <a:tailEnd type="none" w="med" len="med"/>
                    </a:lnT>
                  </a:tcPr>
                </a:tc>
                <a:tc>
                  <a:txBody>
                    <a:bodyPr/>
                    <a:lstStyle/>
                    <a:p>
                      <a:pPr algn="ctr" fontAlgn="ctr"/>
                      <a:r>
                        <a:rPr lang="en-US" sz="2400" b="0" i="0" u="none" strike="noStrike" kern="1200" dirty="0">
                          <a:solidFill>
                            <a:schemeClr val="dk1"/>
                          </a:solidFill>
                          <a:effectLst/>
                          <a:latin typeface="Calibri" panose="020F0502020204030204" pitchFamily="34" charset="0"/>
                          <a:ea typeface="+mn-ea"/>
                          <a:cs typeface="+mn-cs"/>
                        </a:rPr>
                        <a:t>25</a:t>
                      </a:r>
                    </a:p>
                  </a:txBody>
                  <a:tcPr marL="5443" marR="5443" marT="5443" marB="0" anchor="ctr">
                    <a:lnT w="12700" cap="flat" cmpd="sng" algn="ctr">
                      <a:solidFill>
                        <a:schemeClr val="tx1"/>
                      </a:solidFill>
                      <a:prstDash val="solid"/>
                      <a:round/>
                      <a:headEnd type="none" w="med" len="med"/>
                      <a:tailEnd type="none" w="med" len="med"/>
                    </a:lnT>
                  </a:tcPr>
                </a:tc>
                <a:tc>
                  <a:txBody>
                    <a:bodyPr/>
                    <a:lstStyle/>
                    <a:p>
                      <a:pPr marL="0" algn="ctr" defTabSz="457200" rtl="0" eaLnBrk="1" fontAlgn="ctr" latinLnBrk="0" hangingPunct="1"/>
                      <a:r>
                        <a:rPr lang="en-US" sz="2400" b="0" i="0" u="none" strike="noStrike" kern="1200" dirty="0">
                          <a:solidFill>
                            <a:schemeClr val="dk1"/>
                          </a:solidFill>
                          <a:effectLst/>
                          <a:latin typeface="Calibri" panose="020F0502020204030204" pitchFamily="34" charset="0"/>
                          <a:ea typeface="+mn-ea"/>
                          <a:cs typeface="+mn-cs"/>
                        </a:rPr>
                        <a:t>26</a:t>
                      </a:r>
                    </a:p>
                  </a:txBody>
                  <a:tcPr marL="5443" marR="5443" marT="5443" marB="0" anchor="ctr">
                    <a:lnT w="12700" cap="flat" cmpd="sng" algn="ctr">
                      <a:solidFill>
                        <a:schemeClr val="tx1"/>
                      </a:solidFill>
                      <a:prstDash val="solid"/>
                      <a:round/>
                      <a:headEnd type="none" w="med" len="med"/>
                      <a:tailEnd type="none" w="med" len="med"/>
                    </a:lnT>
                  </a:tcPr>
                </a:tc>
                <a:tc>
                  <a:txBody>
                    <a:bodyPr/>
                    <a:lstStyle/>
                    <a:p>
                      <a:pPr algn="ctr" fontAlgn="ctr"/>
                      <a:r>
                        <a:rPr lang="en-US" sz="2400" b="0" i="0" u="none" strike="noStrike" kern="1200" dirty="0">
                          <a:solidFill>
                            <a:schemeClr val="dk1"/>
                          </a:solidFill>
                          <a:effectLst/>
                          <a:latin typeface="Calibri" panose="020F0502020204030204" pitchFamily="34" charset="0"/>
                          <a:ea typeface="+mn-ea"/>
                          <a:cs typeface="+mn-cs"/>
                        </a:rPr>
                        <a:t>27</a:t>
                      </a:r>
                    </a:p>
                  </a:txBody>
                  <a:tcPr marL="5443" marR="5443" marT="5443" marB="0" anchor="ctr">
                    <a:lnT w="12700" cap="flat" cmpd="sng" algn="ctr">
                      <a:solidFill>
                        <a:schemeClr val="tx1"/>
                      </a:solidFill>
                      <a:prstDash val="solid"/>
                      <a:round/>
                      <a:headEnd type="none" w="med" len="med"/>
                      <a:tailEnd type="none" w="med" len="med"/>
                    </a:lnT>
                  </a:tcPr>
                </a:tc>
                <a:tc>
                  <a:txBody>
                    <a:bodyPr/>
                    <a:lstStyle/>
                    <a:p>
                      <a:pPr algn="ctr" fontAlgn="ctr"/>
                      <a:r>
                        <a:rPr lang="en-US" sz="2400" b="0" i="0" u="none" strike="noStrike" kern="1200" dirty="0">
                          <a:solidFill>
                            <a:schemeClr val="tx1"/>
                          </a:solidFill>
                          <a:effectLst/>
                          <a:latin typeface="Calibri" panose="020F0502020204030204" pitchFamily="34" charset="0"/>
                          <a:ea typeface="+mn-ea"/>
                          <a:cs typeface="+mn-cs"/>
                        </a:rPr>
                        <a:t>28</a:t>
                      </a: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3777630749"/>
                  </a:ext>
                </a:extLst>
              </a:tr>
              <a:tr h="523741">
                <a:tc>
                  <a:txBody>
                    <a:bodyPr/>
                    <a:lstStyle/>
                    <a:p>
                      <a:pPr marL="0" algn="ctr" defTabSz="457200" rtl="0" eaLnBrk="1" fontAlgn="ctr" latinLnBrk="0" hangingPunct="1"/>
                      <a:r>
                        <a:rPr lang="en-US" sz="2400" b="0" i="0" u="none" strike="noStrike" kern="1200" dirty="0">
                          <a:solidFill>
                            <a:schemeClr val="tx1"/>
                          </a:solidFill>
                          <a:effectLst/>
                          <a:latin typeface="Calibri" panose="020F0502020204030204" pitchFamily="34" charset="0"/>
                          <a:ea typeface="+mn-ea"/>
                          <a:cs typeface="+mn-cs"/>
                        </a:rPr>
                        <a:t>29</a:t>
                      </a:r>
                    </a:p>
                  </a:txBody>
                  <a:tcPr marL="5443" marR="5443" marT="5443" marB="0" anchor="ctr"/>
                </a:tc>
                <a:tc>
                  <a:txBody>
                    <a:bodyPr/>
                    <a:lstStyle/>
                    <a:p>
                      <a:pPr marL="0" algn="ctr" defTabSz="457200" rtl="0" eaLnBrk="1" fontAlgn="ctr" latinLnBrk="0" hangingPunct="1"/>
                      <a:r>
                        <a:rPr lang="en-US" sz="2400" b="0" i="0" u="none" strike="noStrike" kern="1200" dirty="0">
                          <a:solidFill>
                            <a:schemeClr val="tx1"/>
                          </a:solidFill>
                          <a:effectLst/>
                          <a:latin typeface="Calibri" panose="020F0502020204030204" pitchFamily="34" charset="0"/>
                          <a:ea typeface="+mn-ea"/>
                          <a:cs typeface="+mn-cs"/>
                        </a:rPr>
                        <a:t>30</a:t>
                      </a:r>
                    </a:p>
                  </a:txBody>
                  <a:tcPr marL="5443" marR="5443" marT="5443" marB="0" anchor="ctr"/>
                </a:tc>
                <a:tc>
                  <a:txBody>
                    <a:bodyPr/>
                    <a:lstStyle/>
                    <a:p>
                      <a:pPr marL="0" algn="ctr" defTabSz="457200" rtl="0" eaLnBrk="1" fontAlgn="ctr" latinLnBrk="0" hangingPunct="1"/>
                      <a:r>
                        <a:rPr lang="en-US" sz="2400" b="0" i="0" u="none" strike="noStrike" kern="1200" dirty="0">
                          <a:solidFill>
                            <a:schemeClr val="dk1"/>
                          </a:solidFill>
                          <a:effectLst/>
                          <a:latin typeface="Calibri" panose="020F0502020204030204" pitchFamily="34" charset="0"/>
                          <a:ea typeface="+mn-ea"/>
                          <a:cs typeface="+mn-cs"/>
                        </a:rPr>
                        <a:t>31</a:t>
                      </a:r>
                    </a:p>
                  </a:txBody>
                  <a:tcPr marL="5443" marR="5443" marT="5443"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endParaRPr lang="en-US" sz="2400" b="0" i="0" u="none" strike="noStrike" kern="1200" dirty="0">
                        <a:solidFill>
                          <a:schemeClr val="tx1"/>
                        </a:solidFill>
                        <a:effectLst/>
                        <a:latin typeface="Calibri" panose="020F0502020204030204" pitchFamily="34" charset="0"/>
                        <a:ea typeface="+mn-ea"/>
                        <a:cs typeface="+mn-cs"/>
                      </a:endParaRPr>
                    </a:p>
                  </a:txBody>
                  <a:tcPr marL="5443" marR="5443" marT="5443" marB="0" anchor="ctr"/>
                </a:tc>
                <a:tc>
                  <a:txBody>
                    <a:bodyPr/>
                    <a:lstStyle/>
                    <a:p>
                      <a:pPr marL="0" algn="ctr" defTabSz="457200" rtl="0" eaLnBrk="1" fontAlgn="ctr" latinLnBrk="0" hangingPunct="1"/>
                      <a:endParaRPr lang="en-US" sz="2400" b="0" i="0" u="none" strike="noStrike" kern="1200" dirty="0">
                        <a:solidFill>
                          <a:schemeClr val="tx1"/>
                        </a:solidFill>
                        <a:effectLst/>
                        <a:latin typeface="Calibri" panose="020F0502020204030204" pitchFamily="34" charset="0"/>
                        <a:ea typeface="+mn-ea"/>
                        <a:cs typeface="+mn-cs"/>
                      </a:endParaRPr>
                    </a:p>
                  </a:txBody>
                  <a:tcPr marL="5443" marR="5443" marT="5443" marB="0" anchor="ctr"/>
                </a:tc>
                <a:tc>
                  <a:txBody>
                    <a:bodyPr/>
                    <a:lstStyle/>
                    <a:p>
                      <a:pPr marL="0" algn="ctr" defTabSz="457200" rtl="0" eaLnBrk="1" fontAlgn="ctr" latinLnBrk="0" hangingPunct="1"/>
                      <a:endParaRPr lang="en-US" sz="2400" b="0" i="0" u="none" strike="noStrike" kern="1200" dirty="0">
                        <a:solidFill>
                          <a:schemeClr val="tx1"/>
                        </a:solidFill>
                        <a:effectLst/>
                        <a:latin typeface="Calibri" panose="020F0502020204030204" pitchFamily="34" charset="0"/>
                        <a:ea typeface="+mn-ea"/>
                        <a:cs typeface="+mn-cs"/>
                      </a:endParaRPr>
                    </a:p>
                  </a:txBody>
                  <a:tcPr marL="5443" marR="5443" marT="5443" marB="0" anchor="ctr"/>
                </a:tc>
                <a:tc>
                  <a:txBody>
                    <a:bodyPr/>
                    <a:lstStyle/>
                    <a:p>
                      <a:pPr marL="0" algn="ctr" defTabSz="457200" rtl="0" eaLnBrk="1" fontAlgn="ctr" latinLnBrk="0" hangingPunct="1"/>
                      <a:endParaRPr lang="en-US" sz="2400" b="0" i="0" u="none" strike="noStrike" kern="1200" dirty="0">
                        <a:solidFill>
                          <a:schemeClr val="tx1"/>
                        </a:solidFill>
                        <a:effectLst/>
                        <a:latin typeface="Calibri" panose="020F0502020204030204" pitchFamily="34" charset="0"/>
                        <a:ea typeface="+mn-ea"/>
                        <a:cs typeface="+mn-cs"/>
                      </a:endParaRPr>
                    </a:p>
                  </a:txBody>
                  <a:tcPr marL="5443" marR="5443" marT="5443" marB="0" anchor="ctr"/>
                </a:tc>
                <a:extLst>
                  <a:ext uri="{0D108BD9-81ED-4DB2-BD59-A6C34878D82A}">
                    <a16:rowId xmlns:a16="http://schemas.microsoft.com/office/drawing/2014/main" val="381256473"/>
                  </a:ext>
                </a:extLst>
              </a:tr>
              <a:tr h="523741">
                <a:tc>
                  <a:txBody>
                    <a:bodyPr/>
                    <a:lstStyle/>
                    <a:p>
                      <a:pPr marL="0" algn="ctr" defTabSz="457200" rtl="0" eaLnBrk="1" fontAlgn="ctr" latinLnBrk="0" hangingPunct="1"/>
                      <a:endParaRPr lang="en-US" sz="2400" u="none" strike="noStrike" kern="1200" dirty="0">
                        <a:solidFill>
                          <a:schemeClr val="dk1"/>
                        </a:solidFill>
                        <a:effectLst/>
                        <a:latin typeface="+mn-lt"/>
                        <a:ea typeface="+mn-ea"/>
                        <a:cs typeface="+mn-cs"/>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solidFill>
                          <a:srgbClr val="C00000"/>
                        </a:solidFill>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endParaRPr lang="en-US" sz="2400" u="none" strike="noStrike" kern="1200" dirty="0">
                        <a:solidFill>
                          <a:schemeClr val="dk1"/>
                        </a:solidFill>
                        <a:effectLst/>
                        <a:latin typeface="+mn-lt"/>
                        <a:ea typeface="+mn-ea"/>
                        <a:cs typeface="+mn-cs"/>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153788295"/>
                  </a:ext>
                </a:extLst>
              </a:tr>
            </a:tbl>
          </a:graphicData>
        </a:graphic>
      </p:graphicFrame>
      <p:sp>
        <p:nvSpPr>
          <p:cNvPr id="2" name="Title 1">
            <a:extLst>
              <a:ext uri="{FF2B5EF4-FFF2-40B4-BE49-F238E27FC236}">
                <a16:creationId xmlns:a16="http://schemas.microsoft.com/office/drawing/2014/main" id="{9C6C3D83-2A76-5775-A0A8-7ED5FEC7A02E}"/>
              </a:ext>
            </a:extLst>
          </p:cNvPr>
          <p:cNvSpPr>
            <a:spLocks noGrp="1"/>
          </p:cNvSpPr>
          <p:nvPr>
            <p:ph type="title"/>
          </p:nvPr>
        </p:nvSpPr>
        <p:spPr>
          <a:xfrm>
            <a:off x="755576" y="685801"/>
            <a:ext cx="7764463" cy="510952"/>
          </a:xfrm>
        </p:spPr>
        <p:txBody>
          <a:bodyPr/>
          <a:lstStyle/>
          <a:p>
            <a:r>
              <a:rPr lang="en-US" dirty="0"/>
              <a:t>Interim Webex Schedule</a:t>
            </a:r>
          </a:p>
        </p:txBody>
      </p:sp>
      <p:sp>
        <p:nvSpPr>
          <p:cNvPr id="4" name="Slide Number Placeholder 3">
            <a:extLst>
              <a:ext uri="{FF2B5EF4-FFF2-40B4-BE49-F238E27FC236}">
                <a16:creationId xmlns:a16="http://schemas.microsoft.com/office/drawing/2014/main" id="{D91DD57D-B0E1-6817-2A33-32DB30152D6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25</a:t>
            </a:fld>
            <a:endParaRPr lang="en-US" altLang="en-US"/>
          </a:p>
        </p:txBody>
      </p:sp>
      <p:sp>
        <p:nvSpPr>
          <p:cNvPr id="9" name="Content Placeholder 2">
            <a:extLst>
              <a:ext uri="{FF2B5EF4-FFF2-40B4-BE49-F238E27FC236}">
                <a16:creationId xmlns:a16="http://schemas.microsoft.com/office/drawing/2014/main" id="{A6547954-4161-4A35-1D75-91E3CDC91189}"/>
              </a:ext>
            </a:extLst>
          </p:cNvPr>
          <p:cNvSpPr>
            <a:spLocks noGrp="1"/>
          </p:cNvSpPr>
          <p:nvPr>
            <p:ph idx="1"/>
          </p:nvPr>
        </p:nvSpPr>
        <p:spPr>
          <a:xfrm>
            <a:off x="830597" y="5070379"/>
            <a:ext cx="7764463" cy="1446627"/>
          </a:xfrm>
          <a:solidFill>
            <a:schemeClr val="accent6">
              <a:lumMod val="20000"/>
              <a:lumOff val="80000"/>
            </a:schemeClr>
          </a:solidFill>
        </p:spPr>
        <p:txBody>
          <a:bodyPr>
            <a:normAutofit/>
          </a:bodyPr>
          <a:lstStyle/>
          <a:p>
            <a:r>
              <a:rPr lang="en-US" sz="2400" dirty="0"/>
              <a:t>10-Jan-2023 (today) is the last call before the interim session begins!</a:t>
            </a:r>
          </a:p>
          <a:p>
            <a:r>
              <a:rPr lang="en-US" sz="2400" dirty="0"/>
              <a:t>Time: 06:00 PT   Duration: 1.5 hours</a:t>
            </a:r>
          </a:p>
          <a:p>
            <a:endParaRPr lang="en-US" dirty="0"/>
          </a:p>
        </p:txBody>
      </p:sp>
      <p:sp>
        <p:nvSpPr>
          <p:cNvPr id="11" name="Oval 10">
            <a:extLst>
              <a:ext uri="{FF2B5EF4-FFF2-40B4-BE49-F238E27FC236}">
                <a16:creationId xmlns:a16="http://schemas.microsoft.com/office/drawing/2014/main" id="{A0667763-86F5-F760-7B80-22F8AA3FDE82}"/>
              </a:ext>
            </a:extLst>
          </p:cNvPr>
          <p:cNvSpPr/>
          <p:nvPr/>
        </p:nvSpPr>
        <p:spPr bwMode="auto">
          <a:xfrm>
            <a:off x="5885732" y="2891371"/>
            <a:ext cx="576064" cy="432048"/>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
        <p:nvSpPr>
          <p:cNvPr id="7" name="Arrow: Right 6">
            <a:extLst>
              <a:ext uri="{FF2B5EF4-FFF2-40B4-BE49-F238E27FC236}">
                <a16:creationId xmlns:a16="http://schemas.microsoft.com/office/drawing/2014/main" id="{485C0F78-AEAB-A095-F9AA-7D1953E829F7}"/>
              </a:ext>
            </a:extLst>
          </p:cNvPr>
          <p:cNvSpPr/>
          <p:nvPr/>
        </p:nvSpPr>
        <p:spPr bwMode="auto">
          <a:xfrm>
            <a:off x="4867275" y="2785790"/>
            <a:ext cx="1090461" cy="643210"/>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lang="en-US" sz="1600" dirty="0">
                <a:latin typeface="Tahoma" panose="020B0604030504040204" pitchFamily="34" charset="0"/>
                <a:ea typeface="Tahoma" panose="020B0604030504040204" pitchFamily="34" charset="0"/>
                <a:cs typeface="Tahoma" panose="020B0604030504040204" pitchFamily="34" charset="0"/>
              </a:rPr>
              <a:t>Today</a:t>
            </a:r>
            <a:endParaRPr kumimoji="0" lang="en-US" sz="1600" b="0"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8" name="Arrow: Right 7">
            <a:extLst>
              <a:ext uri="{FF2B5EF4-FFF2-40B4-BE49-F238E27FC236}">
                <a16:creationId xmlns:a16="http://schemas.microsoft.com/office/drawing/2014/main" id="{9B715394-C8DA-739D-A119-53E679A942CD}"/>
              </a:ext>
            </a:extLst>
          </p:cNvPr>
          <p:cNvSpPr/>
          <p:nvPr/>
        </p:nvSpPr>
        <p:spPr bwMode="auto">
          <a:xfrm rot="19274023">
            <a:off x="3481293" y="3995249"/>
            <a:ext cx="2113211" cy="643210"/>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1800" b="0"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rPr>
              <a:t>Wireless Interim</a:t>
            </a:r>
          </a:p>
        </p:txBody>
      </p:sp>
    </p:spTree>
    <p:extLst>
      <p:ext uri="{BB962C8B-B14F-4D97-AF65-F5344CB8AC3E}">
        <p14:creationId xmlns:p14="http://schemas.microsoft.com/office/powerpoint/2010/main" val="522991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DE2B52F-F149-0FAF-283F-2A70BDCAFBDE}"/>
              </a:ext>
            </a:extLst>
          </p:cNvPr>
          <p:cNvSpPr>
            <a:spLocks noGrp="1"/>
          </p:cNvSpPr>
          <p:nvPr>
            <p:ph type="title"/>
          </p:nvPr>
        </p:nvSpPr>
        <p:spPr>
          <a:xfrm>
            <a:off x="755576" y="685800"/>
            <a:ext cx="7764463" cy="754063"/>
          </a:xfrm>
        </p:spPr>
        <p:txBody>
          <a:bodyPr wrap="square" anchor="ctr">
            <a:normAutofit/>
          </a:bodyPr>
          <a:lstStyle/>
          <a:p>
            <a:r>
              <a:rPr lang="en-US" dirty="0"/>
              <a:t>Coming Attractions</a:t>
            </a:r>
          </a:p>
        </p:txBody>
      </p:sp>
      <p:sp>
        <p:nvSpPr>
          <p:cNvPr id="11" name="Content Placeholder 10">
            <a:extLst>
              <a:ext uri="{FF2B5EF4-FFF2-40B4-BE49-F238E27FC236}">
                <a16:creationId xmlns:a16="http://schemas.microsoft.com/office/drawing/2014/main" id="{E1728D49-2CCF-E946-8204-E320FA0618C0}"/>
              </a:ext>
            </a:extLst>
          </p:cNvPr>
          <p:cNvSpPr>
            <a:spLocks noGrp="1"/>
          </p:cNvSpPr>
          <p:nvPr>
            <p:ph sz="half" idx="1"/>
          </p:nvPr>
        </p:nvSpPr>
        <p:spPr>
          <a:xfrm>
            <a:off x="609600" y="1371600"/>
            <a:ext cx="3805238" cy="4868863"/>
          </a:xfrm>
        </p:spPr>
        <p:txBody>
          <a:bodyPr wrap="square" anchor="t">
            <a:normAutofit/>
          </a:bodyPr>
          <a:lstStyle/>
          <a:p>
            <a:pPr marL="0" indent="0"/>
            <a:r>
              <a:rPr lang="en-US" dirty="0"/>
              <a:t>January Interim in Baltimore</a:t>
            </a:r>
          </a:p>
          <a:p>
            <a:pPr marL="457200" indent="-457200">
              <a:buFont typeface="Arial" panose="020B0604020202020204" pitchFamily="34" charset="0"/>
              <a:buChar char="•"/>
            </a:pPr>
            <a:endParaRPr lang="en-US" dirty="0"/>
          </a:p>
        </p:txBody>
      </p:sp>
      <p:pic>
        <p:nvPicPr>
          <p:cNvPr id="1026" name="Picture 2">
            <a:extLst>
              <a:ext uri="{FF2B5EF4-FFF2-40B4-BE49-F238E27FC236}">
                <a16:creationId xmlns:a16="http://schemas.microsoft.com/office/drawing/2014/main" id="{5F4FCB64-9E0E-5E6F-ABC1-8526E9EBBD4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333" r="12028" b="3"/>
          <a:stretch/>
        </p:blipFill>
        <p:spPr bwMode="auto">
          <a:xfrm>
            <a:off x="4567238" y="1371600"/>
            <a:ext cx="3806825" cy="4868863"/>
          </a:xfrm>
          <a:prstGeom prst="rect">
            <a:avLst/>
          </a:prstGeom>
          <a:solidFill>
            <a:srgbClr val="FFFFFF"/>
          </a:solidFill>
        </p:spPr>
      </p:pic>
      <p:sp>
        <p:nvSpPr>
          <p:cNvPr id="7" name="Slide Number Placeholder 6">
            <a:extLst>
              <a:ext uri="{FF2B5EF4-FFF2-40B4-BE49-F238E27FC236}">
                <a16:creationId xmlns:a16="http://schemas.microsoft.com/office/drawing/2014/main" id="{D86F6218-6D9A-697B-C825-1B140428F36F}"/>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Slide </a:t>
            </a:r>
            <a:fld id="{07143AE2-8961-49C4-80E3-5346A3EB4C4A}" type="slidenum">
              <a:rPr lang="en-US" altLang="en-US" smtClean="0"/>
              <a:pPr>
                <a:spcAft>
                  <a:spcPts val="600"/>
                </a:spcAft>
                <a:defRPr/>
              </a:pPr>
              <a:t>26</a:t>
            </a:fld>
            <a:endParaRPr lang="en-US" altLang="en-US"/>
          </a:p>
        </p:txBody>
      </p:sp>
    </p:spTree>
    <p:extLst>
      <p:ext uri="{BB962C8B-B14F-4D97-AF65-F5344CB8AC3E}">
        <p14:creationId xmlns:p14="http://schemas.microsoft.com/office/powerpoint/2010/main" val="31987969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7DCE7F77-C85C-4E6D-AF80-88E2811F92B8}"/>
              </a:ext>
            </a:extLst>
          </p:cNvPr>
          <p:cNvSpPr>
            <a:spLocks noGrp="1" noChangeArrowheads="1"/>
          </p:cNvSpPr>
          <p:nvPr>
            <p:ph type="title"/>
          </p:nvPr>
        </p:nvSpPr>
        <p:spPr/>
        <p:txBody>
          <a:bodyPr/>
          <a:lstStyle/>
          <a:p>
            <a:r>
              <a:rPr lang="en-US" altLang="en-US" dirty="0"/>
              <a:t>Other Business?</a:t>
            </a:r>
          </a:p>
        </p:txBody>
      </p:sp>
      <p:sp>
        <p:nvSpPr>
          <p:cNvPr id="16387" name="Slide Number Placeholder 3">
            <a:extLst>
              <a:ext uri="{FF2B5EF4-FFF2-40B4-BE49-F238E27FC236}">
                <a16:creationId xmlns:a16="http://schemas.microsoft.com/office/drawing/2014/main" id="{92B27822-45F7-4FE7-9481-D2B2EDB68E29}"/>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9FBF73A8-93AA-4AC4-843B-13C47A4D16E4}" type="slidenum">
              <a:rPr lang="en-US" altLang="en-US" smtClean="0">
                <a:solidFill>
                  <a:schemeClr val="tx1"/>
                </a:solidFill>
              </a:rPr>
              <a:pPr/>
              <a:t>27</a:t>
            </a:fld>
            <a:endParaRPr lang="en-US" altLang="en-US">
              <a:solidFill>
                <a:schemeClr val="tx1"/>
              </a:solidFill>
            </a:endParaRPr>
          </a:p>
        </p:txBody>
      </p:sp>
      <p:pic>
        <p:nvPicPr>
          <p:cNvPr id="5" name="Picture 4">
            <a:extLst>
              <a:ext uri="{FF2B5EF4-FFF2-40B4-BE49-F238E27FC236}">
                <a16:creationId xmlns:a16="http://schemas.microsoft.com/office/drawing/2014/main" id="{E79358EE-C794-41AD-9D7D-E8BC91C56A33}"/>
              </a:ext>
            </a:extLst>
          </p:cNvPr>
          <p:cNvPicPr>
            <a:picLocks noChangeAspect="1"/>
          </p:cNvPicPr>
          <p:nvPr/>
        </p:nvPicPr>
        <p:blipFill>
          <a:blip r:embed="rId2"/>
          <a:stretch>
            <a:fillRect/>
          </a:stretch>
        </p:blipFill>
        <p:spPr>
          <a:xfrm>
            <a:off x="1619250" y="1766887"/>
            <a:ext cx="5905500" cy="3324225"/>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a:extLst>
              <a:ext uri="{FF2B5EF4-FFF2-40B4-BE49-F238E27FC236}">
                <a16:creationId xmlns:a16="http://schemas.microsoft.com/office/drawing/2014/main" id="{77829588-B661-47D2-B5BB-2344267EA5C4}"/>
              </a:ext>
            </a:extLst>
          </p:cNvPr>
          <p:cNvSpPr>
            <a:spLocks noGrp="1" noChangeArrowheads="1"/>
          </p:cNvSpPr>
          <p:nvPr>
            <p:ph type="title"/>
          </p:nvPr>
        </p:nvSpPr>
        <p:spPr>
          <a:xfrm>
            <a:off x="1865312" y="5085184"/>
            <a:ext cx="5486400" cy="1160040"/>
          </a:xfrm>
        </p:spPr>
        <p:txBody>
          <a:bodyPr wrap="square" anchor="b">
            <a:normAutofit fontScale="90000"/>
          </a:bodyPr>
          <a:lstStyle/>
          <a:p>
            <a:pPr algn="ctr">
              <a:lnSpc>
                <a:spcPct val="150000"/>
              </a:lnSpc>
            </a:pPr>
            <a:r>
              <a:rPr lang="en-US" altLang="en-US" sz="3200" dirty="0"/>
              <a:t>Adjourned</a:t>
            </a:r>
            <a:br>
              <a:rPr lang="en-US" altLang="en-US" sz="3200" dirty="0"/>
            </a:br>
            <a:r>
              <a:rPr lang="en-US" altLang="en-US" sz="3200" dirty="0"/>
              <a:t>Thanks</a:t>
            </a:r>
          </a:p>
        </p:txBody>
      </p:sp>
      <p:sp>
        <p:nvSpPr>
          <p:cNvPr id="17411" name="Slide Number Placeholder 3">
            <a:extLst>
              <a:ext uri="{FF2B5EF4-FFF2-40B4-BE49-F238E27FC236}">
                <a16:creationId xmlns:a16="http://schemas.microsoft.com/office/drawing/2014/main" id="{760E63E1-0658-4285-ABA9-1EC65164DBC2}"/>
              </a:ext>
            </a:extLst>
          </p:cNvPr>
          <p:cNvSpPr>
            <a:spLocks noGrp="1"/>
          </p:cNvSpPr>
          <p:nvPr>
            <p:ph type="sldNum" idx="10"/>
          </p:nvPr>
        </p:nvSpPr>
        <p:spPr>
          <a:xfrm>
            <a:off x="4211638" y="6554788"/>
            <a:ext cx="655637" cy="2397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pPr>
              <a:spcAft>
                <a:spcPts val="600"/>
              </a:spcAft>
            </a:pPr>
            <a:r>
              <a:rPr lang="en-US" altLang="en-US">
                <a:solidFill>
                  <a:schemeClr val="tx1"/>
                </a:solidFill>
              </a:rPr>
              <a:t>Slide </a:t>
            </a:r>
            <a:fld id="{8172FBCF-0410-4D1E-955A-A95781544AD9}" type="slidenum">
              <a:rPr lang="en-US" altLang="en-US" smtClean="0">
                <a:solidFill>
                  <a:schemeClr val="tx1"/>
                </a:solidFill>
              </a:rPr>
              <a:pPr>
                <a:spcAft>
                  <a:spcPts val="600"/>
                </a:spcAft>
              </a:pPr>
              <a:t>28</a:t>
            </a:fld>
            <a:endParaRPr lang="en-US" altLang="en-US">
              <a:solidFill>
                <a:schemeClr val="tx1"/>
              </a:solidFill>
            </a:endParaRPr>
          </a:p>
        </p:txBody>
      </p:sp>
      <p:pic>
        <p:nvPicPr>
          <p:cNvPr id="1026" name="Picture 2">
            <a:extLst>
              <a:ext uri="{FF2B5EF4-FFF2-40B4-BE49-F238E27FC236}">
                <a16:creationId xmlns:a16="http://schemas.microsoft.com/office/drawing/2014/main" id="{0843E33B-D1E0-276D-DD7F-27BCCCCA587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989" t="9338" r="15988" b="29330"/>
          <a:stretch/>
        </p:blipFill>
        <p:spPr bwMode="auto">
          <a:xfrm>
            <a:off x="1371600" y="734928"/>
            <a:ext cx="6309360" cy="42062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4D5ED-B05B-4226-A674-33A997CC1E4D}"/>
              </a:ext>
            </a:extLst>
          </p:cNvPr>
          <p:cNvSpPr>
            <a:spLocks noGrp="1"/>
          </p:cNvSpPr>
          <p:nvPr>
            <p:ph type="title"/>
          </p:nvPr>
        </p:nvSpPr>
        <p:spPr/>
        <p:txBody>
          <a:bodyPr/>
          <a:lstStyle/>
          <a:p>
            <a:r>
              <a:rPr lang="en-US" dirty="0"/>
              <a:t>Task Group Rules</a:t>
            </a:r>
          </a:p>
        </p:txBody>
      </p:sp>
      <p:sp>
        <p:nvSpPr>
          <p:cNvPr id="3" name="Content Placeholder 2">
            <a:extLst>
              <a:ext uri="{FF2B5EF4-FFF2-40B4-BE49-F238E27FC236}">
                <a16:creationId xmlns:a16="http://schemas.microsoft.com/office/drawing/2014/main" id="{447019E3-1C27-47CF-801A-36627661B211}"/>
              </a:ext>
            </a:extLst>
          </p:cNvPr>
          <p:cNvSpPr>
            <a:spLocks noGrp="1"/>
          </p:cNvSpPr>
          <p:nvPr>
            <p:ph idx="1"/>
          </p:nvPr>
        </p:nvSpPr>
        <p:spPr/>
        <p:txBody>
          <a:bodyPr>
            <a:normAutofit fontScale="92500"/>
          </a:bodyPr>
          <a:lstStyle/>
          <a:p>
            <a:pPr marL="457200" indent="-457200">
              <a:buFont typeface="Arial" panose="020B0604020202020204" pitchFamily="34" charset="0"/>
              <a:buChar char="•"/>
            </a:pPr>
            <a:r>
              <a:rPr lang="en-US" dirty="0"/>
              <a:t>Discussion: Everyone present is welcome</a:t>
            </a:r>
          </a:p>
          <a:p>
            <a:pPr marL="457200" indent="-457200">
              <a:buFont typeface="Arial" panose="020B0604020202020204" pitchFamily="34" charset="0"/>
              <a:buChar char="•"/>
            </a:pPr>
            <a:r>
              <a:rPr lang="en-US" dirty="0"/>
              <a:t>Straw polls: Everyone present may vote</a:t>
            </a:r>
          </a:p>
          <a:p>
            <a:pPr marL="457200" indent="-457200">
              <a:buFont typeface="Arial" panose="020B0604020202020204" pitchFamily="34" charset="0"/>
              <a:buChar char="•"/>
            </a:pPr>
            <a:r>
              <a:rPr lang="en-US" dirty="0"/>
              <a:t>Formal motions: WG voters</a:t>
            </a:r>
          </a:p>
          <a:p>
            <a:pPr marL="857250" lvl="1" indent="-457200">
              <a:buFont typeface="Arial" panose="020B0604020202020204" pitchFamily="34" charset="0"/>
              <a:buChar char="•"/>
            </a:pPr>
            <a:r>
              <a:rPr lang="en-US" dirty="0"/>
              <a:t>To make, second and vote</a:t>
            </a:r>
          </a:p>
          <a:p>
            <a:pPr marL="457200" indent="-457200">
              <a:buFont typeface="Arial" panose="020B0604020202020204" pitchFamily="34" charset="0"/>
              <a:buChar char="•"/>
            </a:pPr>
            <a:r>
              <a:rPr lang="en-US" dirty="0"/>
              <a:t>Patent policy for PAR activities applies</a:t>
            </a:r>
          </a:p>
          <a:p>
            <a:pPr marL="457200" indent="-457200">
              <a:buFont typeface="Arial" panose="020B0604020202020204" pitchFamily="34" charset="0"/>
              <a:buChar char="•"/>
            </a:pPr>
            <a:r>
              <a:rPr lang="en-US" dirty="0"/>
              <a:t>All the usual rules of conduct</a:t>
            </a:r>
          </a:p>
          <a:p>
            <a:pPr marL="457200" indent="-457200">
              <a:buFont typeface="Arial" panose="020B0604020202020204" pitchFamily="34" charset="0"/>
              <a:buChar char="•"/>
            </a:pPr>
            <a:endParaRPr lang="en-US" dirty="0"/>
          </a:p>
          <a:p>
            <a:pPr marL="0" indent="0" algn="ctr"/>
            <a:r>
              <a:rPr lang="en-US" dirty="0">
                <a:solidFill>
                  <a:schemeClr val="accent1">
                    <a:lumMod val="50000"/>
                  </a:schemeClr>
                </a:solidFill>
              </a:rPr>
              <a:t>Please identify yourself on first contact with name and affiliation</a:t>
            </a:r>
          </a:p>
          <a:p>
            <a:pPr marL="0" indent="0" algn="ctr"/>
            <a:endParaRPr lang="en-US" dirty="0">
              <a:solidFill>
                <a:schemeClr val="accent1">
                  <a:lumMod val="50000"/>
                </a:schemeClr>
              </a:solidFill>
            </a:endParaRPr>
          </a:p>
          <a:p>
            <a:pPr marL="457200" indent="-457200">
              <a:buFont typeface="Arial" panose="020B0604020202020204" pitchFamily="34" charset="0"/>
              <a:buChar char="•"/>
            </a:pPr>
            <a:endParaRPr lang="en-US" dirty="0"/>
          </a:p>
          <a:p>
            <a:pPr marL="0" indent="0"/>
            <a:endParaRPr lang="en-US" dirty="0"/>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32E6FC1D-F2B1-4217-A5B6-48D16106700C}"/>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3</a:t>
            </a:fld>
            <a:endParaRPr lang="en-US" altLang="en-US"/>
          </a:p>
        </p:txBody>
      </p:sp>
    </p:spTree>
    <p:extLst>
      <p:ext uri="{BB962C8B-B14F-4D97-AF65-F5344CB8AC3E}">
        <p14:creationId xmlns:p14="http://schemas.microsoft.com/office/powerpoint/2010/main" val="2667314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755650" y="692150"/>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149C629C-CA82-4E80-978A-D9707CE66729}" type="slidenum">
              <a:rPr lang="en-US" altLang="en-US" smtClean="0">
                <a:solidFill>
                  <a:schemeClr val="tx1"/>
                </a:solidFill>
              </a:rPr>
              <a:pPr/>
              <a:t>4</a:t>
            </a:fld>
            <a:endParaRPr lang="en-US" altLang="en-US" dirty="0">
              <a:solidFill>
                <a:schemeClr val="tx1"/>
              </a:solidFill>
            </a:endParaRPr>
          </a:p>
        </p:txBody>
      </p:sp>
      <p:sp>
        <p:nvSpPr>
          <p:cNvPr id="6" name="Content Placeholder 5">
            <a:extLst>
              <a:ext uri="{FF2B5EF4-FFF2-40B4-BE49-F238E27FC236}">
                <a16:creationId xmlns:a16="http://schemas.microsoft.com/office/drawing/2014/main" id="{4E10095F-4068-471F-A589-C3E6AEBDC109}"/>
              </a:ext>
            </a:extLst>
          </p:cNvPr>
          <p:cNvSpPr>
            <a:spLocks noGrp="1"/>
          </p:cNvSpPr>
          <p:nvPr>
            <p:ph idx="1"/>
          </p:nvPr>
        </p:nvSpPr>
        <p:spPr>
          <a:xfrm>
            <a:off x="984250" y="1626071"/>
            <a:ext cx="7764463" cy="4755257"/>
          </a:xfrm>
        </p:spPr>
        <p:txBody>
          <a:bodyPr>
            <a:normAutofit fontScale="47500" lnSpcReduction="20000"/>
          </a:bodyPr>
          <a:lstStyle/>
          <a:p>
            <a:pPr>
              <a:defRPr/>
            </a:pPr>
            <a:r>
              <a:rPr lang="en-US" dirty="0"/>
              <a:t>See: </a:t>
            </a:r>
            <a:r>
              <a:rPr lang="en-US" dirty="0">
                <a:hlinkClick r:id="rId2"/>
              </a:rPr>
              <a:t>https://grouper.ieee.org/groups/802/sapolicies.shtml</a:t>
            </a:r>
            <a:endParaRPr lang="en-US" dirty="0"/>
          </a:p>
          <a:p>
            <a:pPr>
              <a:defRPr/>
            </a:pPr>
            <a:endParaRPr lang="en-US" dirty="0"/>
          </a:p>
          <a:p>
            <a:pPr>
              <a:defRPr/>
            </a:pPr>
            <a:r>
              <a:rPr lang="en-US" dirty="0"/>
              <a:t>IEEE-SA Patent Slides for Standards Development Meetings (.pdf)</a:t>
            </a:r>
          </a:p>
          <a:p>
            <a:pPr>
              <a:defRPr/>
            </a:pPr>
            <a:r>
              <a:rPr lang="en-US" dirty="0">
                <a:hlinkClick r:id="rId3"/>
              </a:rPr>
              <a:t>https://development.standards.ieee.org/myproject/Public/mytools/mob/slideset.pdf</a:t>
            </a:r>
            <a:endParaRPr lang="en-US" dirty="0"/>
          </a:p>
          <a:p>
            <a:pPr>
              <a:defRPr/>
            </a:pPr>
            <a:r>
              <a:rPr lang="en-US" dirty="0"/>
              <a:t>IEEE-SA Standards Board Patent Committee (</a:t>
            </a:r>
            <a:r>
              <a:rPr lang="en-US" dirty="0" err="1"/>
              <a:t>PatCom</a:t>
            </a:r>
            <a:r>
              <a:rPr lang="en-US" dirty="0"/>
              <a:t>) home page</a:t>
            </a:r>
          </a:p>
          <a:p>
            <a:pPr>
              <a:defRPr/>
            </a:pPr>
            <a:r>
              <a:rPr lang="en-US" dirty="0">
                <a:hlinkClick r:id="rId4"/>
              </a:rPr>
              <a:t>https://standards.ieee.org/content/ieee-standards/en/about/sasb/patcom/index.html</a:t>
            </a:r>
            <a:endParaRPr lang="en-US" dirty="0"/>
          </a:p>
          <a:p>
            <a:pPr>
              <a:defRPr/>
            </a:pPr>
            <a:endParaRPr lang="en-US" dirty="0"/>
          </a:p>
          <a:p>
            <a:pPr>
              <a:defRPr/>
            </a:pPr>
            <a:r>
              <a:rPr lang="en-US" dirty="0"/>
              <a:t>IEEE-SA Participation Policy meeting slide set - individual method (.pdf)</a:t>
            </a:r>
          </a:p>
          <a:p>
            <a:pPr>
              <a:defRPr/>
            </a:pPr>
            <a:r>
              <a:rPr lang="en-US" dirty="0">
                <a:hlinkClick r:id="rId5"/>
              </a:rPr>
              <a:t>https://standards.ieee.org/content/dam/ieee-standards/standards/web/documents/other/Participant-Behavior-Individual-Method.pdf</a:t>
            </a:r>
            <a:endParaRPr lang="en-US" dirty="0"/>
          </a:p>
          <a:p>
            <a:pPr>
              <a:defRPr/>
            </a:pPr>
            <a:endParaRPr lang="en-US" dirty="0"/>
          </a:p>
          <a:p>
            <a:pPr>
              <a:defRPr/>
            </a:pPr>
            <a:r>
              <a:rPr lang="en-US" dirty="0"/>
              <a:t>Working Group Copyright Materials</a:t>
            </a:r>
          </a:p>
          <a:p>
            <a:pPr>
              <a:defRPr/>
            </a:pPr>
            <a:r>
              <a:rPr lang="en-US" dirty="0">
                <a:hlinkClick r:id="rId6"/>
              </a:rPr>
              <a:t>https://standards.ieee.org/ipr/copyright-materials.html</a:t>
            </a:r>
            <a:endParaRPr lang="en-US" dirty="0"/>
          </a:p>
          <a:p>
            <a:pPr>
              <a:defRPr/>
            </a:pPr>
            <a:r>
              <a:rPr lang="en-US" dirty="0">
                <a:hlinkClick r:id="rId7"/>
              </a:rPr>
              <a:t>https://standards.ieee.org/content/dam/ieee-standards/standards/web/documents/other/ieee-sa-copyright-policy-2019.pdf</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785C5-6C3F-BFF4-9BC9-D29E94F9A964}"/>
              </a:ext>
            </a:extLst>
          </p:cNvPr>
          <p:cNvSpPr>
            <a:spLocks noGrp="1"/>
          </p:cNvSpPr>
          <p:nvPr>
            <p:ph type="title"/>
          </p:nvPr>
        </p:nvSpPr>
        <p:spPr>
          <a:xfrm>
            <a:off x="457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5" name="Rectangle 4">
            <a:extLst>
              <a:ext uri="{FF2B5EF4-FFF2-40B4-BE49-F238E27FC236}">
                <a16:creationId xmlns:a16="http://schemas.microsoft.com/office/drawing/2014/main" id="{79A374CF-77FE-A382-93D7-8C2C939FDA8C}"/>
              </a:ext>
            </a:extLst>
          </p:cNvPr>
          <p:cNvSpPr/>
          <p:nvPr/>
        </p:nvSpPr>
        <p:spPr>
          <a:xfrm>
            <a:off x="421463"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95DEB-B75C-6F5D-5265-7E6652E5A222}"/>
              </a:ext>
            </a:extLst>
          </p:cNvPr>
          <p:cNvSpPr>
            <a:spLocks noGrp="1"/>
          </p:cNvSpPr>
          <p:nvPr>
            <p:ph type="title"/>
          </p:nvPr>
        </p:nvSpPr>
        <p:spPr>
          <a:xfrm>
            <a:off x="457200" y="692697"/>
            <a:ext cx="8229600" cy="720080"/>
          </a:xfrm>
          <a:solidFill>
            <a:schemeClr val="bg1"/>
          </a:solidFill>
        </p:spPr>
        <p:txBody>
          <a:bodyPr>
            <a:noAutofit/>
          </a:bodyPr>
          <a:lstStyle/>
          <a:p>
            <a:pPr eaLnBrk="1" hangingPunct="1">
              <a:defRPr/>
            </a:pPr>
            <a:r>
              <a:rPr lang="en-US" altLang="en-US" dirty="0"/>
              <a:t>Ways to inform IEEE</a:t>
            </a:r>
            <a:endParaRPr lang="en-US" dirty="0"/>
          </a:p>
        </p:txBody>
      </p:sp>
      <p:sp>
        <p:nvSpPr>
          <p:cNvPr id="43011" name="Content Placeholder 2">
            <a:extLst>
              <a:ext uri="{FF2B5EF4-FFF2-40B4-BE49-F238E27FC236}">
                <a16:creationId xmlns:a16="http://schemas.microsoft.com/office/drawing/2014/main" id="{6F4D160C-524F-2E9E-6D36-A5B2C6B17F18}"/>
              </a:ext>
            </a:extLst>
          </p:cNvPr>
          <p:cNvSpPr>
            <a:spLocks noGrp="1" noChangeArrowheads="1"/>
          </p:cNvSpPr>
          <p:nvPr>
            <p:ph idx="1"/>
          </p:nvPr>
        </p:nvSpPr>
        <p:spPr>
          <a:xfrm>
            <a:off x="457200" y="1484784"/>
            <a:ext cx="8229600" cy="4439768"/>
          </a:xfrm>
        </p:spPr>
        <p:txBody>
          <a:bodyPr/>
          <a:lstStyle/>
          <a:p>
            <a:pPr eaLnBrk="1" hangingPunct="1"/>
            <a:endParaRPr lang="en-US" altLang="en-US" sz="1867" b="0" dirty="0">
              <a:latin typeface="Calibri" panose="020F0502020204030204" pitchFamily="34" charset="0"/>
              <a:cs typeface="Montserrat" panose="00000500000000000000" pitchFamily="2" charset="0"/>
            </a:endParaRPr>
          </a:p>
          <a:p>
            <a:pPr eaLnBrk="1" hangingPunct="1"/>
            <a:endParaRPr lang="en-US" altLang="en-US" sz="1867" b="0" dirty="0">
              <a:latin typeface="Montserrat" panose="00000500000000000000" pitchFamily="2" charset="0"/>
              <a:cs typeface="Montserrat" panose="00000500000000000000" pitchFamily="2" charset="0"/>
            </a:endParaRPr>
          </a:p>
          <a:p>
            <a:pPr eaLnBrk="1" hangingPunct="1">
              <a:spcBef>
                <a:spcPct val="0"/>
              </a:spcBef>
              <a:buFontTx/>
              <a:buChar char="-"/>
            </a:pPr>
            <a:endParaRPr lang="en-US" altLang="en-US" sz="2133" dirty="0">
              <a:latin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251066F5-F449-A110-08AD-8469EA45F4AA}"/>
              </a:ext>
            </a:extLst>
          </p:cNvPr>
          <p:cNvSpPr/>
          <p:nvPr/>
        </p:nvSpPr>
        <p:spPr>
          <a:xfrm>
            <a:off x="340784" y="1551158"/>
            <a:ext cx="8492067" cy="4758162"/>
          </a:xfrm>
          <a:prstGeom prst="rect">
            <a:avLst/>
          </a:prstGeom>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7E29906C-4864-0301-8AFF-66330E40465C}"/>
              </a:ext>
            </a:extLst>
          </p:cNvPr>
          <p:cNvSpPr txBox="1"/>
          <p:nvPr/>
        </p:nvSpPr>
        <p:spPr>
          <a:xfrm>
            <a:off x="0" y="6237818"/>
            <a:ext cx="9144000" cy="297454"/>
          </a:xfrm>
          <a:prstGeom prst="rect">
            <a:avLst/>
          </a:prstGeom>
          <a:noFill/>
        </p:spPr>
        <p:txBody>
          <a:bodyPr>
            <a:spAutoFit/>
          </a:bodyPr>
          <a:lstStyle/>
          <a:p>
            <a:pPr algn="ctr" eaLnBrk="1" hangingPunct="1">
              <a:defRPr/>
            </a:pPr>
            <a:r>
              <a:rPr lang="en-US" sz="1333" dirty="0">
                <a:latin typeface="+mn-lt"/>
              </a:rPr>
              <a:t>08 June 2021 – Slide 2</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7EA71-2A9F-F865-B7CB-EA6B1AEEA510}"/>
              </a:ext>
            </a:extLst>
          </p:cNvPr>
          <p:cNvSpPr>
            <a:spLocks noGrp="1"/>
          </p:cNvSpPr>
          <p:nvPr>
            <p:ph type="title"/>
          </p:nvPr>
        </p:nvSpPr>
        <p:spPr>
          <a:xfrm>
            <a:off x="457200" y="692696"/>
            <a:ext cx="8229600" cy="1152128"/>
          </a:xfrm>
          <a:solidFill>
            <a:schemeClr val="accent3"/>
          </a:solidFill>
        </p:spPr>
        <p:txBody>
          <a:bodyPr>
            <a:noAutofit/>
          </a:bodyPr>
          <a:lstStyle/>
          <a:p>
            <a:pPr eaLnBrk="1" hangingPunct="1">
              <a:defRPr/>
            </a:pPr>
            <a:r>
              <a:rPr lang="en-US" altLang="en-US" dirty="0">
                <a:solidFill>
                  <a:schemeClr val="tx1"/>
                </a:solidFill>
              </a:rPr>
              <a:t>Other Guidelines for IEEE Working Group Meetings</a:t>
            </a:r>
            <a:endParaRPr lang="en-US" dirty="0">
              <a:solidFill>
                <a:schemeClr val="tx1"/>
              </a:solidFill>
            </a:endParaRPr>
          </a:p>
        </p:txBody>
      </p:sp>
      <p:sp>
        <p:nvSpPr>
          <p:cNvPr id="44035" name="Content Placeholder 2">
            <a:extLst>
              <a:ext uri="{FF2B5EF4-FFF2-40B4-BE49-F238E27FC236}">
                <a16:creationId xmlns:a16="http://schemas.microsoft.com/office/drawing/2014/main" id="{AAC6EA5D-92B1-2040-D175-A5A2D064CB0D}"/>
              </a:ext>
            </a:extLst>
          </p:cNvPr>
          <p:cNvSpPr>
            <a:spLocks noGrp="1" noChangeArrowheads="1"/>
          </p:cNvSpPr>
          <p:nvPr>
            <p:ph idx="1"/>
          </p:nvPr>
        </p:nvSpPr>
        <p:spPr>
          <a:xfrm>
            <a:off x="457200" y="1128185"/>
            <a:ext cx="8229600" cy="4796367"/>
          </a:xfrm>
        </p:spPr>
        <p:txBody>
          <a:bodyPr/>
          <a:lstStyle/>
          <a:p>
            <a:pPr eaLnBrk="1" hangingPunct="1"/>
            <a:endParaRPr lang="en-US" altLang="en-US" sz="1867" b="0">
              <a:latin typeface="Calibri" panose="020F0502020204030204" pitchFamily="34" charset="0"/>
              <a:cs typeface="Montserrat" panose="00000500000000000000" pitchFamily="2" charset="0"/>
            </a:endParaRPr>
          </a:p>
          <a:p>
            <a:pPr eaLnBrk="1" hangingPunct="1"/>
            <a:endParaRPr lang="en-US" altLang="en-US" sz="1867" b="0">
              <a:latin typeface="Montserrat" panose="00000500000000000000" pitchFamily="2" charset="0"/>
              <a:cs typeface="Montserrat" panose="00000500000000000000" pitchFamily="2" charset="0"/>
            </a:endParaRPr>
          </a:p>
          <a:p>
            <a:pPr eaLnBrk="1" hangingPunct="1">
              <a:spcBef>
                <a:spcPct val="0"/>
              </a:spcBef>
              <a:buFontTx/>
              <a:buChar char="-"/>
            </a:pPr>
            <a:endParaRPr lang="en-US" altLang="en-US" sz="2133">
              <a:latin typeface="Calibri" panose="020F0502020204030204" pitchFamily="34" charset="0"/>
              <a:cs typeface="Times New Roman" panose="02020603050405020304" pitchFamily="18" charset="0"/>
            </a:endParaRPr>
          </a:p>
        </p:txBody>
      </p:sp>
      <p:sp>
        <p:nvSpPr>
          <p:cNvPr id="44036" name="Rectangle 4">
            <a:extLst>
              <a:ext uri="{FF2B5EF4-FFF2-40B4-BE49-F238E27FC236}">
                <a16:creationId xmlns:a16="http://schemas.microsoft.com/office/drawing/2014/main" id="{6DC5F527-C4F7-239D-641F-9024257755FC}"/>
              </a:ext>
            </a:extLst>
          </p:cNvPr>
          <p:cNvSpPr>
            <a:spLocks noChangeArrowheads="1"/>
          </p:cNvSpPr>
          <p:nvPr/>
        </p:nvSpPr>
        <p:spPr bwMode="auto">
          <a:xfrm>
            <a:off x="340784" y="2017119"/>
            <a:ext cx="8492067" cy="4292201"/>
          </a:xfrm>
          <a:prstGeom prst="rect">
            <a:avLst/>
          </a:prstGeom>
          <a:noFill/>
          <a:ln>
            <a:noFill/>
          </a:ln>
        </p:spPr>
        <p:txBody>
          <a:bodyPr>
            <a:spAutoFit/>
          </a:bodyPr>
          <a:lstStyle/>
          <a:p>
            <a:pPr marL="153596" indent="-1535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All IEEE SA standards meetings shall be conducted in compliance with all applicable laws, including antitrust and competition laws. </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the interpretation, validity, or essentiality of patents/patent claims. </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specific license rates, terms, or conditions.</a:t>
            </a:r>
          </a:p>
          <a:p>
            <a:pPr marL="767981" lvl="2" indent="-153596" eaLnBrk="1" hangingPunct="1">
              <a:lnSpc>
                <a:spcPct val="80000"/>
              </a:lnSpc>
              <a:spcAft>
                <a:spcPts val="800"/>
              </a:spcAft>
              <a:buClr>
                <a:srgbClr val="4AC9E3"/>
              </a:buClr>
              <a:buSzPct val="150000"/>
              <a:buFont typeface="Arial" panose="020B0604020202020204" pitchFamily="34" charset="0"/>
              <a:buChar char="•"/>
              <a:defRPr/>
            </a:pPr>
            <a:r>
              <a:rPr lang="en-US" altLang="en-US" sz="1600" dirty="0">
                <a:solidFill>
                  <a:schemeClr val="tx1"/>
                </a:solidFill>
                <a:latin typeface="Calibri" panose="020F0502020204030204" pitchFamily="34" charset="0"/>
                <a:cs typeface="Calibri" panose="020F0502020204030204" pitchFamily="34" charset="0"/>
              </a:rPr>
              <a:t>Relative costs of different technical approaches that include relative costs of patent licensing terms may be discussed in standards development meetings. </a:t>
            </a:r>
          </a:p>
          <a:p>
            <a:pPr marL="1075173" lvl="3" indent="-153596" eaLnBrk="1" hangingPunct="1">
              <a:lnSpc>
                <a:spcPct val="80000"/>
              </a:lnSpc>
              <a:spcAft>
                <a:spcPts val="800"/>
              </a:spcAft>
              <a:buClr>
                <a:srgbClr val="4AC9E3"/>
              </a:buClr>
              <a:buSzPct val="150000"/>
              <a:buFont typeface="Arial" panose="020B0604020202020204" pitchFamily="34" charset="0"/>
              <a:buChar char="•"/>
              <a:defRPr/>
            </a:pPr>
            <a:r>
              <a:rPr lang="en-GB" altLang="en-US" sz="1600" b="1" dirty="0">
                <a:solidFill>
                  <a:schemeClr val="tx1"/>
                </a:solidFill>
                <a:latin typeface="Calibri" panose="020F0502020204030204" pitchFamily="34" charset="0"/>
                <a:cs typeface="Calibri" panose="020F0502020204030204" pitchFamily="34" charset="0"/>
              </a:rPr>
              <a:t>Technical considerations remain the primary focus.</a:t>
            </a:r>
            <a:endParaRPr lang="en-US" altLang="en-US" sz="1600" b="1" dirty="0">
              <a:solidFill>
                <a:schemeClr val="tx1"/>
              </a:solidFill>
              <a:latin typeface="Calibri" panose="020F0502020204030204" pitchFamily="34" charset="0"/>
              <a:cs typeface="Calibri" panose="020F0502020204030204" pitchFamily="34" charset="0"/>
            </a:endParaRP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or engage in the fixing of product prices, allocation of customers, or division of sales markets.</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the status or substance of ongoing or threatened litigation.</a:t>
            </a:r>
          </a:p>
          <a:p>
            <a:pPr marL="460788" lvl="1" indent="-152396" eaLnBrk="1" hangingPunct="1">
              <a:lnSpc>
                <a:spcPct val="80000"/>
              </a:lnSpc>
              <a:spcAft>
                <a:spcPts val="533"/>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be silent if inappropriate topics are discussed. Formally object to the discussion immediately.</a:t>
            </a:r>
          </a:p>
          <a:p>
            <a:pPr algn="ctr" eaLnBrk="1" hangingPunct="1">
              <a:lnSpc>
                <a:spcPct val="80000"/>
              </a:lnSpc>
              <a:buFont typeface="Monotype Sorts"/>
              <a:buNone/>
              <a:defRPr/>
            </a:pPr>
            <a:r>
              <a:rPr lang="en-US" altLang="en-US" sz="1600" b="1" dirty="0">
                <a:solidFill>
                  <a:schemeClr val="tx1"/>
                </a:solidFill>
                <a:latin typeface="Calibri" panose="020F0502020204030204" pitchFamily="34" charset="0"/>
                <a:cs typeface="Calibri" panose="020F0502020204030204" pitchFamily="34" charset="0"/>
              </a:rPr>
              <a:t>---------------------------------------------------------------   </a:t>
            </a:r>
          </a:p>
          <a:p>
            <a:pPr algn="ctr" eaLnBrk="1" hangingPunct="1">
              <a:lnSpc>
                <a:spcPct val="80000"/>
              </a:lnSpc>
              <a:spcBef>
                <a:spcPts val="533"/>
              </a:spcBef>
              <a:defRPr/>
            </a:pPr>
            <a:r>
              <a:rPr lang="en-US" altLang="en-US" sz="1600" b="1" dirty="0">
                <a:solidFill>
                  <a:schemeClr val="tx1"/>
                </a:solidFill>
                <a:latin typeface="Calibri" panose="020F0502020204030204" pitchFamily="34" charset="0"/>
                <a:cs typeface="Calibri" panose="020F0502020204030204" pitchFamily="34" charset="0"/>
              </a:rPr>
              <a:t>For more details, see </a:t>
            </a:r>
            <a:r>
              <a:rPr lang="en-US" altLang="en-US" sz="1600" b="1" i="1" dirty="0">
                <a:solidFill>
                  <a:schemeClr val="tx1"/>
                </a:solidFill>
                <a:latin typeface="Calibri" panose="020F0502020204030204" pitchFamily="34" charset="0"/>
                <a:cs typeface="Calibri" panose="020F0502020204030204" pitchFamily="34" charset="0"/>
              </a:rPr>
              <a:t>IEEE SA Standards Board Operations Manual</a:t>
            </a:r>
            <a:r>
              <a:rPr lang="en-US" altLang="en-US" sz="1600" b="1" dirty="0">
                <a:solidFill>
                  <a:schemeClr val="tx1"/>
                </a:solidFill>
                <a:latin typeface="Calibri" panose="020F0502020204030204" pitchFamily="34" charset="0"/>
                <a:cs typeface="Calibri" panose="020F0502020204030204" pitchFamily="34" charset="0"/>
              </a:rPr>
              <a:t>, clause 5.3.10 and </a:t>
            </a:r>
            <a:br>
              <a:rPr lang="en-US" altLang="en-US" sz="1600" b="1" dirty="0">
                <a:solidFill>
                  <a:schemeClr val="tx1"/>
                </a:solidFill>
                <a:latin typeface="Calibri" panose="020F0502020204030204" pitchFamily="34" charset="0"/>
                <a:cs typeface="Calibri" panose="020F0502020204030204" pitchFamily="34" charset="0"/>
              </a:rPr>
            </a:br>
            <a:r>
              <a:rPr lang="en-US" altLang="en-US" sz="1600" b="1" i="1" dirty="0">
                <a:solidFill>
                  <a:schemeClr val="tx1"/>
                </a:solidFill>
                <a:latin typeface="Calibri" panose="020F0502020204030204" pitchFamily="34" charset="0"/>
                <a:cs typeface="Calibri" panose="020F0502020204030204" pitchFamily="34" charset="0"/>
              </a:rPr>
              <a:t>Antitrust and Competition Policy: What You Need to Know </a:t>
            </a:r>
            <a:r>
              <a:rPr lang="en-US" altLang="en-US" sz="1600" b="1" dirty="0">
                <a:solidFill>
                  <a:schemeClr val="tx1"/>
                </a:solidFill>
                <a:latin typeface="Calibri" panose="020F0502020204030204" pitchFamily="34" charset="0"/>
                <a:cs typeface="Calibri" panose="020F0502020204030204" pitchFamily="34" charset="0"/>
              </a:rPr>
              <a:t>at http://standards.ieee.org/develop/policies/antitrust.pdf</a:t>
            </a: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F731A5E-FD85-8E5E-F30C-1C8D440DBE6A}"/>
              </a:ext>
            </a:extLst>
          </p:cNvPr>
          <p:cNvPicPr>
            <a:picLocks noChangeAspect="1"/>
          </p:cNvPicPr>
          <p:nvPr/>
        </p:nvPicPr>
        <p:blipFill>
          <a:blip r:embed="rId2"/>
          <a:stretch>
            <a:fillRect/>
          </a:stretch>
        </p:blipFill>
        <p:spPr>
          <a:xfrm>
            <a:off x="620687" y="570186"/>
            <a:ext cx="7902625" cy="5883150"/>
          </a:xfrm>
          <a:prstGeom prst="rect">
            <a:avLst/>
          </a:prstGeom>
        </p:spPr>
      </p:pic>
    </p:spTree>
    <p:extLst>
      <p:ext uri="{BB962C8B-B14F-4D97-AF65-F5344CB8AC3E}">
        <p14:creationId xmlns:p14="http://schemas.microsoft.com/office/powerpoint/2010/main" val="1575626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54B134-9DBA-712A-26EF-D430A75481B0}"/>
              </a:ext>
            </a:extLst>
          </p:cNvPr>
          <p:cNvPicPr>
            <a:picLocks noChangeAspect="1"/>
          </p:cNvPicPr>
          <p:nvPr/>
        </p:nvPicPr>
        <p:blipFill>
          <a:blip r:embed="rId2"/>
          <a:stretch>
            <a:fillRect/>
          </a:stretch>
        </p:blipFill>
        <p:spPr>
          <a:xfrm>
            <a:off x="700704" y="646393"/>
            <a:ext cx="7742591" cy="5806943"/>
          </a:xfrm>
          <a:prstGeom prst="rect">
            <a:avLst/>
          </a:prstGeom>
        </p:spPr>
      </p:pic>
    </p:spTree>
    <p:extLst>
      <p:ext uri="{BB962C8B-B14F-4D97-AF65-F5344CB8AC3E}">
        <p14:creationId xmlns:p14="http://schemas.microsoft.com/office/powerpoint/2010/main" val="910309361"/>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EEE_template">
  <a:themeElements>
    <a:clrScheme name="Custom 8">
      <a:dk1>
        <a:sysClr val="windowText" lastClr="000000"/>
      </a:dk1>
      <a:lt1>
        <a:sysClr val="window" lastClr="FFFFFF"/>
      </a:lt1>
      <a:dk2>
        <a:srgbClr val="63666A"/>
      </a:dk2>
      <a:lt2>
        <a:srgbClr val="A7A8AA"/>
      </a:lt2>
      <a:accent1>
        <a:srgbClr val="00B5E2"/>
      </a:accent1>
      <a:accent2>
        <a:srgbClr val="4AC9E3"/>
      </a:accent2>
      <a:accent3>
        <a:srgbClr val="00629B"/>
      </a:accent3>
      <a:accent4>
        <a:srgbClr val="FFD100"/>
      </a:accent4>
      <a:accent5>
        <a:srgbClr val="FFA300"/>
      </a:accent5>
      <a:accent6>
        <a:srgbClr val="BA0C2F"/>
      </a:accent6>
      <a:hlink>
        <a:srgbClr val="004B7E"/>
      </a:hlink>
      <a:folHlink>
        <a:srgbClr val="0E839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381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copyright-policy-WG-meetings.potx" id="{7B8922AF-E155-4CE3-ADBE-0EC330F6DF5E}" vid="{444C2741-E9B8-4579-8079-68A0DE7B6784}"/>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62381</TotalTime>
  <Words>2203</Words>
  <Application>Microsoft Office PowerPoint</Application>
  <PresentationFormat>On-screen Show (4:3)</PresentationFormat>
  <Paragraphs>324</Paragraphs>
  <Slides>28</Slides>
  <Notes>1</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28</vt:i4>
      </vt:variant>
    </vt:vector>
  </HeadingPairs>
  <TitlesOfParts>
    <vt:vector size="43" baseType="lpstr">
      <vt:lpstr>Arial</vt:lpstr>
      <vt:lpstr>Arial</vt:lpstr>
      <vt:lpstr>Calibri</vt:lpstr>
      <vt:lpstr>Lucida Grande</vt:lpstr>
      <vt:lpstr>Monotype Sorts</vt:lpstr>
      <vt:lpstr>Montserrat</vt:lpstr>
      <vt:lpstr>Montserrat ExtraBold</vt:lpstr>
      <vt:lpstr>Open Sans</vt:lpstr>
      <vt:lpstr>Segoe UI</vt:lpstr>
      <vt:lpstr>Tahoma</vt:lpstr>
      <vt:lpstr>Times New Roman</vt:lpstr>
      <vt:lpstr>Verdana-Bold</vt:lpstr>
      <vt:lpstr>Wingdings</vt:lpstr>
      <vt:lpstr>Office Theme</vt:lpstr>
      <vt:lpstr>IEEE_template</vt:lpstr>
      <vt:lpstr>PowerPoint Presentation</vt:lpstr>
      <vt:lpstr>Task Group 15.4ab Next Generation UWB Amendment</vt:lpstr>
      <vt:lpstr>Task Group Rules</vt:lpstr>
      <vt:lpstr>IEEE-SA Patent, Copyright, and Participation Policies</vt:lpstr>
      <vt:lpstr>Participants have a duty to inform the IEEE</vt:lpstr>
      <vt:lpstr>Ways to inform IEEE</vt:lpstr>
      <vt:lpstr>Other Guidelines for IEEE Working Group Meetings</vt:lpstr>
      <vt:lpstr>PowerPoint Presentation</vt:lpstr>
      <vt:lpstr>PowerPoint Presentation</vt:lpstr>
      <vt:lpstr>PowerPoint Presentation</vt:lpstr>
      <vt:lpstr>IEEE SA Copyright Policy</vt:lpstr>
      <vt:lpstr>IEEE SA Copyright Policy</vt:lpstr>
      <vt:lpstr>IEEE 802 Ground Rules</vt:lpstr>
      <vt:lpstr>Proposed Agenda</vt:lpstr>
      <vt:lpstr>Recap</vt:lpstr>
      <vt:lpstr>5.2.b Scope of the project (As approved): </vt:lpstr>
      <vt:lpstr>Project Schedule (working baseline)</vt:lpstr>
      <vt:lpstr>Schedule Major Milestones</vt:lpstr>
      <vt:lpstr>Technical Discussion</vt:lpstr>
      <vt:lpstr>Discussion</vt:lpstr>
      <vt:lpstr>China MIIT's consultation on UWB</vt:lpstr>
      <vt:lpstr>China MIIT's consultation on UWB</vt:lpstr>
      <vt:lpstr>Next Steps</vt:lpstr>
      <vt:lpstr>January Agenda</vt:lpstr>
      <vt:lpstr>Interim Webex Schedule</vt:lpstr>
      <vt:lpstr>Coming Attractions</vt:lpstr>
      <vt:lpstr>Other Business?</vt:lpstr>
      <vt:lpstr>Adjourned Thanks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Meeting Slides</dc:title>
  <dc:subject/>
  <dc:creator>ben@blindcreek.com</dc:creator>
  <cp:keywords/>
  <dc:description/>
  <cp:lastModifiedBy>Benjamin Rolfe</cp:lastModifiedBy>
  <cp:revision>274</cp:revision>
  <cp:lastPrinted>2000-03-07T00:55:37Z</cp:lastPrinted>
  <dcterms:created xsi:type="dcterms:W3CDTF">2016-01-17T22:48:36Z</dcterms:created>
  <dcterms:modified xsi:type="dcterms:W3CDTF">2023-01-10T07:13:01Z</dcterms:modified>
  <cp:category/>
</cp:coreProperties>
</file>