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4"/>
  </p:notesMasterIdLst>
  <p:handoutMasterIdLst>
    <p:handoutMasterId r:id="rId15"/>
  </p:handoutMasterIdLst>
  <p:sldIdLst>
    <p:sldId id="259" r:id="rId2"/>
    <p:sldId id="260" r:id="rId3"/>
    <p:sldId id="257" r:id="rId4"/>
    <p:sldId id="261" r:id="rId5"/>
    <p:sldId id="262" r:id="rId6"/>
    <p:sldId id="263" r:id="rId7"/>
    <p:sldId id="264" r:id="rId8"/>
    <p:sldId id="265" r:id="rId9"/>
    <p:sldId id="266" r:id="rId10"/>
    <p:sldId id="267" r:id="rId11"/>
    <p:sldId id="268" r:id="rId12"/>
    <p:sldId id="256" r:id="rId13"/>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0"/>
    <p:restoredTop sz="96281"/>
  </p:normalViewPr>
  <p:slideViewPr>
    <p:cSldViewPr>
      <p:cViewPr varScale="1">
        <p:scale>
          <a:sx n="122" d="100"/>
          <a:sy n="122" d="100"/>
        </p:scale>
        <p:origin x="1264" y="20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82288BCF-8911-7247-93AD-0F0E2C6C9CBE}"/>
              </a:ext>
            </a:extLst>
          </p:cNvPr>
          <p:cNvSpPr>
            <a:spLocks noGrp="1" noChangeArrowheads="1"/>
          </p:cNvSpPr>
          <p:nvPr>
            <p:ph type="hdr" sz="quarter"/>
          </p:nvPr>
        </p:nvSpPr>
        <p:spPr bwMode="auto">
          <a:xfrm>
            <a:off x="3544888" y="177800"/>
            <a:ext cx="26939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algn="r" defTabSz="933450">
              <a:defRPr sz="1400" b="1"/>
            </a:lvl1pPr>
          </a:lstStyle>
          <a:p>
            <a:r>
              <a:rPr lang="en-US" altLang="en-US"/>
              <a:t>doc.: IEEE 802.15-&lt;doc#&gt;</a:t>
            </a:r>
          </a:p>
        </p:txBody>
      </p:sp>
      <p:sp>
        <p:nvSpPr>
          <p:cNvPr id="3075" name="Rectangle 3">
            <a:extLst>
              <a:ext uri="{FF2B5EF4-FFF2-40B4-BE49-F238E27FC236}">
                <a16:creationId xmlns:a16="http://schemas.microsoft.com/office/drawing/2014/main" id="{7D613A88-7D5A-774C-9582-2103C129F2E3}"/>
              </a:ext>
            </a:extLst>
          </p:cNvPr>
          <p:cNvSpPr>
            <a:spLocks noGrp="1" noChangeArrowheads="1"/>
          </p:cNvSpPr>
          <p:nvPr>
            <p:ph type="dt" sz="quarter" idx="1"/>
          </p:nvPr>
        </p:nvSpPr>
        <p:spPr bwMode="auto">
          <a:xfrm>
            <a:off x="695325" y="177800"/>
            <a:ext cx="2309813"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defTabSz="933450">
              <a:defRPr sz="1400" b="1"/>
            </a:lvl1pPr>
          </a:lstStyle>
          <a:p>
            <a:r>
              <a:rPr lang="en-US" altLang="en-US"/>
              <a:t>&lt;month year&gt;</a:t>
            </a:r>
          </a:p>
        </p:txBody>
      </p:sp>
      <p:sp>
        <p:nvSpPr>
          <p:cNvPr id="3076" name="Rectangle 4">
            <a:extLst>
              <a:ext uri="{FF2B5EF4-FFF2-40B4-BE49-F238E27FC236}">
                <a16:creationId xmlns:a16="http://schemas.microsoft.com/office/drawing/2014/main" id="{61DE96E3-3AB7-AC45-BBB9-BB22F8B2CB1A}"/>
              </a:ext>
            </a:extLst>
          </p:cNvPr>
          <p:cNvSpPr>
            <a:spLocks noGrp="1" noChangeArrowheads="1"/>
          </p:cNvSpPr>
          <p:nvPr>
            <p:ph type="ftr" sz="quarter" idx="2"/>
          </p:nvPr>
        </p:nvSpPr>
        <p:spPr bwMode="auto">
          <a:xfrm>
            <a:off x="4160838" y="8982075"/>
            <a:ext cx="2157412"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r" defTabSz="933450">
              <a:defRPr sz="1000"/>
            </a:lvl1pPr>
          </a:lstStyle>
          <a:p>
            <a:r>
              <a:rPr lang="en-US" altLang="en-US"/>
              <a:t>&lt;author&gt;, &lt;company&gt;</a:t>
            </a:r>
          </a:p>
        </p:txBody>
      </p:sp>
      <p:sp>
        <p:nvSpPr>
          <p:cNvPr id="3077" name="Rectangle 5">
            <a:extLst>
              <a:ext uri="{FF2B5EF4-FFF2-40B4-BE49-F238E27FC236}">
                <a16:creationId xmlns:a16="http://schemas.microsoft.com/office/drawing/2014/main" id="{26EDC8A4-2A1A-FA4C-BF46-94C202B516BC}"/>
              </a:ext>
            </a:extLst>
          </p:cNvPr>
          <p:cNvSpPr>
            <a:spLocks noGrp="1" noChangeArrowheads="1"/>
          </p:cNvSpPr>
          <p:nvPr>
            <p:ph type="sldNum" sz="quarter" idx="3"/>
          </p:nvPr>
        </p:nvSpPr>
        <p:spPr bwMode="auto">
          <a:xfrm>
            <a:off x="2697163" y="8982075"/>
            <a:ext cx="1385887"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ctr" defTabSz="933450">
              <a:defRPr sz="1000"/>
            </a:lvl1pPr>
          </a:lstStyle>
          <a:p>
            <a:r>
              <a:rPr lang="en-US" altLang="en-US"/>
              <a:t>Page </a:t>
            </a:r>
            <a:fld id="{D9E4468E-3D64-4B46-AE2D-C4702305189E}" type="slidenum">
              <a:rPr lang="en-US" altLang="en-US"/>
              <a:pPr/>
              <a:t>‹#›</a:t>
            </a:fld>
            <a:endParaRPr lang="en-US" altLang="en-US"/>
          </a:p>
        </p:txBody>
      </p:sp>
      <p:sp>
        <p:nvSpPr>
          <p:cNvPr id="3078" name="Line 6">
            <a:extLst>
              <a:ext uri="{FF2B5EF4-FFF2-40B4-BE49-F238E27FC236}">
                <a16:creationId xmlns:a16="http://schemas.microsoft.com/office/drawing/2014/main" id="{0793A7A9-0C83-B34B-87EA-1563EE45A4A7}"/>
              </a:ext>
            </a:extLst>
          </p:cNvPr>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9" name="Rectangle 7">
            <a:extLst>
              <a:ext uri="{FF2B5EF4-FFF2-40B4-BE49-F238E27FC236}">
                <a16:creationId xmlns:a16="http://schemas.microsoft.com/office/drawing/2014/main" id="{08114C19-2D4E-9541-994B-DF0B30361375}"/>
              </a:ext>
            </a:extLst>
          </p:cNvPr>
          <p:cNvSpPr>
            <a:spLocks noChangeArrowheads="1"/>
          </p:cNvSpPr>
          <p:nvPr/>
        </p:nvSpPr>
        <p:spPr bwMode="auto">
          <a:xfrm>
            <a:off x="693738" y="8982075"/>
            <a:ext cx="711200"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defTabSz="933450">
              <a:defRPr sz="2400">
                <a:solidFill>
                  <a:schemeClr val="tx1"/>
                </a:solidFill>
                <a:latin typeface="Times New Roman" panose="02020603050405020304" pitchFamily="18" charset="0"/>
              </a:defRPr>
            </a:lvl1pPr>
            <a:lvl2pPr marL="461963" defTabSz="933450">
              <a:defRPr sz="2400">
                <a:solidFill>
                  <a:schemeClr val="tx1"/>
                </a:solidFill>
                <a:latin typeface="Times New Roman" panose="02020603050405020304" pitchFamily="18" charset="0"/>
              </a:defRPr>
            </a:lvl2pPr>
            <a:lvl3pPr marL="923925" defTabSz="933450">
              <a:defRPr sz="2400">
                <a:solidFill>
                  <a:schemeClr val="tx1"/>
                </a:solidFill>
                <a:latin typeface="Times New Roman" panose="02020603050405020304" pitchFamily="18" charset="0"/>
              </a:defRPr>
            </a:lvl3pPr>
            <a:lvl4pPr marL="1387475" defTabSz="933450">
              <a:defRPr sz="2400">
                <a:solidFill>
                  <a:schemeClr val="tx1"/>
                </a:solidFill>
                <a:latin typeface="Times New Roman" panose="02020603050405020304" pitchFamily="18" charset="0"/>
              </a:defRPr>
            </a:lvl4pPr>
            <a:lvl5pPr marL="1849438" defTabSz="933450">
              <a:defRPr sz="2400">
                <a:solidFill>
                  <a:schemeClr val="tx1"/>
                </a:solidFill>
                <a:latin typeface="Times New Roman" panose="02020603050405020304" pitchFamily="18" charset="0"/>
              </a:defRPr>
            </a:lvl5pPr>
            <a:lvl6pPr marL="2306638" defTabSz="933450" eaLnBrk="0" fontAlgn="base" hangingPunct="0">
              <a:spcBef>
                <a:spcPct val="0"/>
              </a:spcBef>
              <a:spcAft>
                <a:spcPct val="0"/>
              </a:spcAft>
              <a:defRPr sz="2400">
                <a:solidFill>
                  <a:schemeClr val="tx1"/>
                </a:solidFill>
                <a:latin typeface="Times New Roman" panose="02020603050405020304" pitchFamily="18" charset="0"/>
              </a:defRPr>
            </a:lvl6pPr>
            <a:lvl7pPr marL="2763838" defTabSz="933450" eaLnBrk="0" fontAlgn="base" hangingPunct="0">
              <a:spcBef>
                <a:spcPct val="0"/>
              </a:spcBef>
              <a:spcAft>
                <a:spcPct val="0"/>
              </a:spcAft>
              <a:defRPr sz="2400">
                <a:solidFill>
                  <a:schemeClr val="tx1"/>
                </a:solidFill>
                <a:latin typeface="Times New Roman" panose="02020603050405020304" pitchFamily="18" charset="0"/>
              </a:defRPr>
            </a:lvl7pPr>
            <a:lvl8pPr marL="3221038" defTabSz="933450" eaLnBrk="0" fontAlgn="base" hangingPunct="0">
              <a:spcBef>
                <a:spcPct val="0"/>
              </a:spcBef>
              <a:spcAft>
                <a:spcPct val="0"/>
              </a:spcAft>
              <a:defRPr sz="2400">
                <a:solidFill>
                  <a:schemeClr val="tx1"/>
                </a:solidFill>
                <a:latin typeface="Times New Roman" panose="02020603050405020304" pitchFamily="18" charset="0"/>
              </a:defRPr>
            </a:lvl8pPr>
            <a:lvl9pPr marL="3678238" defTabSz="93345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1200"/>
              <a:t>Submission</a:t>
            </a:r>
          </a:p>
        </p:txBody>
      </p:sp>
      <p:sp>
        <p:nvSpPr>
          <p:cNvPr id="3080" name="Line 8">
            <a:extLst>
              <a:ext uri="{FF2B5EF4-FFF2-40B4-BE49-F238E27FC236}">
                <a16:creationId xmlns:a16="http://schemas.microsoft.com/office/drawing/2014/main" id="{2DC8CFCF-71E1-9348-A8D9-05A1232892CD}"/>
              </a:ext>
            </a:extLst>
          </p:cNvPr>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99D3AA01-ADD5-A345-AF67-C8C3A75A4B5C}"/>
              </a:ext>
            </a:extLst>
          </p:cNvPr>
          <p:cNvSpPr>
            <a:spLocks noGrp="1" noChangeArrowheads="1"/>
          </p:cNvSpPr>
          <p:nvPr>
            <p:ph type="hdr" sz="quarter"/>
          </p:nvPr>
        </p:nvSpPr>
        <p:spPr bwMode="auto">
          <a:xfrm>
            <a:off x="3467100" y="98425"/>
            <a:ext cx="2814638"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algn="r" defTabSz="933450">
              <a:defRPr sz="1400" b="1"/>
            </a:lvl1pPr>
          </a:lstStyle>
          <a:p>
            <a:r>
              <a:rPr lang="en-US" altLang="en-US"/>
              <a:t>doc.: IEEE 802.15-&lt;doc#&gt;</a:t>
            </a:r>
          </a:p>
        </p:txBody>
      </p:sp>
      <p:sp>
        <p:nvSpPr>
          <p:cNvPr id="2051" name="Rectangle 3">
            <a:extLst>
              <a:ext uri="{FF2B5EF4-FFF2-40B4-BE49-F238E27FC236}">
                <a16:creationId xmlns:a16="http://schemas.microsoft.com/office/drawing/2014/main" id="{C6212D0A-C381-B04F-AA65-1BCDA0EFD474}"/>
              </a:ext>
            </a:extLst>
          </p:cNvPr>
          <p:cNvSpPr>
            <a:spLocks noGrp="1" noChangeArrowheads="1"/>
          </p:cNvSpPr>
          <p:nvPr>
            <p:ph type="dt" idx="1"/>
          </p:nvPr>
        </p:nvSpPr>
        <p:spPr bwMode="auto">
          <a:xfrm>
            <a:off x="654050" y="98425"/>
            <a:ext cx="27368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defTabSz="933450">
              <a:defRPr sz="1400" b="1"/>
            </a:lvl1pPr>
          </a:lstStyle>
          <a:p>
            <a:r>
              <a:rPr lang="en-US" altLang="en-US"/>
              <a:t>&lt;month year&gt;</a:t>
            </a:r>
          </a:p>
        </p:txBody>
      </p:sp>
      <p:sp>
        <p:nvSpPr>
          <p:cNvPr id="2052" name="Rectangle 4">
            <a:extLst>
              <a:ext uri="{FF2B5EF4-FFF2-40B4-BE49-F238E27FC236}">
                <a16:creationId xmlns:a16="http://schemas.microsoft.com/office/drawing/2014/main" id="{0971D418-60A9-264E-AE83-56CAECED20DF}"/>
              </a:ext>
            </a:extLst>
          </p:cNvPr>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3" name="Rectangle 5">
            <a:extLst>
              <a:ext uri="{FF2B5EF4-FFF2-40B4-BE49-F238E27FC236}">
                <a16:creationId xmlns:a16="http://schemas.microsoft.com/office/drawing/2014/main" id="{4E3C46A1-FAB2-E742-ACBB-7FD8B12C3A54}"/>
              </a:ext>
            </a:extLst>
          </p:cNvPr>
          <p:cNvSpPr>
            <a:spLocks noGrp="1" noChangeArrowheads="1"/>
          </p:cNvSpPr>
          <p:nvPr>
            <p:ph type="body" sz="quarter" idx="3"/>
          </p:nvPr>
        </p:nvSpPr>
        <p:spPr bwMode="auto">
          <a:xfrm>
            <a:off x="923925" y="4408488"/>
            <a:ext cx="5086350" cy="417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662" tIns="46038" rIns="93662" bIns="46038"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054" name="Rectangle 6">
            <a:extLst>
              <a:ext uri="{FF2B5EF4-FFF2-40B4-BE49-F238E27FC236}">
                <a16:creationId xmlns:a16="http://schemas.microsoft.com/office/drawing/2014/main" id="{659B34BD-7AA0-E041-B0B9-4BB501FED5BE}"/>
              </a:ext>
            </a:extLst>
          </p:cNvPr>
          <p:cNvSpPr>
            <a:spLocks noGrp="1" noChangeArrowheads="1"/>
          </p:cNvSpPr>
          <p:nvPr>
            <p:ph type="ftr" sz="quarter" idx="4"/>
          </p:nvPr>
        </p:nvSpPr>
        <p:spPr bwMode="auto">
          <a:xfrm>
            <a:off x="3771900" y="8985250"/>
            <a:ext cx="2509838"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5pPr marL="457200" lvl="4" algn="r" defTabSz="933450">
              <a:defRPr/>
            </a:lvl5pPr>
          </a:lstStyle>
          <a:p>
            <a:pPr lvl="4"/>
            <a:r>
              <a:rPr lang="en-US" altLang="en-US"/>
              <a:t>&lt;author&gt;, &lt;company&gt;</a:t>
            </a:r>
          </a:p>
        </p:txBody>
      </p:sp>
      <p:sp>
        <p:nvSpPr>
          <p:cNvPr id="2055" name="Rectangle 7">
            <a:extLst>
              <a:ext uri="{FF2B5EF4-FFF2-40B4-BE49-F238E27FC236}">
                <a16:creationId xmlns:a16="http://schemas.microsoft.com/office/drawing/2014/main" id="{087F9B9D-ECD1-5241-9F2B-89025D06FD58}"/>
              </a:ext>
            </a:extLst>
          </p:cNvPr>
          <p:cNvSpPr>
            <a:spLocks noGrp="1" noChangeArrowheads="1"/>
          </p:cNvSpPr>
          <p:nvPr>
            <p:ph type="sldNum" sz="quarter" idx="5"/>
          </p:nvPr>
        </p:nvSpPr>
        <p:spPr bwMode="auto">
          <a:xfrm>
            <a:off x="2933700" y="8985250"/>
            <a:ext cx="801688"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r" defTabSz="933450">
              <a:defRPr/>
            </a:lvl1pPr>
          </a:lstStyle>
          <a:p>
            <a:r>
              <a:rPr lang="en-US" altLang="en-US"/>
              <a:t>Page </a:t>
            </a:r>
            <a:fld id="{47EE5540-A097-904A-8AF1-1FC927248BC6}" type="slidenum">
              <a:rPr lang="en-US" altLang="en-US"/>
              <a:pPr/>
              <a:t>‹#›</a:t>
            </a:fld>
            <a:endParaRPr lang="en-US" altLang="en-US"/>
          </a:p>
        </p:txBody>
      </p:sp>
      <p:sp>
        <p:nvSpPr>
          <p:cNvPr id="2056" name="Rectangle 8">
            <a:extLst>
              <a:ext uri="{FF2B5EF4-FFF2-40B4-BE49-F238E27FC236}">
                <a16:creationId xmlns:a16="http://schemas.microsoft.com/office/drawing/2014/main" id="{0C8B3394-2BB8-2E47-AB7E-16F1BC06578A}"/>
              </a:ext>
            </a:extLst>
          </p:cNvPr>
          <p:cNvSpPr>
            <a:spLocks noChangeArrowheads="1"/>
          </p:cNvSpPr>
          <p:nvPr/>
        </p:nvSpPr>
        <p:spPr bwMode="auto">
          <a:xfrm>
            <a:off x="723900" y="8985250"/>
            <a:ext cx="711200"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r>
              <a:rPr lang="en-US" altLang="en-US"/>
              <a:t>Submission</a:t>
            </a:r>
          </a:p>
        </p:txBody>
      </p:sp>
      <p:sp>
        <p:nvSpPr>
          <p:cNvPr id="2057" name="Line 9">
            <a:extLst>
              <a:ext uri="{FF2B5EF4-FFF2-40B4-BE49-F238E27FC236}">
                <a16:creationId xmlns:a16="http://schemas.microsoft.com/office/drawing/2014/main" id="{5C02C141-E796-3D47-8FAE-31E0A04EB00C}"/>
              </a:ext>
            </a:extLst>
          </p:cNvPr>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58" name="Line 10">
            <a:extLst>
              <a:ext uri="{FF2B5EF4-FFF2-40B4-BE49-F238E27FC236}">
                <a16:creationId xmlns:a16="http://schemas.microsoft.com/office/drawing/2014/main" id="{E94DA148-0215-5B46-836F-02865014560A}"/>
              </a:ext>
            </a:extLst>
          </p:cNvPr>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CustomShape 1"/>
          <p:cNvSpPr/>
          <p:nvPr/>
        </p:nvSpPr>
        <p:spPr>
          <a:xfrm>
            <a:off x="5640480" y="96840"/>
            <a:ext cx="63720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gn="r">
              <a:lnSpc>
                <a:spcPct val="100000"/>
              </a:lnSpc>
            </a:pPr>
            <a:r>
              <a:rPr lang="en-US" sz="1400" b="1" strike="noStrike" spc="-1">
                <a:solidFill>
                  <a:srgbClr val="000000"/>
                </a:solidFill>
                <a:latin typeface="Times New Roman"/>
                <a:ea typeface="MS Gothic"/>
              </a:rPr>
              <a:t>doc.: IEEE 802.11-yy/xxxxr0</a:t>
            </a:r>
            <a:endParaRPr lang="en-US" sz="1400" b="0" strike="noStrike" spc="-1">
              <a:latin typeface="Arial"/>
            </a:endParaRPr>
          </a:p>
        </p:txBody>
      </p:sp>
      <p:sp>
        <p:nvSpPr>
          <p:cNvPr id="225" name="CustomShape 2"/>
          <p:cNvSpPr/>
          <p:nvPr/>
        </p:nvSpPr>
        <p:spPr>
          <a:xfrm>
            <a:off x="654120" y="96840"/>
            <a:ext cx="82296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nSpc>
                <a:spcPct val="100000"/>
              </a:lnSpc>
            </a:pPr>
            <a:r>
              <a:rPr lang="en-US" sz="1400" b="1" strike="noStrike" spc="-1">
                <a:solidFill>
                  <a:srgbClr val="000000"/>
                </a:solidFill>
                <a:latin typeface="Times New Roman"/>
                <a:ea typeface="MS Gothic"/>
              </a:rPr>
              <a:t>Month Year</a:t>
            </a:r>
            <a:endParaRPr lang="en-US" sz="1400" b="0" strike="noStrike" spc="-1">
              <a:latin typeface="Arial"/>
            </a:endParaRPr>
          </a:p>
        </p:txBody>
      </p:sp>
      <p:sp>
        <p:nvSpPr>
          <p:cNvPr id="226" name="CustomShape 3"/>
          <p:cNvSpPr/>
          <p:nvPr/>
        </p:nvSpPr>
        <p:spPr>
          <a:xfrm>
            <a:off x="5357880" y="8985240"/>
            <a:ext cx="919800" cy="17856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John Doe, Some Company</a:t>
            </a:r>
            <a:endParaRPr lang="en-US" sz="1200" b="0" strike="noStrike" spc="-1">
              <a:latin typeface="Arial"/>
            </a:endParaRPr>
          </a:p>
        </p:txBody>
      </p:sp>
      <p:sp>
        <p:nvSpPr>
          <p:cNvPr id="227" name="CustomShape 4"/>
          <p:cNvSpPr/>
          <p:nvPr/>
        </p:nvSpPr>
        <p:spPr>
          <a:xfrm>
            <a:off x="3222720" y="8985240"/>
            <a:ext cx="508680" cy="36108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Page </a:t>
            </a:r>
            <a:fld id="{2B9564FA-9071-4EA7-943B-6BF02F4726F6}" type="slidenum">
              <a:rPr lang="en-US" sz="1200" b="0" strike="noStrike" spc="-1">
                <a:solidFill>
                  <a:srgbClr val="000000"/>
                </a:solidFill>
                <a:latin typeface="Times New Roman"/>
                <a:ea typeface="MS Gothic"/>
              </a:rPr>
              <a:t>2</a:t>
            </a:fld>
            <a:endParaRPr lang="en-US" sz="1200" b="0" strike="noStrike" spc="-1">
              <a:latin typeface="Arial"/>
            </a:endParaRPr>
          </a:p>
        </p:txBody>
      </p:sp>
      <p:sp>
        <p:nvSpPr>
          <p:cNvPr id="228" name="CustomShape 5"/>
          <p:cNvSpPr/>
          <p:nvPr/>
        </p:nvSpPr>
        <p:spPr>
          <a:xfrm>
            <a:off x="1154160" y="701640"/>
            <a:ext cx="4623480" cy="3466080"/>
          </a:xfrm>
          <a:prstGeom prst="rect">
            <a:avLst/>
          </a:prstGeom>
          <a:solidFill>
            <a:srgbClr val="FFFFFF"/>
          </a:solidFill>
          <a:ln w="9360">
            <a:solidFill>
              <a:srgbClr val="000000"/>
            </a:solidFill>
            <a:miter/>
          </a:ln>
        </p:spPr>
        <p:style>
          <a:lnRef idx="0">
            <a:scrgbClr r="0" g="0" b="0"/>
          </a:lnRef>
          <a:fillRef idx="0">
            <a:scrgbClr r="0" g="0" b="0"/>
          </a:fillRef>
          <a:effectRef idx="0">
            <a:scrgbClr r="0" g="0" b="0"/>
          </a:effectRef>
          <a:fontRef idx="minor"/>
        </p:style>
      </p:sp>
      <p:sp>
        <p:nvSpPr>
          <p:cNvPr id="229" name="PlaceHolder 6"/>
          <p:cNvSpPr>
            <a:spLocks noGrp="1"/>
          </p:cNvSpPr>
          <p:nvPr>
            <p:ph type="body"/>
          </p:nvPr>
        </p:nvSpPr>
        <p:spPr>
          <a:xfrm>
            <a:off x="923760" y="4408560"/>
            <a:ext cx="5083920" cy="4267800"/>
          </a:xfrm>
          <a:prstGeom prst="rect">
            <a:avLst/>
          </a:prstGeom>
        </p:spPr>
        <p:txBody>
          <a:bodyPr lIns="93600" tIns="46080" rIns="93600" bIns="46080" anchor="ctr">
            <a:noAutofit/>
          </a:bodyPr>
          <a:lstStyle/>
          <a:p>
            <a:endParaRPr lang="en-US" sz="2000" b="0" strike="noStrike" spc="-1">
              <a:latin typeface="Arial"/>
            </a:endParaRPr>
          </a:p>
        </p:txBody>
      </p:sp>
    </p:spTree>
    <p:extLst>
      <p:ext uri="{BB962C8B-B14F-4D97-AF65-F5344CB8AC3E}">
        <p14:creationId xmlns:p14="http://schemas.microsoft.com/office/powerpoint/2010/main" val="7048772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 name="CustomShape 1"/>
          <p:cNvSpPr/>
          <p:nvPr/>
        </p:nvSpPr>
        <p:spPr>
          <a:xfrm>
            <a:off x="5640480" y="96840"/>
            <a:ext cx="63720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gn="r">
              <a:lnSpc>
                <a:spcPct val="100000"/>
              </a:lnSpc>
            </a:pPr>
            <a:r>
              <a:rPr lang="en-US" sz="1400" b="1" strike="noStrike" spc="-1">
                <a:solidFill>
                  <a:srgbClr val="000000"/>
                </a:solidFill>
                <a:latin typeface="Times New Roman"/>
                <a:ea typeface="MS Gothic"/>
              </a:rPr>
              <a:t>doc.: IEEE 802.11-yy/xxxxr0</a:t>
            </a:r>
            <a:endParaRPr lang="en-US" sz="1400" b="0" strike="noStrike" spc="-1">
              <a:latin typeface="Arial"/>
            </a:endParaRPr>
          </a:p>
        </p:txBody>
      </p:sp>
      <p:sp>
        <p:nvSpPr>
          <p:cNvPr id="231" name="CustomShape 2"/>
          <p:cNvSpPr/>
          <p:nvPr/>
        </p:nvSpPr>
        <p:spPr>
          <a:xfrm>
            <a:off x="654120" y="96840"/>
            <a:ext cx="82296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nSpc>
                <a:spcPct val="100000"/>
              </a:lnSpc>
            </a:pPr>
            <a:r>
              <a:rPr lang="en-US" sz="1400" b="1" strike="noStrike" spc="-1">
                <a:solidFill>
                  <a:srgbClr val="000000"/>
                </a:solidFill>
                <a:latin typeface="Times New Roman"/>
                <a:ea typeface="MS Gothic"/>
              </a:rPr>
              <a:t>Month Year</a:t>
            </a:r>
            <a:endParaRPr lang="en-US" sz="1400" b="0" strike="noStrike" spc="-1">
              <a:latin typeface="Arial"/>
            </a:endParaRPr>
          </a:p>
        </p:txBody>
      </p:sp>
      <p:sp>
        <p:nvSpPr>
          <p:cNvPr id="232" name="CustomShape 3"/>
          <p:cNvSpPr/>
          <p:nvPr/>
        </p:nvSpPr>
        <p:spPr>
          <a:xfrm>
            <a:off x="5357880" y="8985240"/>
            <a:ext cx="919800" cy="17856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John Doe, Some Company</a:t>
            </a:r>
            <a:endParaRPr lang="en-US" sz="1200" b="0" strike="noStrike" spc="-1">
              <a:latin typeface="Arial"/>
            </a:endParaRPr>
          </a:p>
        </p:txBody>
      </p:sp>
      <p:sp>
        <p:nvSpPr>
          <p:cNvPr id="233" name="CustomShape 4"/>
          <p:cNvSpPr/>
          <p:nvPr/>
        </p:nvSpPr>
        <p:spPr>
          <a:xfrm>
            <a:off x="3222720" y="8985240"/>
            <a:ext cx="508680" cy="36108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Page </a:t>
            </a:r>
            <a:fld id="{664F59D5-E0CD-4BA5-839F-FC59D80EAA6C}" type="slidenum">
              <a:rPr lang="en-US" sz="1200" b="0" strike="noStrike" spc="-1">
                <a:solidFill>
                  <a:srgbClr val="000000"/>
                </a:solidFill>
                <a:latin typeface="Times New Roman"/>
                <a:ea typeface="MS Gothic"/>
              </a:rPr>
              <a:t>3</a:t>
            </a:fld>
            <a:endParaRPr lang="en-US" sz="1200" b="0" strike="noStrike" spc="-1">
              <a:latin typeface="Arial"/>
            </a:endParaRPr>
          </a:p>
        </p:txBody>
      </p:sp>
      <p:sp>
        <p:nvSpPr>
          <p:cNvPr id="234" name="CustomShape 5"/>
          <p:cNvSpPr/>
          <p:nvPr/>
        </p:nvSpPr>
        <p:spPr>
          <a:xfrm>
            <a:off x="1154160" y="701640"/>
            <a:ext cx="4623480" cy="3466080"/>
          </a:xfrm>
          <a:prstGeom prst="rect">
            <a:avLst/>
          </a:prstGeom>
          <a:solidFill>
            <a:srgbClr val="FFFFFF"/>
          </a:solidFill>
          <a:ln w="9360">
            <a:solidFill>
              <a:srgbClr val="000000"/>
            </a:solidFill>
            <a:miter/>
          </a:ln>
        </p:spPr>
        <p:style>
          <a:lnRef idx="0">
            <a:scrgbClr r="0" g="0" b="0"/>
          </a:lnRef>
          <a:fillRef idx="0">
            <a:scrgbClr r="0" g="0" b="0"/>
          </a:fillRef>
          <a:effectRef idx="0">
            <a:scrgbClr r="0" g="0" b="0"/>
          </a:effectRef>
          <a:fontRef idx="minor"/>
        </p:style>
      </p:sp>
      <p:sp>
        <p:nvSpPr>
          <p:cNvPr id="235" name="PlaceHolder 6"/>
          <p:cNvSpPr>
            <a:spLocks noGrp="1"/>
          </p:cNvSpPr>
          <p:nvPr>
            <p:ph type="body"/>
          </p:nvPr>
        </p:nvSpPr>
        <p:spPr>
          <a:xfrm>
            <a:off x="923760" y="4408560"/>
            <a:ext cx="5083920" cy="4267800"/>
          </a:xfrm>
          <a:prstGeom prst="rect">
            <a:avLst/>
          </a:prstGeom>
        </p:spPr>
        <p:txBody>
          <a:bodyPr lIns="93600" tIns="46080" rIns="93600" bIns="46080" anchor="ctr">
            <a:noAutofit/>
          </a:bodyPr>
          <a:lstStyle/>
          <a:p>
            <a:endParaRPr lang="en-US" sz="2000" b="0" strike="noStrike" spc="-1">
              <a:latin typeface="Arial"/>
            </a:endParaRPr>
          </a:p>
        </p:txBody>
      </p:sp>
    </p:spTree>
    <p:extLst>
      <p:ext uri="{BB962C8B-B14F-4D97-AF65-F5344CB8AC3E}">
        <p14:creationId xmlns:p14="http://schemas.microsoft.com/office/powerpoint/2010/main" val="36682405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 name="PlaceHolder 1"/>
          <p:cNvSpPr>
            <a:spLocks noGrp="1" noRot="1" noChangeAspect="1"/>
          </p:cNvSpPr>
          <p:nvPr>
            <p:ph type="sldImg"/>
          </p:nvPr>
        </p:nvSpPr>
        <p:spPr>
          <a:xfrm>
            <a:off x="1155700" y="701675"/>
            <a:ext cx="4618038" cy="3463925"/>
          </a:xfrm>
          <a:prstGeom prst="rect">
            <a:avLst/>
          </a:prstGeom>
        </p:spPr>
      </p:sp>
      <p:sp>
        <p:nvSpPr>
          <p:cNvPr id="237" name="PlaceHolder 2"/>
          <p:cNvSpPr>
            <a:spLocks noGrp="1"/>
          </p:cNvSpPr>
          <p:nvPr>
            <p:ph type="body"/>
          </p:nvPr>
        </p:nvSpPr>
        <p:spPr>
          <a:xfrm>
            <a:off x="923760" y="4408560"/>
            <a:ext cx="5082120" cy="4172760"/>
          </a:xfrm>
          <a:prstGeom prst="rect">
            <a:avLst/>
          </a:prstGeom>
        </p:spPr>
        <p:txBody>
          <a:bodyPr lIns="93600" tIns="46080" rIns="93600" bIns="46080">
            <a:noAutofit/>
          </a:bodyPr>
          <a:lstStyle/>
          <a:p>
            <a:endParaRPr lang="en-US" sz="2000" b="0" strike="noStrike" spc="-1">
              <a:latin typeface="Arial"/>
            </a:endParaRPr>
          </a:p>
        </p:txBody>
      </p:sp>
      <p:sp>
        <p:nvSpPr>
          <p:cNvPr id="238" name="CustomShape 3"/>
          <p:cNvSpPr/>
          <p:nvPr/>
        </p:nvSpPr>
        <p:spPr>
          <a:xfrm>
            <a:off x="5640480" y="96840"/>
            <a:ext cx="63720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gn="r">
              <a:lnSpc>
                <a:spcPct val="100000"/>
              </a:lnSpc>
            </a:pPr>
            <a:r>
              <a:rPr lang="en-US" sz="1400" b="1" strike="noStrike" spc="-1">
                <a:solidFill>
                  <a:srgbClr val="000000"/>
                </a:solidFill>
                <a:latin typeface="Times New Roman"/>
                <a:ea typeface="MS Gothic"/>
              </a:rPr>
              <a:t>doc.: IEEE 802.11-yy/xxxxr0</a:t>
            </a:r>
            <a:endParaRPr lang="en-US" sz="1400" b="0" strike="noStrike" spc="-1">
              <a:latin typeface="Arial"/>
            </a:endParaRPr>
          </a:p>
        </p:txBody>
      </p:sp>
      <p:sp>
        <p:nvSpPr>
          <p:cNvPr id="239" name="CustomShape 4"/>
          <p:cNvSpPr/>
          <p:nvPr/>
        </p:nvSpPr>
        <p:spPr>
          <a:xfrm>
            <a:off x="654120" y="96840"/>
            <a:ext cx="82296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nSpc>
                <a:spcPct val="100000"/>
              </a:lnSpc>
            </a:pPr>
            <a:r>
              <a:rPr lang="en-US" sz="1400" b="1" strike="noStrike" spc="-1">
                <a:solidFill>
                  <a:srgbClr val="000000"/>
                </a:solidFill>
                <a:latin typeface="Times New Roman"/>
                <a:ea typeface="MS Gothic"/>
              </a:rPr>
              <a:t>Month Year</a:t>
            </a:r>
            <a:endParaRPr lang="en-US" sz="1400" b="0" strike="noStrike" spc="-1">
              <a:latin typeface="Arial"/>
            </a:endParaRPr>
          </a:p>
        </p:txBody>
      </p:sp>
      <p:sp>
        <p:nvSpPr>
          <p:cNvPr id="240" name="CustomShape 5"/>
          <p:cNvSpPr/>
          <p:nvPr/>
        </p:nvSpPr>
        <p:spPr>
          <a:xfrm>
            <a:off x="5357880" y="8985240"/>
            <a:ext cx="919800" cy="17856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John Doe, Some Company</a:t>
            </a:r>
            <a:endParaRPr lang="en-US" sz="1200" b="0" strike="noStrike" spc="-1">
              <a:latin typeface="Arial"/>
            </a:endParaRPr>
          </a:p>
        </p:txBody>
      </p:sp>
      <p:sp>
        <p:nvSpPr>
          <p:cNvPr id="241" name="CustomShape 6"/>
          <p:cNvSpPr/>
          <p:nvPr/>
        </p:nvSpPr>
        <p:spPr>
          <a:xfrm>
            <a:off x="3222720" y="8985240"/>
            <a:ext cx="508680" cy="36108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Page </a:t>
            </a:r>
            <a:fld id="{2229306A-01CE-4860-829D-477B88C11F68}" type="slidenum">
              <a:rPr lang="en-US" sz="1200" b="0" strike="noStrike" spc="-1">
                <a:solidFill>
                  <a:srgbClr val="000000"/>
                </a:solidFill>
                <a:latin typeface="Times New Roman"/>
                <a:ea typeface="MS Gothic"/>
              </a:rPr>
              <a:t>5</a:t>
            </a:fld>
            <a:endParaRPr lang="en-US" sz="1200" b="0" strike="noStrike" spc="-1">
              <a:latin typeface="Arial"/>
            </a:endParaRPr>
          </a:p>
        </p:txBody>
      </p:sp>
    </p:spTree>
    <p:extLst>
      <p:ext uri="{BB962C8B-B14F-4D97-AF65-F5344CB8AC3E}">
        <p14:creationId xmlns:p14="http://schemas.microsoft.com/office/powerpoint/2010/main" val="32960665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PlaceHolder 1"/>
          <p:cNvSpPr>
            <a:spLocks noGrp="1" noRot="1" noChangeAspect="1"/>
          </p:cNvSpPr>
          <p:nvPr>
            <p:ph type="sldImg"/>
          </p:nvPr>
        </p:nvSpPr>
        <p:spPr>
          <a:xfrm>
            <a:off x="1155700" y="701675"/>
            <a:ext cx="4618038" cy="3463925"/>
          </a:xfrm>
          <a:prstGeom prst="rect">
            <a:avLst/>
          </a:prstGeom>
        </p:spPr>
      </p:sp>
      <p:sp>
        <p:nvSpPr>
          <p:cNvPr id="243" name="PlaceHolder 2"/>
          <p:cNvSpPr>
            <a:spLocks noGrp="1"/>
          </p:cNvSpPr>
          <p:nvPr>
            <p:ph type="body"/>
          </p:nvPr>
        </p:nvSpPr>
        <p:spPr>
          <a:xfrm>
            <a:off x="923760" y="4408560"/>
            <a:ext cx="5082120" cy="4172760"/>
          </a:xfrm>
          <a:prstGeom prst="rect">
            <a:avLst/>
          </a:prstGeom>
        </p:spPr>
        <p:txBody>
          <a:bodyPr lIns="93600" tIns="46080" rIns="93600" bIns="46080">
            <a:noAutofit/>
          </a:bodyPr>
          <a:lstStyle/>
          <a:p>
            <a:endParaRPr lang="en-US" sz="2000" b="0" strike="noStrike" spc="-1">
              <a:latin typeface="Arial"/>
            </a:endParaRPr>
          </a:p>
        </p:txBody>
      </p:sp>
      <p:sp>
        <p:nvSpPr>
          <p:cNvPr id="244" name="CustomShape 3"/>
          <p:cNvSpPr/>
          <p:nvPr/>
        </p:nvSpPr>
        <p:spPr>
          <a:xfrm>
            <a:off x="5640480" y="96840"/>
            <a:ext cx="63720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gn="r">
              <a:lnSpc>
                <a:spcPct val="100000"/>
              </a:lnSpc>
            </a:pPr>
            <a:r>
              <a:rPr lang="en-US" sz="1400" b="1" strike="noStrike" spc="-1">
                <a:solidFill>
                  <a:srgbClr val="000000"/>
                </a:solidFill>
                <a:latin typeface="Times New Roman"/>
                <a:ea typeface="MS Gothic"/>
              </a:rPr>
              <a:t>doc.: IEEE 802.11-yy/xxxxr0</a:t>
            </a:r>
            <a:endParaRPr lang="en-US" sz="1400" b="0" strike="noStrike" spc="-1">
              <a:latin typeface="Arial"/>
            </a:endParaRPr>
          </a:p>
        </p:txBody>
      </p:sp>
      <p:sp>
        <p:nvSpPr>
          <p:cNvPr id="245" name="CustomShape 4"/>
          <p:cNvSpPr/>
          <p:nvPr/>
        </p:nvSpPr>
        <p:spPr>
          <a:xfrm>
            <a:off x="654120" y="96840"/>
            <a:ext cx="82296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nSpc>
                <a:spcPct val="100000"/>
              </a:lnSpc>
            </a:pPr>
            <a:r>
              <a:rPr lang="en-US" sz="1400" b="1" strike="noStrike" spc="-1">
                <a:solidFill>
                  <a:srgbClr val="000000"/>
                </a:solidFill>
                <a:latin typeface="Times New Roman"/>
                <a:ea typeface="MS Gothic"/>
              </a:rPr>
              <a:t>Month Year</a:t>
            </a:r>
            <a:endParaRPr lang="en-US" sz="1400" b="0" strike="noStrike" spc="-1">
              <a:latin typeface="Arial"/>
            </a:endParaRPr>
          </a:p>
        </p:txBody>
      </p:sp>
      <p:sp>
        <p:nvSpPr>
          <p:cNvPr id="246" name="CustomShape 5"/>
          <p:cNvSpPr/>
          <p:nvPr/>
        </p:nvSpPr>
        <p:spPr>
          <a:xfrm>
            <a:off x="5357880" y="8985240"/>
            <a:ext cx="919800" cy="17856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John Doe, Some Company</a:t>
            </a:r>
            <a:endParaRPr lang="en-US" sz="1200" b="0" strike="noStrike" spc="-1">
              <a:latin typeface="Arial"/>
            </a:endParaRPr>
          </a:p>
        </p:txBody>
      </p:sp>
      <p:sp>
        <p:nvSpPr>
          <p:cNvPr id="247" name="CustomShape 6"/>
          <p:cNvSpPr/>
          <p:nvPr/>
        </p:nvSpPr>
        <p:spPr>
          <a:xfrm>
            <a:off x="3222720" y="8985240"/>
            <a:ext cx="508680" cy="36108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Page </a:t>
            </a:r>
            <a:fld id="{F43427EA-5CE3-4555-983C-D4BD52DF4DF3}" type="slidenum">
              <a:rPr lang="en-US" sz="1200" b="0" strike="noStrike" spc="-1">
                <a:solidFill>
                  <a:srgbClr val="000000"/>
                </a:solidFill>
                <a:latin typeface="Times New Roman"/>
                <a:ea typeface="MS Gothic"/>
              </a:rPr>
              <a:t>6</a:t>
            </a:fld>
            <a:endParaRPr lang="en-US" sz="1200" b="0" strike="noStrike" spc="-1">
              <a:latin typeface="Arial"/>
            </a:endParaRPr>
          </a:p>
        </p:txBody>
      </p:sp>
    </p:spTree>
    <p:extLst>
      <p:ext uri="{BB962C8B-B14F-4D97-AF65-F5344CB8AC3E}">
        <p14:creationId xmlns:p14="http://schemas.microsoft.com/office/powerpoint/2010/main" val="29084653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 name="PlaceHolder 1"/>
          <p:cNvSpPr>
            <a:spLocks noGrp="1" noRot="1" noChangeAspect="1"/>
          </p:cNvSpPr>
          <p:nvPr>
            <p:ph type="sldImg"/>
          </p:nvPr>
        </p:nvSpPr>
        <p:spPr>
          <a:xfrm>
            <a:off x="1155700" y="701675"/>
            <a:ext cx="4618038" cy="3463925"/>
          </a:xfrm>
          <a:prstGeom prst="rect">
            <a:avLst/>
          </a:prstGeom>
        </p:spPr>
      </p:sp>
      <p:sp>
        <p:nvSpPr>
          <p:cNvPr id="249" name="PlaceHolder 2"/>
          <p:cNvSpPr>
            <a:spLocks noGrp="1"/>
          </p:cNvSpPr>
          <p:nvPr>
            <p:ph type="body"/>
          </p:nvPr>
        </p:nvSpPr>
        <p:spPr>
          <a:xfrm>
            <a:off x="923760" y="4408560"/>
            <a:ext cx="5082120" cy="4172760"/>
          </a:xfrm>
          <a:prstGeom prst="rect">
            <a:avLst/>
          </a:prstGeom>
        </p:spPr>
        <p:txBody>
          <a:bodyPr lIns="93600" tIns="46080" rIns="93600" bIns="46080">
            <a:noAutofit/>
          </a:bodyPr>
          <a:lstStyle/>
          <a:p>
            <a:endParaRPr lang="en-US" sz="2000" b="0" strike="noStrike" spc="-1">
              <a:latin typeface="Arial"/>
            </a:endParaRPr>
          </a:p>
        </p:txBody>
      </p:sp>
      <p:sp>
        <p:nvSpPr>
          <p:cNvPr id="250" name="CustomShape 3"/>
          <p:cNvSpPr/>
          <p:nvPr/>
        </p:nvSpPr>
        <p:spPr>
          <a:xfrm>
            <a:off x="5640480" y="96840"/>
            <a:ext cx="63720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gn="r">
              <a:lnSpc>
                <a:spcPct val="100000"/>
              </a:lnSpc>
            </a:pPr>
            <a:r>
              <a:rPr lang="en-US" sz="1400" b="1" strike="noStrike" spc="-1">
                <a:solidFill>
                  <a:srgbClr val="000000"/>
                </a:solidFill>
                <a:latin typeface="Times New Roman"/>
                <a:ea typeface="MS Gothic"/>
              </a:rPr>
              <a:t>doc.: IEEE 802.11-yy/xxxxr0</a:t>
            </a:r>
            <a:endParaRPr lang="en-US" sz="1400" b="0" strike="noStrike" spc="-1">
              <a:latin typeface="Arial"/>
            </a:endParaRPr>
          </a:p>
        </p:txBody>
      </p:sp>
      <p:sp>
        <p:nvSpPr>
          <p:cNvPr id="251" name="CustomShape 4"/>
          <p:cNvSpPr/>
          <p:nvPr/>
        </p:nvSpPr>
        <p:spPr>
          <a:xfrm>
            <a:off x="654120" y="96840"/>
            <a:ext cx="82296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nSpc>
                <a:spcPct val="100000"/>
              </a:lnSpc>
            </a:pPr>
            <a:r>
              <a:rPr lang="en-US" sz="1400" b="1" strike="noStrike" spc="-1">
                <a:solidFill>
                  <a:srgbClr val="000000"/>
                </a:solidFill>
                <a:latin typeface="Times New Roman"/>
                <a:ea typeface="MS Gothic"/>
              </a:rPr>
              <a:t>Month Year</a:t>
            </a:r>
            <a:endParaRPr lang="en-US" sz="1400" b="0" strike="noStrike" spc="-1">
              <a:latin typeface="Arial"/>
            </a:endParaRPr>
          </a:p>
        </p:txBody>
      </p:sp>
      <p:sp>
        <p:nvSpPr>
          <p:cNvPr id="252" name="CustomShape 5"/>
          <p:cNvSpPr/>
          <p:nvPr/>
        </p:nvSpPr>
        <p:spPr>
          <a:xfrm>
            <a:off x="5357880" y="8985240"/>
            <a:ext cx="919800" cy="17856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John Doe, Some Company</a:t>
            </a:r>
            <a:endParaRPr lang="en-US" sz="1200" b="0" strike="noStrike" spc="-1">
              <a:latin typeface="Arial"/>
            </a:endParaRPr>
          </a:p>
        </p:txBody>
      </p:sp>
      <p:sp>
        <p:nvSpPr>
          <p:cNvPr id="253" name="CustomShape 6"/>
          <p:cNvSpPr/>
          <p:nvPr/>
        </p:nvSpPr>
        <p:spPr>
          <a:xfrm>
            <a:off x="3222720" y="8985240"/>
            <a:ext cx="508680" cy="36108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Page </a:t>
            </a:r>
            <a:fld id="{434F183C-258A-4EF2-82FB-D1E4AB2957DC}" type="slidenum">
              <a:rPr lang="en-US" sz="1200" b="0" strike="noStrike" spc="-1">
                <a:solidFill>
                  <a:srgbClr val="000000"/>
                </a:solidFill>
                <a:latin typeface="Times New Roman"/>
                <a:ea typeface="MS Gothic"/>
              </a:rPr>
              <a:t>8</a:t>
            </a:fld>
            <a:endParaRPr lang="en-US" sz="1200" b="0" strike="noStrike" spc="-1">
              <a:latin typeface="Arial"/>
            </a:endParaRPr>
          </a:p>
        </p:txBody>
      </p:sp>
    </p:spTree>
    <p:extLst>
      <p:ext uri="{BB962C8B-B14F-4D97-AF65-F5344CB8AC3E}">
        <p14:creationId xmlns:p14="http://schemas.microsoft.com/office/powerpoint/2010/main" val="26241477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 name="PlaceHolder 1"/>
          <p:cNvSpPr>
            <a:spLocks noGrp="1" noRot="1" noChangeAspect="1"/>
          </p:cNvSpPr>
          <p:nvPr>
            <p:ph type="sldImg"/>
          </p:nvPr>
        </p:nvSpPr>
        <p:spPr>
          <a:xfrm>
            <a:off x="1155700" y="701675"/>
            <a:ext cx="4618038" cy="3463925"/>
          </a:xfrm>
          <a:prstGeom prst="rect">
            <a:avLst/>
          </a:prstGeom>
        </p:spPr>
      </p:sp>
      <p:sp>
        <p:nvSpPr>
          <p:cNvPr id="255" name="PlaceHolder 2"/>
          <p:cNvSpPr>
            <a:spLocks noGrp="1"/>
          </p:cNvSpPr>
          <p:nvPr>
            <p:ph type="body"/>
          </p:nvPr>
        </p:nvSpPr>
        <p:spPr>
          <a:xfrm>
            <a:off x="923760" y="4408560"/>
            <a:ext cx="5082120" cy="4172760"/>
          </a:xfrm>
          <a:prstGeom prst="rect">
            <a:avLst/>
          </a:prstGeom>
        </p:spPr>
        <p:txBody>
          <a:bodyPr lIns="93600" tIns="46080" rIns="93600" bIns="46080">
            <a:noAutofit/>
          </a:bodyPr>
          <a:lstStyle/>
          <a:p>
            <a:endParaRPr lang="en-US" sz="2000" b="0" strike="noStrike" spc="-1">
              <a:latin typeface="Arial"/>
            </a:endParaRPr>
          </a:p>
        </p:txBody>
      </p:sp>
      <p:sp>
        <p:nvSpPr>
          <p:cNvPr id="256" name="CustomShape 3"/>
          <p:cNvSpPr/>
          <p:nvPr/>
        </p:nvSpPr>
        <p:spPr>
          <a:xfrm>
            <a:off x="5640480" y="96840"/>
            <a:ext cx="63720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gn="r">
              <a:lnSpc>
                <a:spcPct val="100000"/>
              </a:lnSpc>
            </a:pPr>
            <a:r>
              <a:rPr lang="en-US" sz="1400" b="1" strike="noStrike" spc="-1">
                <a:solidFill>
                  <a:srgbClr val="000000"/>
                </a:solidFill>
                <a:latin typeface="Times New Roman"/>
                <a:ea typeface="MS Gothic"/>
              </a:rPr>
              <a:t>doc.: IEEE 802.11-yy/xxxxr0</a:t>
            </a:r>
            <a:endParaRPr lang="en-US" sz="1400" b="0" strike="noStrike" spc="-1">
              <a:latin typeface="Arial"/>
            </a:endParaRPr>
          </a:p>
        </p:txBody>
      </p:sp>
      <p:sp>
        <p:nvSpPr>
          <p:cNvPr id="257" name="CustomShape 4"/>
          <p:cNvSpPr/>
          <p:nvPr/>
        </p:nvSpPr>
        <p:spPr>
          <a:xfrm>
            <a:off x="654120" y="96840"/>
            <a:ext cx="82296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nSpc>
                <a:spcPct val="100000"/>
              </a:lnSpc>
            </a:pPr>
            <a:r>
              <a:rPr lang="en-US" sz="1400" b="1" strike="noStrike" spc="-1">
                <a:solidFill>
                  <a:srgbClr val="000000"/>
                </a:solidFill>
                <a:latin typeface="Times New Roman"/>
                <a:ea typeface="MS Gothic"/>
              </a:rPr>
              <a:t>Month Year</a:t>
            </a:r>
            <a:endParaRPr lang="en-US" sz="1400" b="0" strike="noStrike" spc="-1">
              <a:latin typeface="Arial"/>
            </a:endParaRPr>
          </a:p>
        </p:txBody>
      </p:sp>
      <p:sp>
        <p:nvSpPr>
          <p:cNvPr id="258" name="CustomShape 5"/>
          <p:cNvSpPr/>
          <p:nvPr/>
        </p:nvSpPr>
        <p:spPr>
          <a:xfrm>
            <a:off x="5357880" y="8985240"/>
            <a:ext cx="919800" cy="17856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John Doe, Some Company</a:t>
            </a:r>
            <a:endParaRPr lang="en-US" sz="1200" b="0" strike="noStrike" spc="-1">
              <a:latin typeface="Arial"/>
            </a:endParaRPr>
          </a:p>
        </p:txBody>
      </p:sp>
      <p:sp>
        <p:nvSpPr>
          <p:cNvPr id="259" name="CustomShape 6"/>
          <p:cNvSpPr/>
          <p:nvPr/>
        </p:nvSpPr>
        <p:spPr>
          <a:xfrm>
            <a:off x="3222720" y="8985240"/>
            <a:ext cx="508680" cy="36108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Page </a:t>
            </a:r>
            <a:fld id="{DE1F7D96-302B-44CF-9802-D928803653E7}" type="slidenum">
              <a:rPr lang="en-US" sz="1200" b="0" strike="noStrike" spc="-1">
                <a:solidFill>
                  <a:srgbClr val="000000"/>
                </a:solidFill>
                <a:latin typeface="Times New Roman"/>
                <a:ea typeface="MS Gothic"/>
              </a:rPr>
              <a:t>9</a:t>
            </a:fld>
            <a:endParaRPr lang="en-US" sz="1200" b="0" strike="noStrike" spc="-1">
              <a:latin typeface="Arial"/>
            </a:endParaRPr>
          </a:p>
        </p:txBody>
      </p:sp>
    </p:spTree>
    <p:extLst>
      <p:ext uri="{BB962C8B-B14F-4D97-AF65-F5344CB8AC3E}">
        <p14:creationId xmlns:p14="http://schemas.microsoft.com/office/powerpoint/2010/main" val="35223977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 name="PlaceHolder 1"/>
          <p:cNvSpPr>
            <a:spLocks noGrp="1" noRot="1" noChangeAspect="1"/>
          </p:cNvSpPr>
          <p:nvPr>
            <p:ph type="sldImg"/>
          </p:nvPr>
        </p:nvSpPr>
        <p:spPr>
          <a:xfrm>
            <a:off x="1155700" y="701675"/>
            <a:ext cx="4618038" cy="3463925"/>
          </a:xfrm>
          <a:prstGeom prst="rect">
            <a:avLst/>
          </a:prstGeom>
        </p:spPr>
      </p:sp>
      <p:sp>
        <p:nvSpPr>
          <p:cNvPr id="261" name="PlaceHolder 2"/>
          <p:cNvSpPr>
            <a:spLocks noGrp="1"/>
          </p:cNvSpPr>
          <p:nvPr>
            <p:ph type="body"/>
          </p:nvPr>
        </p:nvSpPr>
        <p:spPr>
          <a:xfrm>
            <a:off x="923760" y="4408560"/>
            <a:ext cx="5082120" cy="4172760"/>
          </a:xfrm>
          <a:prstGeom prst="rect">
            <a:avLst/>
          </a:prstGeom>
        </p:spPr>
        <p:txBody>
          <a:bodyPr lIns="93600" tIns="46080" rIns="93600" bIns="46080">
            <a:noAutofit/>
          </a:bodyPr>
          <a:lstStyle/>
          <a:p>
            <a:endParaRPr lang="en-US" sz="2000" b="0" strike="noStrike" spc="-1">
              <a:latin typeface="Arial"/>
            </a:endParaRPr>
          </a:p>
        </p:txBody>
      </p:sp>
      <p:sp>
        <p:nvSpPr>
          <p:cNvPr id="262" name="CustomShape 3"/>
          <p:cNvSpPr/>
          <p:nvPr/>
        </p:nvSpPr>
        <p:spPr>
          <a:xfrm>
            <a:off x="5640480" y="96840"/>
            <a:ext cx="63720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gn="r">
              <a:lnSpc>
                <a:spcPct val="100000"/>
              </a:lnSpc>
            </a:pPr>
            <a:r>
              <a:rPr lang="en-US" sz="1400" b="1" strike="noStrike" spc="-1">
                <a:solidFill>
                  <a:srgbClr val="000000"/>
                </a:solidFill>
                <a:latin typeface="Times New Roman"/>
                <a:ea typeface="MS Gothic"/>
              </a:rPr>
              <a:t>doc.: IEEE 802.11-yy/xxxxr0</a:t>
            </a:r>
            <a:endParaRPr lang="en-US" sz="1400" b="0" strike="noStrike" spc="-1">
              <a:latin typeface="Arial"/>
            </a:endParaRPr>
          </a:p>
        </p:txBody>
      </p:sp>
      <p:sp>
        <p:nvSpPr>
          <p:cNvPr id="263" name="CustomShape 4"/>
          <p:cNvSpPr/>
          <p:nvPr/>
        </p:nvSpPr>
        <p:spPr>
          <a:xfrm>
            <a:off x="654120" y="96840"/>
            <a:ext cx="82296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nSpc>
                <a:spcPct val="100000"/>
              </a:lnSpc>
            </a:pPr>
            <a:r>
              <a:rPr lang="en-US" sz="1400" b="1" strike="noStrike" spc="-1">
                <a:solidFill>
                  <a:srgbClr val="000000"/>
                </a:solidFill>
                <a:latin typeface="Times New Roman"/>
                <a:ea typeface="MS Gothic"/>
              </a:rPr>
              <a:t>Month Year</a:t>
            </a:r>
            <a:endParaRPr lang="en-US" sz="1400" b="0" strike="noStrike" spc="-1">
              <a:latin typeface="Arial"/>
            </a:endParaRPr>
          </a:p>
        </p:txBody>
      </p:sp>
      <p:sp>
        <p:nvSpPr>
          <p:cNvPr id="264" name="CustomShape 5"/>
          <p:cNvSpPr/>
          <p:nvPr/>
        </p:nvSpPr>
        <p:spPr>
          <a:xfrm>
            <a:off x="5357880" y="8985240"/>
            <a:ext cx="919800" cy="17856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John Doe, Some Company</a:t>
            </a:r>
            <a:endParaRPr lang="en-US" sz="1200" b="0" strike="noStrike" spc="-1">
              <a:latin typeface="Arial"/>
            </a:endParaRPr>
          </a:p>
        </p:txBody>
      </p:sp>
      <p:sp>
        <p:nvSpPr>
          <p:cNvPr id="265" name="CustomShape 6"/>
          <p:cNvSpPr/>
          <p:nvPr/>
        </p:nvSpPr>
        <p:spPr>
          <a:xfrm>
            <a:off x="3222720" y="8985240"/>
            <a:ext cx="508680" cy="36108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Page </a:t>
            </a:r>
            <a:fld id="{6EE68C60-4EE5-418F-A97C-2A1653F35ADA}" type="slidenum">
              <a:rPr lang="en-US" sz="1200" b="0" strike="noStrike" spc="-1">
                <a:solidFill>
                  <a:srgbClr val="000000"/>
                </a:solidFill>
                <a:latin typeface="Times New Roman"/>
                <a:ea typeface="MS Gothic"/>
              </a:rPr>
              <a:t>11</a:t>
            </a:fld>
            <a:endParaRPr lang="en-US" sz="1200" b="0" strike="noStrike" spc="-1">
              <a:latin typeface="Arial"/>
            </a:endParaRPr>
          </a:p>
        </p:txBody>
      </p:sp>
    </p:spTree>
    <p:extLst>
      <p:ext uri="{BB962C8B-B14F-4D97-AF65-F5344CB8AC3E}">
        <p14:creationId xmlns:p14="http://schemas.microsoft.com/office/powerpoint/2010/main" val="27781307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613B9057-FA67-B14E-B3EB-7036AFC603B8}"/>
              </a:ext>
            </a:extLst>
          </p:cNvPr>
          <p:cNvSpPr>
            <a:spLocks noGrp="1" noChangeArrowheads="1"/>
          </p:cNvSpPr>
          <p:nvPr>
            <p:ph type="hdr" sz="quarter"/>
          </p:nvPr>
        </p:nvSpPr>
        <p:spPr>
          <a:ln/>
        </p:spPr>
        <p:txBody>
          <a:bodyPr/>
          <a:lstStyle/>
          <a:p>
            <a:r>
              <a:rPr lang="en-US" altLang="en-US"/>
              <a:t>doc.: IEEE 802.15-&lt;doc#&gt;</a:t>
            </a:r>
          </a:p>
        </p:txBody>
      </p:sp>
      <p:sp>
        <p:nvSpPr>
          <p:cNvPr id="5" name="Rectangle 3">
            <a:extLst>
              <a:ext uri="{FF2B5EF4-FFF2-40B4-BE49-F238E27FC236}">
                <a16:creationId xmlns:a16="http://schemas.microsoft.com/office/drawing/2014/main" id="{495C1F75-D9C3-1843-A727-E256C5C5F1B1}"/>
              </a:ext>
            </a:extLst>
          </p:cNvPr>
          <p:cNvSpPr>
            <a:spLocks noGrp="1" noChangeArrowheads="1"/>
          </p:cNvSpPr>
          <p:nvPr>
            <p:ph type="dt" idx="1"/>
          </p:nvPr>
        </p:nvSpPr>
        <p:spPr>
          <a:ln/>
        </p:spPr>
        <p:txBody>
          <a:bodyPr/>
          <a:lstStyle/>
          <a:p>
            <a:r>
              <a:rPr lang="en-US" altLang="en-US"/>
              <a:t>&lt;month year&gt;</a:t>
            </a:r>
          </a:p>
        </p:txBody>
      </p:sp>
      <p:sp>
        <p:nvSpPr>
          <p:cNvPr id="6" name="Rectangle 6">
            <a:extLst>
              <a:ext uri="{FF2B5EF4-FFF2-40B4-BE49-F238E27FC236}">
                <a16:creationId xmlns:a16="http://schemas.microsoft.com/office/drawing/2014/main" id="{8C85423B-A5F4-FB47-B944-DE856C746A30}"/>
              </a:ext>
            </a:extLst>
          </p:cNvPr>
          <p:cNvSpPr>
            <a:spLocks noGrp="1" noChangeArrowheads="1"/>
          </p:cNvSpPr>
          <p:nvPr>
            <p:ph type="ftr" sz="quarter" idx="4"/>
          </p:nvPr>
        </p:nvSpPr>
        <p:spPr>
          <a:ln/>
        </p:spPr>
        <p:txBody>
          <a:bodyPr/>
          <a:lstStyle/>
          <a:p>
            <a:pPr lvl="4"/>
            <a:r>
              <a:rPr lang="en-US" altLang="en-US"/>
              <a:t>&lt;author&gt;, &lt;company&gt;</a:t>
            </a:r>
          </a:p>
        </p:txBody>
      </p:sp>
      <p:sp>
        <p:nvSpPr>
          <p:cNvPr id="7" name="Rectangle 7">
            <a:extLst>
              <a:ext uri="{FF2B5EF4-FFF2-40B4-BE49-F238E27FC236}">
                <a16:creationId xmlns:a16="http://schemas.microsoft.com/office/drawing/2014/main" id="{E873F053-DA72-F943-85DF-E68CC94F6B3E}"/>
              </a:ext>
            </a:extLst>
          </p:cNvPr>
          <p:cNvSpPr>
            <a:spLocks noGrp="1" noChangeArrowheads="1"/>
          </p:cNvSpPr>
          <p:nvPr>
            <p:ph type="sldNum" sz="quarter" idx="5"/>
          </p:nvPr>
        </p:nvSpPr>
        <p:spPr>
          <a:ln/>
        </p:spPr>
        <p:txBody>
          <a:bodyPr/>
          <a:lstStyle/>
          <a:p>
            <a:r>
              <a:rPr lang="en-US" altLang="en-US"/>
              <a:t>Page </a:t>
            </a:r>
            <a:fld id="{AA6B3899-2B9E-D146-ACFB-93C0AA6A2163}" type="slidenum">
              <a:rPr lang="en-US" altLang="en-US"/>
              <a:pPr/>
              <a:t>12</a:t>
            </a:fld>
            <a:endParaRPr lang="en-US" altLang="en-US"/>
          </a:p>
        </p:txBody>
      </p:sp>
      <p:sp>
        <p:nvSpPr>
          <p:cNvPr id="24578" name="Rectangle 2">
            <a:extLst>
              <a:ext uri="{FF2B5EF4-FFF2-40B4-BE49-F238E27FC236}">
                <a16:creationId xmlns:a16="http://schemas.microsoft.com/office/drawing/2014/main" id="{657C760C-70F6-6040-B08C-E6DA951AF44B}"/>
              </a:ext>
            </a:extLst>
          </p:cNvPr>
          <p:cNvSpPr>
            <a:spLocks noGrp="1" noRot="1" noChangeAspect="1" noChangeArrowheads="1" noTextEdit="1"/>
          </p:cNvSpPr>
          <p:nvPr>
            <p:ph type="sldImg"/>
          </p:nvPr>
        </p:nvSpPr>
        <p:spPr>
          <a:xfrm>
            <a:off x="1154113" y="701675"/>
            <a:ext cx="4625975" cy="3468688"/>
          </a:xfrm>
          <a:ln/>
        </p:spPr>
      </p:sp>
      <p:sp>
        <p:nvSpPr>
          <p:cNvPr id="24579" name="Rectangle 3">
            <a:extLst>
              <a:ext uri="{FF2B5EF4-FFF2-40B4-BE49-F238E27FC236}">
                <a16:creationId xmlns:a16="http://schemas.microsoft.com/office/drawing/2014/main" id="{379A3D18-4644-B04B-AFC9-436F18261E3C}"/>
              </a:ext>
            </a:extLst>
          </p:cNvPr>
          <p:cNvSpPr>
            <a:spLocks noGrp="1" noChangeArrowheads="1"/>
          </p:cNvSpPr>
          <p:nvPr>
            <p:ph type="body" idx="1"/>
          </p:nvPr>
        </p:nvSpPr>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9A7F9-0858-764C-B80F-C0036F64B636}"/>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4F9EED1-3D5F-144D-BF2B-9462007428F8}"/>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6C1BE6C-E535-DD49-AECF-F280C6005CF2}"/>
              </a:ext>
            </a:extLst>
          </p:cNvPr>
          <p:cNvSpPr>
            <a:spLocks noGrp="1"/>
          </p:cNvSpPr>
          <p:nvPr>
            <p:ph type="dt" sz="half" idx="10"/>
          </p:nvPr>
        </p:nvSpPr>
        <p:spPr/>
        <p:txBody>
          <a:bodyPr/>
          <a:lstStyle>
            <a:lvl1pPr>
              <a:defRPr/>
            </a:lvl1pPr>
          </a:lstStyle>
          <a:p>
            <a:r>
              <a:rPr lang="en-US" altLang="en-US"/>
              <a:t>March 2022</a:t>
            </a:r>
          </a:p>
        </p:txBody>
      </p:sp>
      <p:sp>
        <p:nvSpPr>
          <p:cNvPr id="5" name="Footer Placeholder 4">
            <a:extLst>
              <a:ext uri="{FF2B5EF4-FFF2-40B4-BE49-F238E27FC236}">
                <a16:creationId xmlns:a16="http://schemas.microsoft.com/office/drawing/2014/main" id="{91018BA4-A75B-EC47-A905-043D914D0BDF}"/>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6" name="Slide Number Placeholder 5">
            <a:extLst>
              <a:ext uri="{FF2B5EF4-FFF2-40B4-BE49-F238E27FC236}">
                <a16:creationId xmlns:a16="http://schemas.microsoft.com/office/drawing/2014/main" id="{F743735B-9CEB-BC4B-BC1E-01BA1E3C1108}"/>
              </a:ext>
            </a:extLst>
          </p:cNvPr>
          <p:cNvSpPr>
            <a:spLocks noGrp="1"/>
          </p:cNvSpPr>
          <p:nvPr>
            <p:ph type="sldNum" sz="quarter" idx="12"/>
          </p:nvPr>
        </p:nvSpPr>
        <p:spPr/>
        <p:txBody>
          <a:bodyPr/>
          <a:lstStyle>
            <a:lvl1pPr>
              <a:defRPr/>
            </a:lvl1pPr>
          </a:lstStyle>
          <a:p>
            <a:r>
              <a:rPr lang="en-US" altLang="en-US"/>
              <a:t>Slide </a:t>
            </a:r>
            <a:fld id="{1FB69B6F-5A4A-D44C-8F62-31FA7F50DD4E}" type="slidenum">
              <a:rPr lang="en-US" altLang="en-US"/>
              <a:pPr/>
              <a:t>‹#›</a:t>
            </a:fld>
            <a:endParaRPr lang="en-US" altLang="en-US"/>
          </a:p>
        </p:txBody>
      </p:sp>
    </p:spTree>
    <p:extLst>
      <p:ext uri="{BB962C8B-B14F-4D97-AF65-F5344CB8AC3E}">
        <p14:creationId xmlns:p14="http://schemas.microsoft.com/office/powerpoint/2010/main" val="33021860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393B70-3F33-8A42-AD36-0BD6C45DAEB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F8A188F-2593-3F4A-829D-47DDBFD42E7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CB871D8-C9A2-B244-B74C-64BCB2B485BF}"/>
              </a:ext>
            </a:extLst>
          </p:cNvPr>
          <p:cNvSpPr>
            <a:spLocks noGrp="1"/>
          </p:cNvSpPr>
          <p:nvPr>
            <p:ph type="dt" sz="half" idx="10"/>
          </p:nvPr>
        </p:nvSpPr>
        <p:spPr/>
        <p:txBody>
          <a:bodyPr/>
          <a:lstStyle>
            <a:lvl1pPr>
              <a:defRPr/>
            </a:lvl1pPr>
          </a:lstStyle>
          <a:p>
            <a:r>
              <a:rPr lang="en-US" altLang="en-US"/>
              <a:t>March 2022</a:t>
            </a:r>
          </a:p>
        </p:txBody>
      </p:sp>
      <p:sp>
        <p:nvSpPr>
          <p:cNvPr id="5" name="Footer Placeholder 4">
            <a:extLst>
              <a:ext uri="{FF2B5EF4-FFF2-40B4-BE49-F238E27FC236}">
                <a16:creationId xmlns:a16="http://schemas.microsoft.com/office/drawing/2014/main" id="{40623A74-6ED2-1D41-B948-9B4CB3F3CC48}"/>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6" name="Slide Number Placeholder 5">
            <a:extLst>
              <a:ext uri="{FF2B5EF4-FFF2-40B4-BE49-F238E27FC236}">
                <a16:creationId xmlns:a16="http://schemas.microsoft.com/office/drawing/2014/main" id="{E5393633-B5F4-3B43-B82D-263770BAA73E}"/>
              </a:ext>
            </a:extLst>
          </p:cNvPr>
          <p:cNvSpPr>
            <a:spLocks noGrp="1"/>
          </p:cNvSpPr>
          <p:nvPr>
            <p:ph type="sldNum" sz="quarter" idx="12"/>
          </p:nvPr>
        </p:nvSpPr>
        <p:spPr/>
        <p:txBody>
          <a:bodyPr/>
          <a:lstStyle>
            <a:lvl1pPr>
              <a:defRPr/>
            </a:lvl1pPr>
          </a:lstStyle>
          <a:p>
            <a:r>
              <a:rPr lang="en-US" altLang="en-US"/>
              <a:t>Slide </a:t>
            </a:r>
            <a:fld id="{D8B85378-DA6B-104C-8D80-42C488CB552D}" type="slidenum">
              <a:rPr lang="en-US" altLang="en-US"/>
              <a:pPr/>
              <a:t>‹#›</a:t>
            </a:fld>
            <a:endParaRPr lang="en-US" altLang="en-US"/>
          </a:p>
        </p:txBody>
      </p:sp>
    </p:spTree>
    <p:extLst>
      <p:ext uri="{BB962C8B-B14F-4D97-AF65-F5344CB8AC3E}">
        <p14:creationId xmlns:p14="http://schemas.microsoft.com/office/powerpoint/2010/main" val="32616370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6E246AF-B0CD-D244-A07B-5F8C244DBD60}"/>
              </a:ext>
            </a:extLst>
          </p:cNvPr>
          <p:cNvSpPr>
            <a:spLocks noGrp="1"/>
          </p:cNvSpPr>
          <p:nvPr>
            <p:ph type="title" orient="vert"/>
          </p:nvPr>
        </p:nvSpPr>
        <p:spPr>
          <a:xfrm>
            <a:off x="6515100" y="685800"/>
            <a:ext cx="1943100" cy="5410200"/>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EAD6CFE-FD27-3640-ADAF-D7A073E7EB48}"/>
              </a:ext>
            </a:extLst>
          </p:cNvPr>
          <p:cNvSpPr>
            <a:spLocks noGrp="1"/>
          </p:cNvSpPr>
          <p:nvPr>
            <p:ph type="body" orient="vert" idx="1"/>
          </p:nvPr>
        </p:nvSpPr>
        <p:spPr>
          <a:xfrm>
            <a:off x="685800" y="685800"/>
            <a:ext cx="5676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99B72F-1DEA-8841-B1AB-F648C5AC00A2}"/>
              </a:ext>
            </a:extLst>
          </p:cNvPr>
          <p:cNvSpPr>
            <a:spLocks noGrp="1"/>
          </p:cNvSpPr>
          <p:nvPr>
            <p:ph type="dt" sz="half" idx="10"/>
          </p:nvPr>
        </p:nvSpPr>
        <p:spPr/>
        <p:txBody>
          <a:bodyPr/>
          <a:lstStyle>
            <a:lvl1pPr>
              <a:defRPr/>
            </a:lvl1pPr>
          </a:lstStyle>
          <a:p>
            <a:r>
              <a:rPr lang="en-US" altLang="en-US"/>
              <a:t>March 2022</a:t>
            </a:r>
          </a:p>
        </p:txBody>
      </p:sp>
      <p:sp>
        <p:nvSpPr>
          <p:cNvPr id="5" name="Footer Placeholder 4">
            <a:extLst>
              <a:ext uri="{FF2B5EF4-FFF2-40B4-BE49-F238E27FC236}">
                <a16:creationId xmlns:a16="http://schemas.microsoft.com/office/drawing/2014/main" id="{AEB0298A-B49B-E84C-81C5-2AAD85AC9E38}"/>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6" name="Slide Number Placeholder 5">
            <a:extLst>
              <a:ext uri="{FF2B5EF4-FFF2-40B4-BE49-F238E27FC236}">
                <a16:creationId xmlns:a16="http://schemas.microsoft.com/office/drawing/2014/main" id="{C0FC6152-5EF9-FB4F-92FE-371F177F458C}"/>
              </a:ext>
            </a:extLst>
          </p:cNvPr>
          <p:cNvSpPr>
            <a:spLocks noGrp="1"/>
          </p:cNvSpPr>
          <p:nvPr>
            <p:ph type="sldNum" sz="quarter" idx="12"/>
          </p:nvPr>
        </p:nvSpPr>
        <p:spPr/>
        <p:txBody>
          <a:bodyPr/>
          <a:lstStyle>
            <a:lvl1pPr>
              <a:defRPr/>
            </a:lvl1pPr>
          </a:lstStyle>
          <a:p>
            <a:r>
              <a:rPr lang="en-US" altLang="en-US"/>
              <a:t>Slide </a:t>
            </a:r>
            <a:fld id="{D60C40B6-8E2C-6E4C-B35A-2F0140887429}" type="slidenum">
              <a:rPr lang="en-US" altLang="en-US"/>
              <a:pPr/>
              <a:t>‹#›</a:t>
            </a:fld>
            <a:endParaRPr lang="en-US" altLang="en-US"/>
          </a:p>
        </p:txBody>
      </p:sp>
    </p:spTree>
    <p:extLst>
      <p:ext uri="{BB962C8B-B14F-4D97-AF65-F5344CB8AC3E}">
        <p14:creationId xmlns:p14="http://schemas.microsoft.com/office/powerpoint/2010/main" val="3820384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7247FC-6D73-7641-9C80-2DBAA7F4C01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172C268-73F2-6445-B8ED-FF7D22E5BE6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3679A35-9B83-1D4A-9FFD-FB9A6C07DEB8}"/>
              </a:ext>
            </a:extLst>
          </p:cNvPr>
          <p:cNvSpPr>
            <a:spLocks noGrp="1"/>
          </p:cNvSpPr>
          <p:nvPr>
            <p:ph type="dt" sz="half" idx="10"/>
          </p:nvPr>
        </p:nvSpPr>
        <p:spPr/>
        <p:txBody>
          <a:bodyPr/>
          <a:lstStyle>
            <a:lvl1pPr>
              <a:defRPr/>
            </a:lvl1pPr>
          </a:lstStyle>
          <a:p>
            <a:r>
              <a:rPr lang="en-US" altLang="en-US"/>
              <a:t>March 2022</a:t>
            </a:r>
          </a:p>
        </p:txBody>
      </p:sp>
      <p:sp>
        <p:nvSpPr>
          <p:cNvPr id="5" name="Footer Placeholder 4">
            <a:extLst>
              <a:ext uri="{FF2B5EF4-FFF2-40B4-BE49-F238E27FC236}">
                <a16:creationId xmlns:a16="http://schemas.microsoft.com/office/drawing/2014/main" id="{C02F6464-777E-0441-9D0D-C10132FB28AC}"/>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6" name="Slide Number Placeholder 5">
            <a:extLst>
              <a:ext uri="{FF2B5EF4-FFF2-40B4-BE49-F238E27FC236}">
                <a16:creationId xmlns:a16="http://schemas.microsoft.com/office/drawing/2014/main" id="{FBAD5498-92DA-3E4A-AA2C-FF5B25208180}"/>
              </a:ext>
            </a:extLst>
          </p:cNvPr>
          <p:cNvSpPr>
            <a:spLocks noGrp="1"/>
          </p:cNvSpPr>
          <p:nvPr>
            <p:ph type="sldNum" sz="quarter" idx="12"/>
          </p:nvPr>
        </p:nvSpPr>
        <p:spPr/>
        <p:txBody>
          <a:bodyPr/>
          <a:lstStyle>
            <a:lvl1pPr>
              <a:defRPr/>
            </a:lvl1pPr>
          </a:lstStyle>
          <a:p>
            <a:r>
              <a:rPr lang="en-US" altLang="en-US"/>
              <a:t>Slide </a:t>
            </a:r>
            <a:fld id="{DE826509-3DED-7A4E-A48A-40F71685D66D}" type="slidenum">
              <a:rPr lang="en-US" altLang="en-US"/>
              <a:pPr/>
              <a:t>‹#›</a:t>
            </a:fld>
            <a:endParaRPr lang="en-US" altLang="en-US"/>
          </a:p>
        </p:txBody>
      </p:sp>
    </p:spTree>
    <p:extLst>
      <p:ext uri="{BB962C8B-B14F-4D97-AF65-F5344CB8AC3E}">
        <p14:creationId xmlns:p14="http://schemas.microsoft.com/office/powerpoint/2010/main" val="25941913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B0A7B3-102F-C444-9FAC-064FF17D7CC1}"/>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680B4D7-5B14-0342-A12E-61083AB34F66}"/>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CA8F0BB0-095C-AA44-9AF7-E30065C2BA44}"/>
              </a:ext>
            </a:extLst>
          </p:cNvPr>
          <p:cNvSpPr>
            <a:spLocks noGrp="1"/>
          </p:cNvSpPr>
          <p:nvPr>
            <p:ph type="dt" sz="half" idx="10"/>
          </p:nvPr>
        </p:nvSpPr>
        <p:spPr/>
        <p:txBody>
          <a:bodyPr/>
          <a:lstStyle>
            <a:lvl1pPr>
              <a:defRPr/>
            </a:lvl1pPr>
          </a:lstStyle>
          <a:p>
            <a:r>
              <a:rPr lang="en-US" altLang="en-US"/>
              <a:t>March 2022</a:t>
            </a:r>
          </a:p>
        </p:txBody>
      </p:sp>
      <p:sp>
        <p:nvSpPr>
          <p:cNvPr id="5" name="Footer Placeholder 4">
            <a:extLst>
              <a:ext uri="{FF2B5EF4-FFF2-40B4-BE49-F238E27FC236}">
                <a16:creationId xmlns:a16="http://schemas.microsoft.com/office/drawing/2014/main" id="{25F0A4A5-3305-0343-B73E-57931A217873}"/>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6" name="Slide Number Placeholder 5">
            <a:extLst>
              <a:ext uri="{FF2B5EF4-FFF2-40B4-BE49-F238E27FC236}">
                <a16:creationId xmlns:a16="http://schemas.microsoft.com/office/drawing/2014/main" id="{BDC30750-338A-D04F-9ECF-9D67CE3E9C81}"/>
              </a:ext>
            </a:extLst>
          </p:cNvPr>
          <p:cNvSpPr>
            <a:spLocks noGrp="1"/>
          </p:cNvSpPr>
          <p:nvPr>
            <p:ph type="sldNum" sz="quarter" idx="12"/>
          </p:nvPr>
        </p:nvSpPr>
        <p:spPr/>
        <p:txBody>
          <a:bodyPr/>
          <a:lstStyle>
            <a:lvl1pPr>
              <a:defRPr/>
            </a:lvl1pPr>
          </a:lstStyle>
          <a:p>
            <a:r>
              <a:rPr lang="en-US" altLang="en-US"/>
              <a:t>Slide </a:t>
            </a:r>
            <a:fld id="{99F4A9B7-FB9E-1443-9081-6D59CF82AA9A}" type="slidenum">
              <a:rPr lang="en-US" altLang="en-US"/>
              <a:pPr/>
              <a:t>‹#›</a:t>
            </a:fld>
            <a:endParaRPr lang="en-US" altLang="en-US"/>
          </a:p>
        </p:txBody>
      </p:sp>
    </p:spTree>
    <p:extLst>
      <p:ext uri="{BB962C8B-B14F-4D97-AF65-F5344CB8AC3E}">
        <p14:creationId xmlns:p14="http://schemas.microsoft.com/office/powerpoint/2010/main" val="2782957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CDB7D6-4288-B847-933A-523478B8DB6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0B84F31-F3EA-D44E-9050-DBEFB15AA84B}"/>
              </a:ext>
            </a:extLst>
          </p:cNvPr>
          <p:cNvSpPr>
            <a:spLocks noGrp="1"/>
          </p:cNvSpPr>
          <p:nvPr>
            <p:ph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B15EC18-DEF6-4542-B216-4BD9928614E6}"/>
              </a:ext>
            </a:extLst>
          </p:cNvPr>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90B2C83-05DA-0B4C-B72E-D631043AE2A4}"/>
              </a:ext>
            </a:extLst>
          </p:cNvPr>
          <p:cNvSpPr>
            <a:spLocks noGrp="1"/>
          </p:cNvSpPr>
          <p:nvPr>
            <p:ph type="dt" sz="half" idx="10"/>
          </p:nvPr>
        </p:nvSpPr>
        <p:spPr/>
        <p:txBody>
          <a:bodyPr/>
          <a:lstStyle>
            <a:lvl1pPr>
              <a:defRPr/>
            </a:lvl1pPr>
          </a:lstStyle>
          <a:p>
            <a:r>
              <a:rPr lang="en-US" altLang="en-US"/>
              <a:t>March 2022</a:t>
            </a:r>
          </a:p>
        </p:txBody>
      </p:sp>
      <p:sp>
        <p:nvSpPr>
          <p:cNvPr id="6" name="Footer Placeholder 5">
            <a:extLst>
              <a:ext uri="{FF2B5EF4-FFF2-40B4-BE49-F238E27FC236}">
                <a16:creationId xmlns:a16="http://schemas.microsoft.com/office/drawing/2014/main" id="{1FF7FC8C-9CD3-AD4E-8E22-A9E7B07BD35D}"/>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7" name="Slide Number Placeholder 6">
            <a:extLst>
              <a:ext uri="{FF2B5EF4-FFF2-40B4-BE49-F238E27FC236}">
                <a16:creationId xmlns:a16="http://schemas.microsoft.com/office/drawing/2014/main" id="{06F309CC-2615-5445-818C-B6558B27B8F2}"/>
              </a:ext>
            </a:extLst>
          </p:cNvPr>
          <p:cNvSpPr>
            <a:spLocks noGrp="1"/>
          </p:cNvSpPr>
          <p:nvPr>
            <p:ph type="sldNum" sz="quarter" idx="12"/>
          </p:nvPr>
        </p:nvSpPr>
        <p:spPr/>
        <p:txBody>
          <a:bodyPr/>
          <a:lstStyle>
            <a:lvl1pPr>
              <a:defRPr/>
            </a:lvl1pPr>
          </a:lstStyle>
          <a:p>
            <a:r>
              <a:rPr lang="en-US" altLang="en-US"/>
              <a:t>Slide </a:t>
            </a:r>
            <a:fld id="{EF53C1E3-D459-D54D-9A04-0EECCA0762AB}" type="slidenum">
              <a:rPr lang="en-US" altLang="en-US"/>
              <a:pPr/>
              <a:t>‹#›</a:t>
            </a:fld>
            <a:endParaRPr lang="en-US" altLang="en-US"/>
          </a:p>
        </p:txBody>
      </p:sp>
    </p:spTree>
    <p:extLst>
      <p:ext uri="{BB962C8B-B14F-4D97-AF65-F5344CB8AC3E}">
        <p14:creationId xmlns:p14="http://schemas.microsoft.com/office/powerpoint/2010/main" val="36818433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72EA95-BFC6-4B45-976B-EDDB737DF775}"/>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BF453A2-754B-E143-B265-8C84EC293940}"/>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C70573F-E636-0540-B5D0-7BB6E43AA1EB}"/>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4613783-2116-934D-AEF9-BB97DD65D700}"/>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81B05E3-CE44-0F47-94DC-A09AB449BE4E}"/>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FE55886-8792-7F4E-8F6F-5069EB6FC82E}"/>
              </a:ext>
            </a:extLst>
          </p:cNvPr>
          <p:cNvSpPr>
            <a:spLocks noGrp="1"/>
          </p:cNvSpPr>
          <p:nvPr>
            <p:ph type="dt" sz="half" idx="10"/>
          </p:nvPr>
        </p:nvSpPr>
        <p:spPr/>
        <p:txBody>
          <a:bodyPr/>
          <a:lstStyle>
            <a:lvl1pPr>
              <a:defRPr/>
            </a:lvl1pPr>
          </a:lstStyle>
          <a:p>
            <a:r>
              <a:rPr lang="en-US" altLang="en-US"/>
              <a:t>March 2022</a:t>
            </a:r>
          </a:p>
        </p:txBody>
      </p:sp>
      <p:sp>
        <p:nvSpPr>
          <p:cNvPr id="8" name="Footer Placeholder 7">
            <a:extLst>
              <a:ext uri="{FF2B5EF4-FFF2-40B4-BE49-F238E27FC236}">
                <a16:creationId xmlns:a16="http://schemas.microsoft.com/office/drawing/2014/main" id="{51664C94-BCC0-8C48-A2FD-B3B4B37099B9}"/>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9" name="Slide Number Placeholder 8">
            <a:extLst>
              <a:ext uri="{FF2B5EF4-FFF2-40B4-BE49-F238E27FC236}">
                <a16:creationId xmlns:a16="http://schemas.microsoft.com/office/drawing/2014/main" id="{8C4D14BF-A7AC-6346-AA7B-D24CA566B8A7}"/>
              </a:ext>
            </a:extLst>
          </p:cNvPr>
          <p:cNvSpPr>
            <a:spLocks noGrp="1"/>
          </p:cNvSpPr>
          <p:nvPr>
            <p:ph type="sldNum" sz="quarter" idx="12"/>
          </p:nvPr>
        </p:nvSpPr>
        <p:spPr/>
        <p:txBody>
          <a:bodyPr/>
          <a:lstStyle>
            <a:lvl1pPr>
              <a:defRPr/>
            </a:lvl1pPr>
          </a:lstStyle>
          <a:p>
            <a:r>
              <a:rPr lang="en-US" altLang="en-US"/>
              <a:t>Slide </a:t>
            </a:r>
            <a:fld id="{1C1BFB9A-C1E8-C644-9D73-9B076E34FCFC}" type="slidenum">
              <a:rPr lang="en-US" altLang="en-US"/>
              <a:pPr/>
              <a:t>‹#›</a:t>
            </a:fld>
            <a:endParaRPr lang="en-US" altLang="en-US"/>
          </a:p>
        </p:txBody>
      </p:sp>
    </p:spTree>
    <p:extLst>
      <p:ext uri="{BB962C8B-B14F-4D97-AF65-F5344CB8AC3E}">
        <p14:creationId xmlns:p14="http://schemas.microsoft.com/office/powerpoint/2010/main" val="3110671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6B6139-FA30-814A-8DFD-CB7DF6C11FE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72D5566-605E-9549-9509-B06D39CC1226}"/>
              </a:ext>
            </a:extLst>
          </p:cNvPr>
          <p:cNvSpPr>
            <a:spLocks noGrp="1"/>
          </p:cNvSpPr>
          <p:nvPr>
            <p:ph type="dt" sz="half" idx="10"/>
          </p:nvPr>
        </p:nvSpPr>
        <p:spPr/>
        <p:txBody>
          <a:bodyPr/>
          <a:lstStyle>
            <a:lvl1pPr>
              <a:defRPr/>
            </a:lvl1pPr>
          </a:lstStyle>
          <a:p>
            <a:r>
              <a:rPr lang="en-US" altLang="en-US"/>
              <a:t>March 2022</a:t>
            </a:r>
          </a:p>
        </p:txBody>
      </p:sp>
      <p:sp>
        <p:nvSpPr>
          <p:cNvPr id="4" name="Footer Placeholder 3">
            <a:extLst>
              <a:ext uri="{FF2B5EF4-FFF2-40B4-BE49-F238E27FC236}">
                <a16:creationId xmlns:a16="http://schemas.microsoft.com/office/drawing/2014/main" id="{F1737E6C-69DC-2740-9FF9-0219509B6976}"/>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5" name="Slide Number Placeholder 4">
            <a:extLst>
              <a:ext uri="{FF2B5EF4-FFF2-40B4-BE49-F238E27FC236}">
                <a16:creationId xmlns:a16="http://schemas.microsoft.com/office/drawing/2014/main" id="{1BAB28E2-4835-F042-84A0-84C9449E90A0}"/>
              </a:ext>
            </a:extLst>
          </p:cNvPr>
          <p:cNvSpPr>
            <a:spLocks noGrp="1"/>
          </p:cNvSpPr>
          <p:nvPr>
            <p:ph type="sldNum" sz="quarter" idx="12"/>
          </p:nvPr>
        </p:nvSpPr>
        <p:spPr/>
        <p:txBody>
          <a:bodyPr/>
          <a:lstStyle>
            <a:lvl1pPr>
              <a:defRPr/>
            </a:lvl1pPr>
          </a:lstStyle>
          <a:p>
            <a:r>
              <a:rPr lang="en-US" altLang="en-US"/>
              <a:t>Slide </a:t>
            </a:r>
            <a:fld id="{80E7CE0F-6A47-E342-9D61-07371175E3FA}" type="slidenum">
              <a:rPr lang="en-US" altLang="en-US"/>
              <a:pPr/>
              <a:t>‹#›</a:t>
            </a:fld>
            <a:endParaRPr lang="en-US" altLang="en-US"/>
          </a:p>
        </p:txBody>
      </p:sp>
    </p:spTree>
    <p:extLst>
      <p:ext uri="{BB962C8B-B14F-4D97-AF65-F5344CB8AC3E}">
        <p14:creationId xmlns:p14="http://schemas.microsoft.com/office/powerpoint/2010/main" val="31034496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6B95393-3617-9244-91F4-62B753B06228}"/>
              </a:ext>
            </a:extLst>
          </p:cNvPr>
          <p:cNvSpPr>
            <a:spLocks noGrp="1"/>
          </p:cNvSpPr>
          <p:nvPr>
            <p:ph type="dt" sz="half" idx="10"/>
          </p:nvPr>
        </p:nvSpPr>
        <p:spPr/>
        <p:txBody>
          <a:bodyPr/>
          <a:lstStyle>
            <a:lvl1pPr>
              <a:defRPr/>
            </a:lvl1pPr>
          </a:lstStyle>
          <a:p>
            <a:r>
              <a:rPr lang="en-US" altLang="en-US"/>
              <a:t>March 2022</a:t>
            </a:r>
          </a:p>
        </p:txBody>
      </p:sp>
      <p:sp>
        <p:nvSpPr>
          <p:cNvPr id="3" name="Footer Placeholder 2">
            <a:extLst>
              <a:ext uri="{FF2B5EF4-FFF2-40B4-BE49-F238E27FC236}">
                <a16:creationId xmlns:a16="http://schemas.microsoft.com/office/drawing/2014/main" id="{6D995743-5196-854E-A193-0AFC483CB020}"/>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4" name="Slide Number Placeholder 3">
            <a:extLst>
              <a:ext uri="{FF2B5EF4-FFF2-40B4-BE49-F238E27FC236}">
                <a16:creationId xmlns:a16="http://schemas.microsoft.com/office/drawing/2014/main" id="{4248311D-CB25-7E49-8772-8314C70D5C87}"/>
              </a:ext>
            </a:extLst>
          </p:cNvPr>
          <p:cNvSpPr>
            <a:spLocks noGrp="1"/>
          </p:cNvSpPr>
          <p:nvPr>
            <p:ph type="sldNum" sz="quarter" idx="12"/>
          </p:nvPr>
        </p:nvSpPr>
        <p:spPr/>
        <p:txBody>
          <a:bodyPr/>
          <a:lstStyle>
            <a:lvl1pPr>
              <a:defRPr/>
            </a:lvl1pPr>
          </a:lstStyle>
          <a:p>
            <a:r>
              <a:rPr lang="en-US" altLang="en-US"/>
              <a:t>Slide </a:t>
            </a:r>
            <a:fld id="{C4BC67E7-1466-7C45-8EFB-619E00285674}" type="slidenum">
              <a:rPr lang="en-US" altLang="en-US"/>
              <a:pPr/>
              <a:t>‹#›</a:t>
            </a:fld>
            <a:endParaRPr lang="en-US" altLang="en-US"/>
          </a:p>
        </p:txBody>
      </p:sp>
    </p:spTree>
    <p:extLst>
      <p:ext uri="{BB962C8B-B14F-4D97-AF65-F5344CB8AC3E}">
        <p14:creationId xmlns:p14="http://schemas.microsoft.com/office/powerpoint/2010/main" val="27699995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8A67D-3AC9-0F4F-BD3F-E5E9823699F2}"/>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6BA7A63-7C3D-7C44-8BB9-8B516A3C061D}"/>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5489594-B45A-2F49-A79C-5973D5AD2627}"/>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210E284-EA44-9842-B3E5-4F99E4832C78}"/>
              </a:ext>
            </a:extLst>
          </p:cNvPr>
          <p:cNvSpPr>
            <a:spLocks noGrp="1"/>
          </p:cNvSpPr>
          <p:nvPr>
            <p:ph type="dt" sz="half" idx="10"/>
          </p:nvPr>
        </p:nvSpPr>
        <p:spPr/>
        <p:txBody>
          <a:bodyPr/>
          <a:lstStyle>
            <a:lvl1pPr>
              <a:defRPr/>
            </a:lvl1pPr>
          </a:lstStyle>
          <a:p>
            <a:r>
              <a:rPr lang="en-US" altLang="en-US"/>
              <a:t>March 2022</a:t>
            </a:r>
          </a:p>
        </p:txBody>
      </p:sp>
      <p:sp>
        <p:nvSpPr>
          <p:cNvPr id="6" name="Footer Placeholder 5">
            <a:extLst>
              <a:ext uri="{FF2B5EF4-FFF2-40B4-BE49-F238E27FC236}">
                <a16:creationId xmlns:a16="http://schemas.microsoft.com/office/drawing/2014/main" id="{7727F855-3644-304B-8226-C870595DAF0E}"/>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7" name="Slide Number Placeholder 6">
            <a:extLst>
              <a:ext uri="{FF2B5EF4-FFF2-40B4-BE49-F238E27FC236}">
                <a16:creationId xmlns:a16="http://schemas.microsoft.com/office/drawing/2014/main" id="{57127CB1-8CE4-EE4B-9402-995EC492EF19}"/>
              </a:ext>
            </a:extLst>
          </p:cNvPr>
          <p:cNvSpPr>
            <a:spLocks noGrp="1"/>
          </p:cNvSpPr>
          <p:nvPr>
            <p:ph type="sldNum" sz="quarter" idx="12"/>
          </p:nvPr>
        </p:nvSpPr>
        <p:spPr/>
        <p:txBody>
          <a:bodyPr/>
          <a:lstStyle>
            <a:lvl1pPr>
              <a:defRPr/>
            </a:lvl1pPr>
          </a:lstStyle>
          <a:p>
            <a:r>
              <a:rPr lang="en-US" altLang="en-US"/>
              <a:t>Slide </a:t>
            </a:r>
            <a:fld id="{21ABA8A8-2D72-8C4B-8D77-A1593640FC02}" type="slidenum">
              <a:rPr lang="en-US" altLang="en-US"/>
              <a:pPr/>
              <a:t>‹#›</a:t>
            </a:fld>
            <a:endParaRPr lang="en-US" altLang="en-US"/>
          </a:p>
        </p:txBody>
      </p:sp>
    </p:spTree>
    <p:extLst>
      <p:ext uri="{BB962C8B-B14F-4D97-AF65-F5344CB8AC3E}">
        <p14:creationId xmlns:p14="http://schemas.microsoft.com/office/powerpoint/2010/main" val="28931126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A93022-AF36-244B-B320-8C84ED460658}"/>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E558B52-D04D-334D-BD45-9BB0C39F5E33}"/>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D330256A-D8A7-D940-A2C3-8FB887CBE4CB}"/>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F494855-BCCC-904E-AD47-CF63F0E9148C}"/>
              </a:ext>
            </a:extLst>
          </p:cNvPr>
          <p:cNvSpPr>
            <a:spLocks noGrp="1"/>
          </p:cNvSpPr>
          <p:nvPr>
            <p:ph type="dt" sz="half" idx="10"/>
          </p:nvPr>
        </p:nvSpPr>
        <p:spPr/>
        <p:txBody>
          <a:bodyPr/>
          <a:lstStyle>
            <a:lvl1pPr>
              <a:defRPr/>
            </a:lvl1pPr>
          </a:lstStyle>
          <a:p>
            <a:r>
              <a:rPr lang="en-US" altLang="en-US"/>
              <a:t>March 2022</a:t>
            </a:r>
          </a:p>
        </p:txBody>
      </p:sp>
      <p:sp>
        <p:nvSpPr>
          <p:cNvPr id="6" name="Footer Placeholder 5">
            <a:extLst>
              <a:ext uri="{FF2B5EF4-FFF2-40B4-BE49-F238E27FC236}">
                <a16:creationId xmlns:a16="http://schemas.microsoft.com/office/drawing/2014/main" id="{160DFF0C-1046-9741-A9D5-7197E350A2C0}"/>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7" name="Slide Number Placeholder 6">
            <a:extLst>
              <a:ext uri="{FF2B5EF4-FFF2-40B4-BE49-F238E27FC236}">
                <a16:creationId xmlns:a16="http://schemas.microsoft.com/office/drawing/2014/main" id="{C05A8EA5-903C-3642-8CF5-854A5F452ABA}"/>
              </a:ext>
            </a:extLst>
          </p:cNvPr>
          <p:cNvSpPr>
            <a:spLocks noGrp="1"/>
          </p:cNvSpPr>
          <p:nvPr>
            <p:ph type="sldNum" sz="quarter" idx="12"/>
          </p:nvPr>
        </p:nvSpPr>
        <p:spPr/>
        <p:txBody>
          <a:bodyPr/>
          <a:lstStyle>
            <a:lvl1pPr>
              <a:defRPr/>
            </a:lvl1pPr>
          </a:lstStyle>
          <a:p>
            <a:r>
              <a:rPr lang="en-US" altLang="en-US"/>
              <a:t>Slide </a:t>
            </a:r>
            <a:fld id="{E8724107-C604-3C47-8E4D-33E02EA23453}" type="slidenum">
              <a:rPr lang="en-US" altLang="en-US"/>
              <a:pPr/>
              <a:t>‹#›</a:t>
            </a:fld>
            <a:endParaRPr lang="en-US" altLang="en-US"/>
          </a:p>
        </p:txBody>
      </p:sp>
    </p:spTree>
    <p:extLst>
      <p:ext uri="{BB962C8B-B14F-4D97-AF65-F5344CB8AC3E}">
        <p14:creationId xmlns:p14="http://schemas.microsoft.com/office/powerpoint/2010/main" val="27379890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5B026374-273B-CF49-8D18-793CE88BEAF8}"/>
              </a:ext>
            </a:extLst>
          </p:cNvPr>
          <p:cNvSpPr>
            <a:spLocks noGrp="1" noChangeArrowheads="1"/>
          </p:cNvSpPr>
          <p:nvPr>
            <p:ph type="title"/>
          </p:nvPr>
        </p:nvSpPr>
        <p:spPr bwMode="auto">
          <a:xfrm>
            <a:off x="685800" y="6858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37F9A6AA-A512-5D44-8599-E3A26358173B}"/>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AB2016FA-C56F-894E-ADD0-90D368CFFF86}"/>
              </a:ext>
            </a:extLst>
          </p:cNvPr>
          <p:cNvSpPr>
            <a:spLocks noGrp="1" noChangeArrowheads="1"/>
          </p:cNvSpPr>
          <p:nvPr>
            <p:ph type="dt" sz="half" idx="2"/>
          </p:nvPr>
        </p:nvSpPr>
        <p:spPr bwMode="auto">
          <a:xfrm>
            <a:off x="685800" y="381000"/>
            <a:ext cx="160020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a:defRPr sz="1400" b="1"/>
            </a:lvl1pPr>
          </a:lstStyle>
          <a:p>
            <a:r>
              <a:rPr lang="en-US" altLang="en-US"/>
              <a:t>March 2022</a:t>
            </a:r>
          </a:p>
        </p:txBody>
      </p:sp>
      <p:sp>
        <p:nvSpPr>
          <p:cNvPr id="1029" name="Rectangle 5">
            <a:extLst>
              <a:ext uri="{FF2B5EF4-FFF2-40B4-BE49-F238E27FC236}">
                <a16:creationId xmlns:a16="http://schemas.microsoft.com/office/drawing/2014/main" id="{E9D8BB87-F255-2544-AABA-6AC1ADC88273}"/>
              </a:ext>
            </a:extLst>
          </p:cNvPr>
          <p:cNvSpPr>
            <a:spLocks noGrp="1" noChangeArrowheads="1"/>
          </p:cNvSpPr>
          <p:nvPr>
            <p:ph type="ftr" sz="quarter" idx="3"/>
          </p:nvPr>
        </p:nvSpPr>
        <p:spPr bwMode="auto">
          <a:xfrm>
            <a:off x="5486400" y="6475413"/>
            <a:ext cx="3124200"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r">
              <a:defRPr/>
            </a:lvl1pPr>
          </a:lstStyle>
          <a:p>
            <a:r>
              <a:rPr lang="en-US" altLang="en-US"/>
              <a:t>&lt;Pat Kinney&gt;, &lt;Kinney Consulting&gt;</a:t>
            </a:r>
          </a:p>
        </p:txBody>
      </p:sp>
      <p:sp>
        <p:nvSpPr>
          <p:cNvPr id="1030" name="Rectangle 6">
            <a:extLst>
              <a:ext uri="{FF2B5EF4-FFF2-40B4-BE49-F238E27FC236}">
                <a16:creationId xmlns:a16="http://schemas.microsoft.com/office/drawing/2014/main" id="{5A5DC1FA-C267-9F44-A347-85489C29F2C7}"/>
              </a:ext>
            </a:extLst>
          </p:cNvPr>
          <p:cNvSpPr>
            <a:spLocks noGrp="1" noChangeArrowheads="1"/>
          </p:cNvSpPr>
          <p:nvPr>
            <p:ph type="sldNum" sz="quarter" idx="4"/>
          </p:nvPr>
        </p:nvSpPr>
        <p:spPr bwMode="auto">
          <a:xfrm>
            <a:off x="4344988" y="6475413"/>
            <a:ext cx="530225"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a:defRPr/>
            </a:lvl1pPr>
          </a:lstStyle>
          <a:p>
            <a:r>
              <a:rPr lang="en-US" altLang="en-US"/>
              <a:t>Slide </a:t>
            </a:r>
            <a:fld id="{DA5EE7FC-5303-AE41-A8BE-F775DD1AB38F}" type="slidenum">
              <a:rPr lang="en-US" altLang="en-US"/>
              <a:pPr/>
              <a:t>‹#›</a:t>
            </a:fld>
            <a:endParaRPr lang="en-US" altLang="en-US"/>
          </a:p>
        </p:txBody>
      </p:sp>
      <p:sp>
        <p:nvSpPr>
          <p:cNvPr id="1031" name="Rectangle 7">
            <a:extLst>
              <a:ext uri="{FF2B5EF4-FFF2-40B4-BE49-F238E27FC236}">
                <a16:creationId xmlns:a16="http://schemas.microsoft.com/office/drawing/2014/main" id="{C6A87ACE-C04F-A24B-8F8F-38DA7A854CE1}"/>
              </a:ext>
            </a:extLst>
          </p:cNvPr>
          <p:cNvSpPr>
            <a:spLocks noChangeArrowheads="1"/>
          </p:cNvSpPr>
          <p:nvPr/>
        </p:nvSpPr>
        <p:spPr bwMode="auto">
          <a:xfrm>
            <a:off x="3657600" y="394156"/>
            <a:ext cx="4800600"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p>
            <a:pPr lvl="4" algn="r"/>
            <a:r>
              <a:rPr lang="en-US" altLang="en-US" sz="1400" b="1" dirty="0"/>
              <a:t>doc.: IEEE 802.15-&lt;15-22-0194-01&gt;</a:t>
            </a:r>
          </a:p>
        </p:txBody>
      </p:sp>
      <p:sp>
        <p:nvSpPr>
          <p:cNvPr id="1032" name="Line 8">
            <a:extLst>
              <a:ext uri="{FF2B5EF4-FFF2-40B4-BE49-F238E27FC236}">
                <a16:creationId xmlns:a16="http://schemas.microsoft.com/office/drawing/2014/main" id="{D64A178D-34E3-FF4E-93C5-EAB944830075}"/>
              </a:ext>
            </a:extLst>
          </p:cNvPr>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3" name="Rectangle 9">
            <a:extLst>
              <a:ext uri="{FF2B5EF4-FFF2-40B4-BE49-F238E27FC236}">
                <a16:creationId xmlns:a16="http://schemas.microsoft.com/office/drawing/2014/main" id="{50862FE8-F2A7-BA48-96B0-BDE6AE066905}"/>
              </a:ext>
            </a:extLst>
          </p:cNvPr>
          <p:cNvSpPr>
            <a:spLocks noChangeArrowheads="1"/>
          </p:cNvSpPr>
          <p:nvPr/>
        </p:nvSpPr>
        <p:spPr bwMode="auto">
          <a:xfrm>
            <a:off x="685800" y="6475413"/>
            <a:ext cx="711200"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r>
              <a:rPr lang="en-US" altLang="en-US"/>
              <a:t>Submission</a:t>
            </a:r>
          </a:p>
        </p:txBody>
      </p:sp>
      <p:sp>
        <p:nvSpPr>
          <p:cNvPr id="1034" name="Line 10">
            <a:extLst>
              <a:ext uri="{FF2B5EF4-FFF2-40B4-BE49-F238E27FC236}">
                <a16:creationId xmlns:a16="http://schemas.microsoft.com/office/drawing/2014/main" id="{39248EA4-7AAF-8E43-B686-1E5E7EC7DE19}"/>
              </a:ext>
            </a:extLst>
          </p:cNvPr>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1" fontAlgn="base" hangingPunct="1">
        <a:spcBef>
          <a:spcPct val="0"/>
        </a:spcBef>
        <a:spcAft>
          <a:spcPct val="0"/>
        </a:spcAft>
        <a:defRPr sz="3600" kern="1200">
          <a:solidFill>
            <a:schemeClr val="tx2"/>
          </a:solidFill>
          <a:latin typeface="+mj-lt"/>
          <a:ea typeface="+mj-ea"/>
          <a:cs typeface="+mj-cs"/>
        </a:defRPr>
      </a:lvl1pPr>
      <a:lvl2pPr algn="ctr" rtl="0" eaLnBrk="1" fontAlgn="base" hangingPunct="1">
        <a:spcBef>
          <a:spcPct val="0"/>
        </a:spcBef>
        <a:spcAft>
          <a:spcPct val="0"/>
        </a:spcAft>
        <a:defRPr sz="3600">
          <a:solidFill>
            <a:schemeClr val="tx2"/>
          </a:solidFill>
          <a:latin typeface="Times New Roman" panose="02020603050405020304" pitchFamily="18" charset="0"/>
        </a:defRPr>
      </a:lvl2pPr>
      <a:lvl3pPr algn="ctr" rtl="0" eaLnBrk="1" fontAlgn="base" hangingPunct="1">
        <a:spcBef>
          <a:spcPct val="0"/>
        </a:spcBef>
        <a:spcAft>
          <a:spcPct val="0"/>
        </a:spcAft>
        <a:defRPr sz="3600">
          <a:solidFill>
            <a:schemeClr val="tx2"/>
          </a:solidFill>
          <a:latin typeface="Times New Roman" panose="02020603050405020304" pitchFamily="18" charset="0"/>
        </a:defRPr>
      </a:lvl3pPr>
      <a:lvl4pPr algn="ctr" rtl="0" eaLnBrk="1" fontAlgn="base" hangingPunct="1">
        <a:spcBef>
          <a:spcPct val="0"/>
        </a:spcBef>
        <a:spcAft>
          <a:spcPct val="0"/>
        </a:spcAft>
        <a:defRPr sz="3600">
          <a:solidFill>
            <a:schemeClr val="tx2"/>
          </a:solidFill>
          <a:latin typeface="Times New Roman" panose="02020603050405020304" pitchFamily="18" charset="0"/>
        </a:defRPr>
      </a:lvl4pPr>
      <a:lvl5pPr algn="ctr" rtl="0" eaLnBrk="1" fontAlgn="base" hangingPunct="1">
        <a:spcBef>
          <a:spcPct val="0"/>
        </a:spcBef>
        <a:spcAft>
          <a:spcPct val="0"/>
        </a:spcAft>
        <a:defRPr sz="3600">
          <a:solidFill>
            <a:schemeClr val="tx2"/>
          </a:solidFill>
          <a:latin typeface="Times New Roman" panose="02020603050405020304" pitchFamily="18" charset="0"/>
        </a:defRPr>
      </a:lvl5pPr>
      <a:lvl6pPr marL="457200" algn="ctr" rtl="0" eaLnBrk="1" fontAlgn="base" hangingPunct="1">
        <a:spcBef>
          <a:spcPct val="0"/>
        </a:spcBef>
        <a:spcAft>
          <a:spcPct val="0"/>
        </a:spcAft>
        <a:defRPr sz="3600">
          <a:solidFill>
            <a:schemeClr val="tx2"/>
          </a:solidFill>
          <a:latin typeface="Times New Roman" panose="02020603050405020304" pitchFamily="18" charset="0"/>
        </a:defRPr>
      </a:lvl6pPr>
      <a:lvl7pPr marL="914400" algn="ctr" rtl="0" eaLnBrk="1" fontAlgn="base" hangingPunct="1">
        <a:spcBef>
          <a:spcPct val="0"/>
        </a:spcBef>
        <a:spcAft>
          <a:spcPct val="0"/>
        </a:spcAft>
        <a:defRPr sz="3600">
          <a:solidFill>
            <a:schemeClr val="tx2"/>
          </a:solidFill>
          <a:latin typeface="Times New Roman" panose="02020603050405020304" pitchFamily="18" charset="0"/>
        </a:defRPr>
      </a:lvl7pPr>
      <a:lvl8pPr marL="1371600" algn="ctr" rtl="0" eaLnBrk="1" fontAlgn="base" hangingPunct="1">
        <a:spcBef>
          <a:spcPct val="0"/>
        </a:spcBef>
        <a:spcAft>
          <a:spcPct val="0"/>
        </a:spcAft>
        <a:defRPr sz="3600">
          <a:solidFill>
            <a:schemeClr val="tx2"/>
          </a:solidFill>
          <a:latin typeface="Times New Roman" panose="02020603050405020304" pitchFamily="18" charset="0"/>
        </a:defRPr>
      </a:lvl8pPr>
      <a:lvl9pPr marL="1828800" algn="ctr" rtl="0" eaLnBrk="1" fontAlgn="base" hangingPunct="1">
        <a:spcBef>
          <a:spcPct val="0"/>
        </a:spcBef>
        <a:spcAft>
          <a:spcPct val="0"/>
        </a:spcAft>
        <a:defRPr sz="3600">
          <a:solidFill>
            <a:schemeClr val="tx2"/>
          </a:solidFill>
          <a:latin typeface="Times New Roman" panose="02020603050405020304" pitchFamily="18" charset="0"/>
        </a:defRPr>
      </a:lvl9pPr>
    </p:titleStyle>
    <p:bodyStyle>
      <a:lvl1pPr marL="342900" indent="-342900" algn="l" rtl="0" eaLnBrk="1" fontAlgn="base" hangingPunct="1">
        <a:spcBef>
          <a:spcPct val="20000"/>
        </a:spcBef>
        <a:spcAft>
          <a:spcPct val="0"/>
        </a:spcAft>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mn-ea"/>
          <a:cs typeface="+mn-cs"/>
        </a:defRPr>
      </a:lvl2pPr>
      <a:lvl3pPr marL="1085850" indent="-228600" algn="l" rtl="0" eaLnBrk="1" fontAlgn="base" hangingPunct="1">
        <a:spcBef>
          <a:spcPct val="20000"/>
        </a:spcBef>
        <a:spcAft>
          <a:spcPct val="0"/>
        </a:spcAft>
        <a:buChar char="•"/>
        <a:defRPr sz="2400" kern="1200">
          <a:solidFill>
            <a:schemeClr val="tx1"/>
          </a:solidFill>
          <a:latin typeface="+mn-lt"/>
          <a:ea typeface="+mn-ea"/>
          <a:cs typeface="+mn-cs"/>
        </a:defRPr>
      </a:lvl3pPr>
      <a:lvl4pPr marL="1428750"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1771650"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1">
            <a:extLst>
              <a:ext uri="{FF2B5EF4-FFF2-40B4-BE49-F238E27FC236}">
                <a16:creationId xmlns:a16="http://schemas.microsoft.com/office/drawing/2014/main" id="{724A89FB-E9AE-7A45-A7F2-5CDD78A3635D}"/>
              </a:ext>
            </a:extLst>
          </p:cNvPr>
          <p:cNvSpPr>
            <a:spLocks noGrp="1"/>
          </p:cNvSpPr>
          <p:nvPr>
            <p:ph type="dt" sz="half" idx="10"/>
          </p:nvPr>
        </p:nvSpPr>
        <p:spPr/>
        <p:txBody>
          <a:bodyPr/>
          <a:lstStyle/>
          <a:p>
            <a:r>
              <a:rPr lang="en-US" altLang="en-US"/>
              <a:t>March 2022</a:t>
            </a:r>
          </a:p>
        </p:txBody>
      </p:sp>
      <p:sp>
        <p:nvSpPr>
          <p:cNvPr id="5" name="Footer Placeholder 2">
            <a:extLst>
              <a:ext uri="{FF2B5EF4-FFF2-40B4-BE49-F238E27FC236}">
                <a16:creationId xmlns:a16="http://schemas.microsoft.com/office/drawing/2014/main" id="{0BB0A9B0-B641-B140-9BCD-D85821448026}"/>
              </a:ext>
            </a:extLst>
          </p:cNvPr>
          <p:cNvSpPr>
            <a:spLocks noGrp="1"/>
          </p:cNvSpPr>
          <p:nvPr>
            <p:ph type="ftr" sz="quarter" idx="11"/>
          </p:nvPr>
        </p:nvSpPr>
        <p:spPr/>
        <p:txBody>
          <a:bodyPr/>
          <a:lstStyle/>
          <a:p>
            <a:r>
              <a:rPr lang="en-US" altLang="en-US"/>
              <a:t>&lt;Pat Kinney&gt;, &lt;Kinney Consulting&gt;</a:t>
            </a:r>
          </a:p>
        </p:txBody>
      </p:sp>
      <p:sp>
        <p:nvSpPr>
          <p:cNvPr id="6" name="Slide Number Placeholder 3">
            <a:extLst>
              <a:ext uri="{FF2B5EF4-FFF2-40B4-BE49-F238E27FC236}">
                <a16:creationId xmlns:a16="http://schemas.microsoft.com/office/drawing/2014/main" id="{2874AC78-F9AA-AC47-95A4-821DC4E91D61}"/>
              </a:ext>
            </a:extLst>
          </p:cNvPr>
          <p:cNvSpPr>
            <a:spLocks noGrp="1"/>
          </p:cNvSpPr>
          <p:nvPr>
            <p:ph type="sldNum" sz="quarter" idx="12"/>
          </p:nvPr>
        </p:nvSpPr>
        <p:spPr/>
        <p:txBody>
          <a:bodyPr/>
          <a:lstStyle/>
          <a:p>
            <a:r>
              <a:rPr lang="en-US" altLang="en-US"/>
              <a:t>Slide </a:t>
            </a:r>
            <a:fld id="{AD0DF77F-603B-444D-B952-0DC6F32EAC41}" type="slidenum">
              <a:rPr lang="en-US" altLang="en-US"/>
              <a:pPr/>
              <a:t>1</a:t>
            </a:fld>
            <a:endParaRPr lang="en-US" altLang="en-US"/>
          </a:p>
        </p:txBody>
      </p:sp>
      <p:sp>
        <p:nvSpPr>
          <p:cNvPr id="27651" name="Rectangle 3">
            <a:extLst>
              <a:ext uri="{FF2B5EF4-FFF2-40B4-BE49-F238E27FC236}">
                <a16:creationId xmlns:a16="http://schemas.microsoft.com/office/drawing/2014/main" id="{85BCDA09-C4AF-5245-B4AB-FAD69DD48B91}"/>
              </a:ext>
            </a:extLst>
          </p:cNvPr>
          <p:cNvSpPr>
            <a:spLocks noChangeArrowheads="1"/>
          </p:cNvSpPr>
          <p:nvPr/>
        </p:nvSpPr>
        <p:spPr bwMode="auto">
          <a:xfrm>
            <a:off x="152400" y="609600"/>
            <a:ext cx="8991600"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800" b="1" u="sng" dirty="0">
                <a:solidFill>
                  <a:schemeClr val="tx2"/>
                </a:solidFill>
                <a:effectLst>
                  <a:outerShdw blurRad="38100" dist="38100" dir="2700000" algn="tl">
                    <a:srgbClr val="C0C0C0"/>
                  </a:outerShdw>
                </a:effectLst>
              </a:rPr>
              <a:t>Project: IEEE P802.15 Working Group for Wireless Personal Area Networks (WPANs)</a:t>
            </a:r>
            <a:endParaRPr lang="en-US" altLang="en-US" sz="1600" b="1" dirty="0">
              <a:solidFill>
                <a:schemeClr val="tx2"/>
              </a:solidFill>
            </a:endParaRPr>
          </a:p>
          <a:p>
            <a:endParaRPr lang="en-US" altLang="en-US" sz="1600" dirty="0">
              <a:solidFill>
                <a:schemeClr val="tx2"/>
              </a:solidFill>
            </a:endParaRPr>
          </a:p>
          <a:p>
            <a:r>
              <a:rPr lang="en-US" altLang="en-US" sz="1600" b="1" dirty="0">
                <a:solidFill>
                  <a:schemeClr val="tx2"/>
                </a:solidFill>
              </a:rPr>
              <a:t>Submission Title:</a:t>
            </a:r>
            <a:r>
              <a:rPr lang="en-US" altLang="en-US" sz="1600" dirty="0">
                <a:solidFill>
                  <a:schemeClr val="tx2"/>
                </a:solidFill>
              </a:rPr>
              <a:t> [</a:t>
            </a:r>
            <a:r>
              <a:rPr lang="en-US" altLang="en-US" sz="1600" dirty="0">
                <a:solidFill>
                  <a:srgbClr val="FF0000"/>
                </a:solidFill>
              </a:rPr>
              <a:t>Report to EC for Approval of P802.15.4-2020/Cor1 to go to SA Ballot</a:t>
            </a:r>
            <a:r>
              <a:rPr lang="en-US" altLang="en-US" sz="1600" dirty="0">
                <a:solidFill>
                  <a:schemeClr val="tx2"/>
                </a:solidFill>
              </a:rPr>
              <a:t>]	</a:t>
            </a:r>
          </a:p>
          <a:p>
            <a:r>
              <a:rPr lang="en-US" altLang="en-US" sz="1600" b="1" dirty="0">
                <a:solidFill>
                  <a:schemeClr val="tx2"/>
                </a:solidFill>
              </a:rPr>
              <a:t>Date Submitted: </a:t>
            </a:r>
            <a:r>
              <a:rPr lang="en-US" altLang="en-US" sz="1600" dirty="0">
                <a:solidFill>
                  <a:schemeClr val="tx2"/>
                </a:solidFill>
              </a:rPr>
              <a:t>[</a:t>
            </a:r>
            <a:r>
              <a:rPr lang="en-US" altLang="en-US" sz="1600" dirty="0">
                <a:solidFill>
                  <a:srgbClr val="FF0000"/>
                </a:solidFill>
              </a:rPr>
              <a:t>18 March 2022</a:t>
            </a:r>
            <a:r>
              <a:rPr lang="en-US" altLang="en-US" sz="1600" dirty="0">
                <a:solidFill>
                  <a:schemeClr val="tx2"/>
                </a:solidFill>
              </a:rPr>
              <a:t>]	</a:t>
            </a:r>
          </a:p>
          <a:p>
            <a:r>
              <a:rPr lang="en-US" altLang="en-US" sz="1600" b="1" dirty="0">
                <a:solidFill>
                  <a:schemeClr val="tx2"/>
                </a:solidFill>
              </a:rPr>
              <a:t>Source:</a:t>
            </a:r>
            <a:r>
              <a:rPr lang="en-US" altLang="en-US" sz="1600" dirty="0">
                <a:solidFill>
                  <a:schemeClr val="tx2"/>
                </a:solidFill>
              </a:rPr>
              <a:t> [</a:t>
            </a:r>
            <a:r>
              <a:rPr lang="en-US" altLang="en-US" sz="1600" dirty="0">
                <a:solidFill>
                  <a:srgbClr val="FF0000"/>
                </a:solidFill>
              </a:rPr>
              <a:t>Pat Kinney</a:t>
            </a:r>
            <a:r>
              <a:rPr lang="en-US" altLang="en-US" sz="1600" dirty="0">
                <a:solidFill>
                  <a:schemeClr val="tx2"/>
                </a:solidFill>
              </a:rPr>
              <a:t>] Company [</a:t>
            </a:r>
            <a:r>
              <a:rPr lang="en-US" altLang="en-US" sz="1600" dirty="0">
                <a:solidFill>
                  <a:srgbClr val="FF0000"/>
                </a:solidFill>
              </a:rPr>
              <a:t>Kinney Consulting</a:t>
            </a:r>
            <a:r>
              <a:rPr lang="en-US" altLang="en-US" sz="1600" dirty="0">
                <a:solidFill>
                  <a:schemeClr val="tx2"/>
                </a:solidFill>
              </a:rPr>
              <a:t>]</a:t>
            </a:r>
          </a:p>
          <a:p>
            <a:r>
              <a:rPr lang="en-US" altLang="en-US" sz="1600" dirty="0">
                <a:solidFill>
                  <a:schemeClr val="tx2"/>
                </a:solidFill>
              </a:rPr>
              <a:t>Address [</a:t>
            </a:r>
            <a:r>
              <a:rPr lang="en-US" altLang="en-US" sz="1600" dirty="0">
                <a:solidFill>
                  <a:srgbClr val="FF0000"/>
                </a:solidFill>
              </a:rPr>
              <a:t>Add address Street, City, PC, Province/State, Country</a:t>
            </a:r>
            <a:r>
              <a:rPr lang="en-US" altLang="en-US" sz="1600" dirty="0">
                <a:solidFill>
                  <a:schemeClr val="tx2"/>
                </a:solidFill>
              </a:rPr>
              <a:t>]</a:t>
            </a:r>
          </a:p>
          <a:p>
            <a:r>
              <a:rPr lang="en-US" altLang="en-US" sz="1600" dirty="0">
                <a:solidFill>
                  <a:schemeClr val="tx2"/>
                </a:solidFill>
              </a:rPr>
              <a:t>Voice:[</a:t>
            </a:r>
            <a:r>
              <a:rPr lang="en-US" altLang="en-US" sz="1600" dirty="0">
                <a:solidFill>
                  <a:srgbClr val="FF0000"/>
                </a:solidFill>
              </a:rPr>
              <a:t>Add telephone number</a:t>
            </a:r>
            <a:r>
              <a:rPr lang="en-US" altLang="en-US" sz="1600" dirty="0">
                <a:solidFill>
                  <a:schemeClr val="tx2"/>
                </a:solidFill>
              </a:rPr>
              <a:t>], FAX: [</a:t>
            </a:r>
            <a:r>
              <a:rPr lang="en-US" altLang="en-US" sz="1600" dirty="0">
                <a:solidFill>
                  <a:srgbClr val="FF0000"/>
                </a:solidFill>
              </a:rPr>
              <a:t>Add FAX number</a:t>
            </a:r>
            <a:r>
              <a:rPr lang="en-US" altLang="en-US" sz="1600" dirty="0">
                <a:solidFill>
                  <a:schemeClr val="tx2"/>
                </a:solidFill>
              </a:rPr>
              <a:t>], E-Mail:[</a:t>
            </a:r>
            <a:r>
              <a:rPr lang="en-US" altLang="en-US" sz="1600" dirty="0" err="1">
                <a:solidFill>
                  <a:srgbClr val="FF0000"/>
                </a:solidFill>
              </a:rPr>
              <a:t>pat.kinney@kinneyconsultingllc.com</a:t>
            </a:r>
            <a:endParaRPr lang="en-US" altLang="en-US" sz="1600" dirty="0">
              <a:solidFill>
                <a:schemeClr val="tx2"/>
              </a:solidFill>
            </a:endParaRPr>
          </a:p>
          <a:p>
            <a:pPr>
              <a:spcBef>
                <a:spcPts val="600"/>
              </a:spcBef>
              <a:spcAft>
                <a:spcPts val="600"/>
              </a:spcAft>
            </a:pPr>
            <a:r>
              <a:rPr lang="en-US" altLang="en-US" sz="1600" b="1" dirty="0">
                <a:solidFill>
                  <a:schemeClr val="tx2"/>
                </a:solidFill>
              </a:rPr>
              <a:t>Re:</a:t>
            </a:r>
            <a:r>
              <a:rPr lang="en-US" altLang="en-US" sz="1600" dirty="0">
                <a:solidFill>
                  <a:schemeClr val="tx2"/>
                </a:solidFill>
              </a:rPr>
              <a:t> [</a:t>
            </a:r>
            <a:r>
              <a:rPr lang="en-US" altLang="en-US" sz="1600" dirty="0">
                <a:solidFill>
                  <a:srgbClr val="FF0000"/>
                </a:solidFill>
              </a:rPr>
              <a:t>If this is a proposed revision, cite the original document.</a:t>
            </a:r>
            <a:r>
              <a:rPr lang="en-US" altLang="en-US" sz="1600" dirty="0">
                <a:solidFill>
                  <a:schemeClr val="tx2"/>
                </a:solidFill>
              </a:rPr>
              <a:t>]</a:t>
            </a:r>
            <a:r>
              <a:rPr lang="en-US" altLang="en-US" dirty="0">
                <a:solidFill>
                  <a:schemeClr val="accent2"/>
                </a:solidFill>
              </a:rPr>
              <a:t>	</a:t>
            </a:r>
            <a:endParaRPr lang="en-US" altLang="en-US" dirty="0">
              <a:solidFill>
                <a:schemeClr val="tx2"/>
              </a:solidFill>
            </a:endParaRPr>
          </a:p>
          <a:p>
            <a:pPr>
              <a:spcBef>
                <a:spcPts val="600"/>
              </a:spcBef>
              <a:spcAft>
                <a:spcPts val="600"/>
              </a:spcAft>
            </a:pPr>
            <a:r>
              <a:rPr lang="en-US" altLang="en-US" sz="1600" b="1" dirty="0">
                <a:solidFill>
                  <a:schemeClr val="tx2"/>
                </a:solidFill>
              </a:rPr>
              <a:t>Abstract:</a:t>
            </a:r>
            <a:r>
              <a:rPr lang="en-US" altLang="en-US" sz="1600" dirty="0">
                <a:solidFill>
                  <a:schemeClr val="tx2"/>
                </a:solidFill>
              </a:rPr>
              <a:t>	[</a:t>
            </a:r>
            <a:r>
              <a:rPr lang="en-US" altLang="en-US" sz="1600" dirty="0">
                <a:solidFill>
                  <a:srgbClr val="FF0000"/>
                </a:solidFill>
              </a:rPr>
              <a:t>Background report on WG ballot of P802.15.4-2020/Cor 1</a:t>
            </a:r>
            <a:r>
              <a:rPr lang="en-US" altLang="en-US" sz="1600" dirty="0">
                <a:solidFill>
                  <a:schemeClr val="tx2"/>
                </a:solidFill>
              </a:rPr>
              <a:t>]</a:t>
            </a:r>
          </a:p>
          <a:p>
            <a:pPr>
              <a:spcBef>
                <a:spcPts val="600"/>
              </a:spcBef>
              <a:spcAft>
                <a:spcPts val="600"/>
              </a:spcAft>
            </a:pPr>
            <a:r>
              <a:rPr lang="en-US" altLang="en-US" sz="1600" b="1" dirty="0">
                <a:solidFill>
                  <a:schemeClr val="tx2"/>
                </a:solidFill>
              </a:rPr>
              <a:t>Purpose:</a:t>
            </a:r>
            <a:r>
              <a:rPr lang="en-US" altLang="en-US" sz="1600" dirty="0">
                <a:solidFill>
                  <a:schemeClr val="tx2"/>
                </a:solidFill>
              </a:rPr>
              <a:t>	[</a:t>
            </a:r>
            <a:r>
              <a:rPr lang="en-US" altLang="en-US" sz="1600" dirty="0">
                <a:solidFill>
                  <a:srgbClr val="FF0000"/>
                </a:solidFill>
              </a:rPr>
              <a:t>Description of what the author wants P802.15 to do with the information in the document</a:t>
            </a:r>
            <a:r>
              <a:rPr lang="en-US" altLang="en-US" sz="1600" dirty="0">
                <a:solidFill>
                  <a:schemeClr val="tx2"/>
                </a:solidFill>
              </a:rPr>
              <a:t>.]</a:t>
            </a:r>
          </a:p>
          <a:p>
            <a:r>
              <a:rPr lang="en-US" altLang="en-US" sz="1600" b="1" dirty="0">
                <a:solidFill>
                  <a:schemeClr val="tx2"/>
                </a:solidFill>
              </a:rPr>
              <a:t>Notice:</a:t>
            </a:r>
            <a:r>
              <a:rPr lang="en-US" altLang="en-US" sz="1600" dirty="0">
                <a:solidFill>
                  <a:schemeClr val="tx2"/>
                </a:solidFill>
              </a:rPr>
              <a:t>	This document has been prepared to assist the IEEE P802.15.  It is offered as a basis for discussion and is not binding on the contributing individual(s) or organization(s). The material in this document is subject to change in form and content after further study. The contributor(s) reserve(s) the right to add, amend or withdraw material contained herein.</a:t>
            </a:r>
          </a:p>
          <a:p>
            <a:r>
              <a:rPr lang="en-US" altLang="en-US" sz="1600" b="1" dirty="0">
                <a:solidFill>
                  <a:schemeClr val="tx2"/>
                </a:solidFill>
              </a:rPr>
              <a:t>Release:</a:t>
            </a:r>
            <a:r>
              <a:rPr lang="en-US" altLang="en-US" sz="1600" dirty="0">
                <a:solidFill>
                  <a:schemeClr val="tx2"/>
                </a:solidFill>
              </a:rPr>
              <a:t>	The contributor acknowledges and accepts that this contribution becomes the property of IEEE and may be made publicly available by P802.15.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 name="CustomShape 1"/>
          <p:cNvSpPr/>
          <p:nvPr/>
        </p:nvSpPr>
        <p:spPr>
          <a:xfrm>
            <a:off x="697140" y="1337310"/>
            <a:ext cx="7768980" cy="150714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chor="ctr">
            <a:noAutofit/>
          </a:bodyPr>
          <a:lstStyle/>
          <a:p>
            <a:pPr algn="ctr">
              <a:lnSpc>
                <a:spcPct val="100000"/>
              </a:lnSpc>
            </a:pPr>
            <a:r>
              <a:rPr lang="en-US" sz="2400" b="1" spc="-1">
                <a:solidFill>
                  <a:srgbClr val="000000"/>
                </a:solidFill>
                <a:latin typeface="Times New Roman"/>
                <a:ea typeface="ＭＳ Ｐゴシック"/>
              </a:rPr>
              <a:t>Unsatisfied comments</a:t>
            </a:r>
            <a:br>
              <a:rPr sz="900"/>
            </a:br>
            <a:r>
              <a:rPr lang="en-US" sz="2400" b="1" spc="-1">
                <a:solidFill>
                  <a:srgbClr val="000000"/>
                </a:solidFill>
                <a:latin typeface="Times New Roman"/>
                <a:ea typeface="ＭＳ Ｐゴシック"/>
              </a:rPr>
              <a:t>(No must-be-satisfied comments received in LB190)</a:t>
            </a:r>
            <a:br>
              <a:rPr sz="900"/>
            </a:br>
            <a:br>
              <a:rPr sz="900"/>
            </a:br>
            <a:r>
              <a:rPr lang="en-US" sz="2400" b="1" spc="-1">
                <a:solidFill>
                  <a:srgbClr val="000000"/>
                </a:solidFill>
                <a:latin typeface="Times New Roman"/>
                <a:ea typeface="ＭＳ Ｐゴシック"/>
              </a:rPr>
              <a:t>No unsatisfied comments, no No votes in LB190</a:t>
            </a:r>
            <a:endParaRPr lang="en-US" sz="2400" spc="-1">
              <a:latin typeface="Arial"/>
            </a:endParaRPr>
          </a:p>
        </p:txBody>
      </p:sp>
      <p:sp>
        <p:nvSpPr>
          <p:cNvPr id="2" name="Date Placeholder 1">
            <a:extLst>
              <a:ext uri="{FF2B5EF4-FFF2-40B4-BE49-F238E27FC236}">
                <a16:creationId xmlns:a16="http://schemas.microsoft.com/office/drawing/2014/main" id="{94DDE462-0A65-FE4F-B92F-0EE53FB267D0}"/>
              </a:ext>
            </a:extLst>
          </p:cNvPr>
          <p:cNvSpPr>
            <a:spLocks noGrp="1"/>
          </p:cNvSpPr>
          <p:nvPr>
            <p:ph type="dt" sz="half" idx="10"/>
          </p:nvPr>
        </p:nvSpPr>
        <p:spPr/>
        <p:txBody>
          <a:bodyPr/>
          <a:lstStyle/>
          <a:p>
            <a:r>
              <a:rPr lang="en-US" altLang="en-US"/>
              <a:t>March 2022</a:t>
            </a:r>
          </a:p>
        </p:txBody>
      </p:sp>
      <p:sp>
        <p:nvSpPr>
          <p:cNvPr id="3" name="Footer Placeholder 2">
            <a:extLst>
              <a:ext uri="{FF2B5EF4-FFF2-40B4-BE49-F238E27FC236}">
                <a16:creationId xmlns:a16="http://schemas.microsoft.com/office/drawing/2014/main" id="{DA18AF79-03C8-5C41-9AEC-3877AAB9D93B}"/>
              </a:ext>
            </a:extLst>
          </p:cNvPr>
          <p:cNvSpPr>
            <a:spLocks noGrp="1"/>
          </p:cNvSpPr>
          <p:nvPr>
            <p:ph type="ftr" sz="quarter" idx="11"/>
          </p:nvPr>
        </p:nvSpPr>
        <p:spPr/>
        <p:txBody>
          <a:bodyPr/>
          <a:lstStyle/>
          <a:p>
            <a:r>
              <a:rPr lang="en-US" altLang="en-US"/>
              <a:t>&lt;Pat Kinney&gt;, &lt;Kinney Consulting&gt;</a:t>
            </a:r>
          </a:p>
        </p:txBody>
      </p:sp>
      <p:sp>
        <p:nvSpPr>
          <p:cNvPr id="4" name="Slide Number Placeholder 3">
            <a:extLst>
              <a:ext uri="{FF2B5EF4-FFF2-40B4-BE49-F238E27FC236}">
                <a16:creationId xmlns:a16="http://schemas.microsoft.com/office/drawing/2014/main" id="{3B791D68-B74B-7245-8EF7-7CA335B8AA68}"/>
              </a:ext>
            </a:extLst>
          </p:cNvPr>
          <p:cNvSpPr>
            <a:spLocks noGrp="1"/>
          </p:cNvSpPr>
          <p:nvPr>
            <p:ph type="sldNum" sz="quarter" idx="12"/>
          </p:nvPr>
        </p:nvSpPr>
        <p:spPr/>
        <p:txBody>
          <a:bodyPr/>
          <a:lstStyle/>
          <a:p>
            <a:r>
              <a:rPr lang="en-US" altLang="en-US"/>
              <a:t>Slide </a:t>
            </a:r>
            <a:fld id="{C4BC67E7-1466-7C45-8EFB-619E00285674}" type="slidenum">
              <a:rPr lang="en-US" altLang="en-US" smtClean="0"/>
              <a:pPr/>
              <a:t>10</a:t>
            </a:fld>
            <a:endParaRPr lang="en-US" altLang="en-US"/>
          </a:p>
        </p:txBody>
      </p:sp>
    </p:spTree>
    <p:extLst>
      <p:ext uri="{BB962C8B-B14F-4D97-AF65-F5344CB8AC3E}">
        <p14:creationId xmlns:p14="http://schemas.microsoft.com/office/powerpoint/2010/main" val="26767806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CustomShape 1"/>
          <p:cNvSpPr/>
          <p:nvPr/>
        </p:nvSpPr>
        <p:spPr>
          <a:xfrm>
            <a:off x="685800" y="1371600"/>
            <a:ext cx="7768980" cy="79704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chor="ctr">
            <a:noAutofit/>
          </a:bodyPr>
          <a:lstStyle/>
          <a:p>
            <a:pPr algn="ctr">
              <a:lnSpc>
                <a:spcPct val="100000"/>
              </a:lnSpc>
            </a:pPr>
            <a:r>
              <a:rPr lang="en-US" sz="2400" b="1" spc="-1">
                <a:solidFill>
                  <a:srgbClr val="000000"/>
                </a:solidFill>
                <a:latin typeface="Times New Roman"/>
                <a:ea typeface="ＭＳ Ｐゴシック"/>
              </a:rPr>
              <a:t>P802.15.4-Cor1</a:t>
            </a:r>
            <a:r>
              <a:rPr lang="en-US" sz="2400" b="1" spc="-1">
                <a:solidFill>
                  <a:srgbClr val="000000"/>
                </a:solidFill>
                <a:latin typeface="Times New Roman"/>
                <a:ea typeface="MS Gothic"/>
              </a:rPr>
              <a:t> Timeline</a:t>
            </a:r>
            <a:endParaRPr lang="en-US" sz="2400" spc="-1">
              <a:latin typeface="Arial"/>
            </a:endParaRPr>
          </a:p>
        </p:txBody>
      </p:sp>
      <p:graphicFrame>
        <p:nvGraphicFramePr>
          <p:cNvPr id="223" name="Table 5"/>
          <p:cNvGraphicFramePr/>
          <p:nvPr/>
        </p:nvGraphicFramePr>
        <p:xfrm>
          <a:off x="1223640" y="2358990"/>
          <a:ext cx="6395220" cy="1691640"/>
        </p:xfrm>
        <a:graphic>
          <a:graphicData uri="http://schemas.openxmlformats.org/drawingml/2006/table">
            <a:tbl>
              <a:tblPr/>
              <a:tblGrid>
                <a:gridCol w="2700270">
                  <a:extLst>
                    <a:ext uri="{9D8B030D-6E8A-4147-A177-3AD203B41FA5}">
                      <a16:colId xmlns:a16="http://schemas.microsoft.com/office/drawing/2014/main" val="20000"/>
                    </a:ext>
                  </a:extLst>
                </a:gridCol>
                <a:gridCol w="1563300">
                  <a:extLst>
                    <a:ext uri="{9D8B030D-6E8A-4147-A177-3AD203B41FA5}">
                      <a16:colId xmlns:a16="http://schemas.microsoft.com/office/drawing/2014/main" val="20001"/>
                    </a:ext>
                  </a:extLst>
                </a:gridCol>
                <a:gridCol w="2131650">
                  <a:extLst>
                    <a:ext uri="{9D8B030D-6E8A-4147-A177-3AD203B41FA5}">
                      <a16:colId xmlns:a16="http://schemas.microsoft.com/office/drawing/2014/main" val="20002"/>
                    </a:ext>
                  </a:extLst>
                </a:gridCol>
              </a:tblGrid>
              <a:tr h="278100">
                <a:tc>
                  <a:txBody>
                    <a:bodyPr/>
                    <a:lstStyle/>
                    <a:p>
                      <a:endParaRPr lang="en-US" sz="1400"/>
                    </a:p>
                  </a:txBody>
                  <a:tcPr marL="68580" marR="68580" marT="34290" marB="34290">
                    <a:lnL w="12240">
                      <a:solidFill>
                        <a:srgbClr val="FFFFFF"/>
                      </a:solidFill>
                    </a:lnL>
                    <a:lnR w="12240">
                      <a:solidFill>
                        <a:srgbClr val="FFFFFF"/>
                      </a:solidFill>
                    </a:lnR>
                    <a:lnT w="12240">
                      <a:solidFill>
                        <a:srgbClr val="FFFFFF"/>
                      </a:solidFill>
                    </a:lnT>
                    <a:lnB w="38160">
                      <a:solidFill>
                        <a:srgbClr val="FFFFFF"/>
                      </a:solidFill>
                    </a:lnB>
                    <a:solidFill>
                      <a:srgbClr val="000000"/>
                    </a:solidFill>
                  </a:tcPr>
                </a:tc>
                <a:tc>
                  <a:txBody>
                    <a:bodyPr/>
                    <a:lstStyle/>
                    <a:p>
                      <a:pPr algn="ctr">
                        <a:lnSpc>
                          <a:spcPct val="100000"/>
                        </a:lnSpc>
                      </a:pPr>
                      <a:r>
                        <a:rPr lang="en-US" sz="1400" b="1" strike="noStrike" spc="-1">
                          <a:solidFill>
                            <a:srgbClr val="FFFFFF"/>
                          </a:solidFill>
                          <a:latin typeface="Times New Roman"/>
                          <a:ea typeface="MS Gothic"/>
                        </a:rPr>
                        <a:t>Open</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38160">
                      <a:solidFill>
                        <a:srgbClr val="FFFFFF"/>
                      </a:solidFill>
                    </a:lnB>
                    <a:solidFill>
                      <a:srgbClr val="000000"/>
                    </a:solidFill>
                  </a:tcPr>
                </a:tc>
                <a:tc>
                  <a:txBody>
                    <a:bodyPr/>
                    <a:lstStyle/>
                    <a:p>
                      <a:pPr algn="ctr">
                        <a:lnSpc>
                          <a:spcPct val="100000"/>
                        </a:lnSpc>
                      </a:pPr>
                      <a:r>
                        <a:rPr lang="en-US" sz="1400" b="1" strike="noStrike" spc="-1">
                          <a:solidFill>
                            <a:srgbClr val="FFFFFF"/>
                          </a:solidFill>
                          <a:latin typeface="Times New Roman"/>
                          <a:ea typeface="MS Gothic"/>
                        </a:rPr>
                        <a:t>Close</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38160">
                      <a:solidFill>
                        <a:srgbClr val="FFFFFF"/>
                      </a:solidFill>
                    </a:lnB>
                    <a:solidFill>
                      <a:srgbClr val="000000"/>
                    </a:solidFill>
                  </a:tcPr>
                </a:tc>
                <a:extLst>
                  <a:ext uri="{0D108BD9-81ED-4DB2-BD59-A6C34878D82A}">
                    <a16:rowId xmlns:a16="http://schemas.microsoft.com/office/drawing/2014/main" val="10000"/>
                  </a:ext>
                </a:extLst>
              </a:tr>
              <a:tr h="278100">
                <a:tc>
                  <a:txBody>
                    <a:bodyPr/>
                    <a:lstStyle/>
                    <a:p>
                      <a:pPr>
                        <a:lnSpc>
                          <a:spcPct val="100000"/>
                        </a:lnSpc>
                      </a:pPr>
                      <a:r>
                        <a:rPr lang="en-US" sz="1400" b="0" strike="noStrike" spc="-1">
                          <a:solidFill>
                            <a:srgbClr val="000000"/>
                          </a:solidFill>
                          <a:latin typeface="Times New Roman"/>
                          <a:ea typeface="MS Gothic"/>
                        </a:rPr>
                        <a:t>First SA Ballot</a:t>
                      </a:r>
                      <a:endParaRPr lang="en-US" sz="1400" b="0" strike="noStrike" spc="-1">
                        <a:latin typeface="Arial"/>
                      </a:endParaRPr>
                    </a:p>
                  </a:txBody>
                  <a:tcPr marL="68580" marR="68580" marT="34290" marB="34290">
                    <a:lnL w="12240">
                      <a:solidFill>
                        <a:srgbClr val="FFFFFF"/>
                      </a:solidFill>
                    </a:lnL>
                    <a:lnR w="12240">
                      <a:solidFill>
                        <a:srgbClr val="FFFFFF"/>
                      </a:solidFill>
                    </a:lnR>
                    <a:lnT w="38160">
                      <a:solidFill>
                        <a:srgbClr val="FFFFFF"/>
                      </a:solidFill>
                    </a:lnT>
                    <a:lnB w="12240">
                      <a:solidFill>
                        <a:srgbClr val="FFFFFF"/>
                      </a:solidFill>
                    </a:lnB>
                    <a:solidFill>
                      <a:srgbClr val="CCCCCC"/>
                    </a:solidFill>
                  </a:tcPr>
                </a:tc>
                <a:tc>
                  <a:txBody>
                    <a:bodyPr/>
                    <a:lstStyle/>
                    <a:p>
                      <a:pPr>
                        <a:lnSpc>
                          <a:spcPct val="100000"/>
                        </a:lnSpc>
                      </a:pPr>
                      <a:r>
                        <a:rPr lang="en-US" sz="1400" b="0" strike="noStrike" spc="-1">
                          <a:solidFill>
                            <a:srgbClr val="000000"/>
                          </a:solidFill>
                          <a:latin typeface="Times New Roman"/>
                          <a:ea typeface="MS Gothic"/>
                        </a:rPr>
                        <a:t>Apr 10, 2022</a:t>
                      </a:r>
                      <a:endParaRPr lang="en-US" sz="1400" b="0" strike="noStrike" spc="-1">
                        <a:latin typeface="Arial"/>
                      </a:endParaRPr>
                    </a:p>
                  </a:txBody>
                  <a:tcPr marL="68580" marR="68580" marT="34290" marB="34290">
                    <a:lnL w="12240">
                      <a:solidFill>
                        <a:srgbClr val="FFFFFF"/>
                      </a:solidFill>
                    </a:lnL>
                    <a:lnR w="12240">
                      <a:solidFill>
                        <a:srgbClr val="FFFFFF"/>
                      </a:solidFill>
                    </a:lnR>
                    <a:lnT w="38160">
                      <a:solidFill>
                        <a:srgbClr val="FFFFFF"/>
                      </a:solidFill>
                    </a:lnT>
                    <a:lnB w="12240">
                      <a:solidFill>
                        <a:srgbClr val="FFFFFF"/>
                      </a:solidFill>
                    </a:lnB>
                    <a:solidFill>
                      <a:srgbClr val="CCCCCC"/>
                    </a:solidFill>
                  </a:tcPr>
                </a:tc>
                <a:tc>
                  <a:txBody>
                    <a:bodyPr/>
                    <a:lstStyle/>
                    <a:p>
                      <a:pPr>
                        <a:lnSpc>
                          <a:spcPct val="100000"/>
                        </a:lnSpc>
                      </a:pPr>
                      <a:r>
                        <a:rPr lang="en-US" sz="1400" b="0" strike="noStrike" spc="-1">
                          <a:solidFill>
                            <a:srgbClr val="000000"/>
                          </a:solidFill>
                          <a:latin typeface="Times New Roman"/>
                          <a:ea typeface="MS Gothic"/>
                        </a:rPr>
                        <a:t>May 10, 2022</a:t>
                      </a:r>
                      <a:endParaRPr lang="en-US" sz="1400" b="0" strike="noStrike" spc="-1">
                        <a:latin typeface="Arial"/>
                      </a:endParaRPr>
                    </a:p>
                  </a:txBody>
                  <a:tcPr marL="68580" marR="68580" marT="34290" marB="34290">
                    <a:lnL w="12240">
                      <a:solidFill>
                        <a:srgbClr val="FFFFFF"/>
                      </a:solidFill>
                    </a:lnL>
                    <a:lnR w="12240">
                      <a:solidFill>
                        <a:srgbClr val="FFFFFF"/>
                      </a:solidFill>
                    </a:lnR>
                    <a:lnT w="38160">
                      <a:solidFill>
                        <a:srgbClr val="FFFFFF"/>
                      </a:solidFill>
                    </a:lnT>
                    <a:lnB w="12240">
                      <a:solidFill>
                        <a:srgbClr val="FFFFFF"/>
                      </a:solidFill>
                    </a:lnB>
                    <a:solidFill>
                      <a:srgbClr val="CCCCCC"/>
                    </a:solidFill>
                  </a:tcPr>
                </a:tc>
                <a:extLst>
                  <a:ext uri="{0D108BD9-81ED-4DB2-BD59-A6C34878D82A}">
                    <a16:rowId xmlns:a16="http://schemas.microsoft.com/office/drawing/2014/main" val="10001"/>
                  </a:ext>
                </a:extLst>
              </a:tr>
              <a:tr h="278100">
                <a:tc>
                  <a:txBody>
                    <a:bodyPr/>
                    <a:lstStyle/>
                    <a:p>
                      <a:pPr>
                        <a:lnSpc>
                          <a:spcPct val="100000"/>
                        </a:lnSpc>
                      </a:pPr>
                      <a:r>
                        <a:rPr lang="en-US" sz="1400" b="0" strike="noStrike" spc="-1">
                          <a:solidFill>
                            <a:srgbClr val="000000"/>
                          </a:solidFill>
                          <a:latin typeface="Times New Roman"/>
                          <a:ea typeface="MS Gothic"/>
                        </a:rPr>
                        <a:t>Second SA Ballot</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tc>
                  <a:txBody>
                    <a:bodyPr/>
                    <a:lstStyle/>
                    <a:p>
                      <a:pPr>
                        <a:lnSpc>
                          <a:spcPct val="100000"/>
                        </a:lnSpc>
                      </a:pPr>
                      <a:r>
                        <a:rPr lang="en-US" sz="1400" b="0" strike="noStrike" spc="-1">
                          <a:solidFill>
                            <a:srgbClr val="000000"/>
                          </a:solidFill>
                          <a:latin typeface="Times New Roman"/>
                          <a:ea typeface="MS Gothic"/>
                        </a:rPr>
                        <a:t>May 14, 2022</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tc>
                  <a:txBody>
                    <a:bodyPr/>
                    <a:lstStyle/>
                    <a:p>
                      <a:pPr>
                        <a:lnSpc>
                          <a:spcPct val="100000"/>
                        </a:lnSpc>
                      </a:pPr>
                      <a:r>
                        <a:rPr lang="en-US" sz="1400" b="0" strike="noStrike" spc="-1">
                          <a:solidFill>
                            <a:srgbClr val="000000"/>
                          </a:solidFill>
                          <a:latin typeface="Times New Roman"/>
                          <a:ea typeface="MS Gothic"/>
                        </a:rPr>
                        <a:t>May 24, 2022</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extLst>
                  <a:ext uri="{0D108BD9-81ED-4DB2-BD59-A6C34878D82A}">
                    <a16:rowId xmlns:a16="http://schemas.microsoft.com/office/drawing/2014/main" val="10002"/>
                  </a:ext>
                </a:extLst>
              </a:tr>
              <a:tr h="278100">
                <a:tc>
                  <a:txBody>
                    <a:bodyPr/>
                    <a:lstStyle/>
                    <a:p>
                      <a:pPr>
                        <a:lnSpc>
                          <a:spcPct val="100000"/>
                        </a:lnSpc>
                      </a:pPr>
                      <a:r>
                        <a:rPr lang="en-US" sz="1400" b="0" strike="noStrike" spc="-1">
                          <a:solidFill>
                            <a:srgbClr val="000000"/>
                          </a:solidFill>
                          <a:latin typeface="Times New Roman"/>
                          <a:ea typeface="MS Gothic"/>
                        </a:rPr>
                        <a:t>Third SA Ballot</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CCCCCC"/>
                    </a:solidFill>
                  </a:tcPr>
                </a:tc>
                <a:tc>
                  <a:txBody>
                    <a:bodyPr/>
                    <a:lstStyle/>
                    <a:p>
                      <a:pPr>
                        <a:lnSpc>
                          <a:spcPct val="100000"/>
                        </a:lnSpc>
                      </a:pPr>
                      <a:r>
                        <a:rPr lang="en-US" sz="1400" b="0" strike="noStrike" spc="-1">
                          <a:solidFill>
                            <a:srgbClr val="000000"/>
                          </a:solidFill>
                          <a:latin typeface="Times New Roman"/>
                          <a:ea typeface="MS Gothic"/>
                        </a:rPr>
                        <a:t>May 28, 2022</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CCCCCC"/>
                    </a:solidFill>
                  </a:tcPr>
                </a:tc>
                <a:tc>
                  <a:txBody>
                    <a:bodyPr/>
                    <a:lstStyle/>
                    <a:p>
                      <a:pPr>
                        <a:lnSpc>
                          <a:spcPct val="100000"/>
                        </a:lnSpc>
                      </a:pPr>
                      <a:r>
                        <a:rPr lang="en-US" sz="1400" b="0" strike="noStrike" spc="-1">
                          <a:solidFill>
                            <a:srgbClr val="000000"/>
                          </a:solidFill>
                          <a:latin typeface="Times New Roman"/>
                          <a:ea typeface="MS Gothic"/>
                        </a:rPr>
                        <a:t>Jun 12 2022</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CCCCCC"/>
                    </a:solidFill>
                  </a:tcPr>
                </a:tc>
                <a:extLst>
                  <a:ext uri="{0D108BD9-81ED-4DB2-BD59-A6C34878D82A}">
                    <a16:rowId xmlns:a16="http://schemas.microsoft.com/office/drawing/2014/main" val="10003"/>
                  </a:ext>
                </a:extLst>
              </a:tr>
              <a:tr h="278100">
                <a:tc>
                  <a:txBody>
                    <a:bodyPr/>
                    <a:lstStyle/>
                    <a:p>
                      <a:pPr>
                        <a:lnSpc>
                          <a:spcPct val="100000"/>
                        </a:lnSpc>
                      </a:pPr>
                      <a:r>
                        <a:rPr lang="en-US" sz="1400" b="0" strike="noStrike" spc="-1">
                          <a:solidFill>
                            <a:srgbClr val="000000"/>
                          </a:solidFill>
                          <a:latin typeface="Times New Roman"/>
                          <a:ea typeface="MS Gothic"/>
                        </a:rPr>
                        <a:t>EC to Revcom</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tc>
                  <a:txBody>
                    <a:bodyPr/>
                    <a:lstStyle/>
                    <a:p>
                      <a:pPr>
                        <a:lnSpc>
                          <a:spcPct val="100000"/>
                        </a:lnSpc>
                      </a:pPr>
                      <a:r>
                        <a:rPr lang="en-US" sz="1400" b="0" strike="noStrike" spc="-1">
                          <a:solidFill>
                            <a:srgbClr val="000000"/>
                          </a:solidFill>
                          <a:latin typeface="Times New Roman"/>
                          <a:ea typeface="MS Gothic"/>
                        </a:rPr>
                        <a:t>Jun 2022</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tc>
                  <a:txBody>
                    <a:bodyPr/>
                    <a:lstStyle/>
                    <a:p>
                      <a:endParaRPr lang="en-US" sz="1400"/>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extLst>
                  <a:ext uri="{0D108BD9-81ED-4DB2-BD59-A6C34878D82A}">
                    <a16:rowId xmlns:a16="http://schemas.microsoft.com/office/drawing/2014/main" val="10004"/>
                  </a:ext>
                </a:extLst>
              </a:tr>
              <a:tr h="278100">
                <a:tc>
                  <a:txBody>
                    <a:bodyPr/>
                    <a:lstStyle/>
                    <a:p>
                      <a:pPr>
                        <a:lnSpc>
                          <a:spcPct val="100000"/>
                        </a:lnSpc>
                      </a:pPr>
                      <a:r>
                        <a:rPr lang="en-US" sz="1400" b="0" strike="noStrike" spc="-1">
                          <a:solidFill>
                            <a:srgbClr val="000000"/>
                          </a:solidFill>
                          <a:latin typeface="Times New Roman"/>
                          <a:ea typeface="MS Gothic"/>
                        </a:rPr>
                        <a:t>Revcom to SB</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CCCCCC"/>
                    </a:solidFill>
                  </a:tcPr>
                </a:tc>
                <a:tc>
                  <a:txBody>
                    <a:bodyPr/>
                    <a:lstStyle/>
                    <a:p>
                      <a:pPr>
                        <a:lnSpc>
                          <a:spcPct val="100000"/>
                        </a:lnSpc>
                      </a:pPr>
                      <a:r>
                        <a:rPr lang="en-US" sz="1400" b="0" strike="noStrike" spc="-1">
                          <a:solidFill>
                            <a:srgbClr val="000000"/>
                          </a:solidFill>
                          <a:latin typeface="Times New Roman"/>
                          <a:ea typeface="MS Gothic"/>
                        </a:rPr>
                        <a:t>Jul 2022</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CCCCCC"/>
                    </a:solidFill>
                  </a:tcPr>
                </a:tc>
                <a:tc>
                  <a:txBody>
                    <a:bodyPr/>
                    <a:lstStyle/>
                    <a:p>
                      <a:endParaRPr lang="en-US" sz="1400"/>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CCCCCC"/>
                    </a:solidFill>
                  </a:tcPr>
                </a:tc>
                <a:extLst>
                  <a:ext uri="{0D108BD9-81ED-4DB2-BD59-A6C34878D82A}">
                    <a16:rowId xmlns:a16="http://schemas.microsoft.com/office/drawing/2014/main" val="10005"/>
                  </a:ext>
                </a:extLst>
              </a:tr>
            </a:tbl>
          </a:graphicData>
        </a:graphic>
      </p:graphicFrame>
      <p:sp>
        <p:nvSpPr>
          <p:cNvPr id="2" name="Date Placeholder 1">
            <a:extLst>
              <a:ext uri="{FF2B5EF4-FFF2-40B4-BE49-F238E27FC236}">
                <a16:creationId xmlns:a16="http://schemas.microsoft.com/office/drawing/2014/main" id="{C8E28B79-9520-AB41-AE3E-E57EAF215EA4}"/>
              </a:ext>
            </a:extLst>
          </p:cNvPr>
          <p:cNvSpPr>
            <a:spLocks noGrp="1"/>
          </p:cNvSpPr>
          <p:nvPr>
            <p:ph type="dt" sz="half" idx="10"/>
          </p:nvPr>
        </p:nvSpPr>
        <p:spPr/>
        <p:txBody>
          <a:bodyPr/>
          <a:lstStyle/>
          <a:p>
            <a:r>
              <a:rPr lang="en-US" altLang="en-US"/>
              <a:t>March 2022</a:t>
            </a:r>
          </a:p>
        </p:txBody>
      </p:sp>
      <p:sp>
        <p:nvSpPr>
          <p:cNvPr id="3" name="Footer Placeholder 2">
            <a:extLst>
              <a:ext uri="{FF2B5EF4-FFF2-40B4-BE49-F238E27FC236}">
                <a16:creationId xmlns:a16="http://schemas.microsoft.com/office/drawing/2014/main" id="{2210C881-9FCC-7146-9234-D890008CCD36}"/>
              </a:ext>
            </a:extLst>
          </p:cNvPr>
          <p:cNvSpPr>
            <a:spLocks noGrp="1"/>
          </p:cNvSpPr>
          <p:nvPr>
            <p:ph type="ftr" sz="quarter" idx="11"/>
          </p:nvPr>
        </p:nvSpPr>
        <p:spPr/>
        <p:txBody>
          <a:bodyPr/>
          <a:lstStyle/>
          <a:p>
            <a:r>
              <a:rPr lang="en-US" altLang="en-US"/>
              <a:t>&lt;Pat Kinney&gt;, &lt;Kinney Consulting&gt;</a:t>
            </a:r>
          </a:p>
        </p:txBody>
      </p:sp>
      <p:sp>
        <p:nvSpPr>
          <p:cNvPr id="4" name="Slide Number Placeholder 3">
            <a:extLst>
              <a:ext uri="{FF2B5EF4-FFF2-40B4-BE49-F238E27FC236}">
                <a16:creationId xmlns:a16="http://schemas.microsoft.com/office/drawing/2014/main" id="{BE94BC2C-45C4-E24C-8E51-0D9F0E18722C}"/>
              </a:ext>
            </a:extLst>
          </p:cNvPr>
          <p:cNvSpPr>
            <a:spLocks noGrp="1"/>
          </p:cNvSpPr>
          <p:nvPr>
            <p:ph type="sldNum" sz="quarter" idx="12"/>
          </p:nvPr>
        </p:nvSpPr>
        <p:spPr/>
        <p:txBody>
          <a:bodyPr/>
          <a:lstStyle/>
          <a:p>
            <a:r>
              <a:rPr lang="en-US" altLang="en-US"/>
              <a:t>Slide </a:t>
            </a:r>
            <a:fld id="{80E7CE0F-6A47-E342-9D61-07371175E3FA}" type="slidenum">
              <a:rPr lang="en-US" altLang="en-US" smtClean="0"/>
              <a:pPr/>
              <a:t>11</a:t>
            </a:fld>
            <a:endParaRPr lang="en-US" altLang="en-US"/>
          </a:p>
        </p:txBody>
      </p:sp>
    </p:spTree>
    <p:extLst>
      <p:ext uri="{BB962C8B-B14F-4D97-AF65-F5344CB8AC3E}">
        <p14:creationId xmlns:p14="http://schemas.microsoft.com/office/powerpoint/2010/main" val="24671714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2CC9339B-BABE-D449-A1A4-5D486E65729F}"/>
              </a:ext>
            </a:extLst>
          </p:cNvPr>
          <p:cNvSpPr>
            <a:spLocks noGrp="1"/>
          </p:cNvSpPr>
          <p:nvPr>
            <p:ph type="dt" sz="half" idx="10"/>
          </p:nvPr>
        </p:nvSpPr>
        <p:spPr/>
        <p:txBody>
          <a:bodyPr/>
          <a:lstStyle/>
          <a:p>
            <a:r>
              <a:rPr lang="en-US" altLang="en-US"/>
              <a:t>March 2022</a:t>
            </a:r>
          </a:p>
        </p:txBody>
      </p:sp>
      <p:sp>
        <p:nvSpPr>
          <p:cNvPr id="5" name="Footer Placeholder 4">
            <a:extLst>
              <a:ext uri="{FF2B5EF4-FFF2-40B4-BE49-F238E27FC236}">
                <a16:creationId xmlns:a16="http://schemas.microsoft.com/office/drawing/2014/main" id="{9C875A29-E023-C446-AF2A-E384DC22C7B7}"/>
              </a:ext>
            </a:extLst>
          </p:cNvPr>
          <p:cNvSpPr>
            <a:spLocks noGrp="1"/>
          </p:cNvSpPr>
          <p:nvPr>
            <p:ph type="ftr" sz="quarter" idx="11"/>
          </p:nvPr>
        </p:nvSpPr>
        <p:spPr/>
        <p:txBody>
          <a:bodyPr/>
          <a:lstStyle/>
          <a:p>
            <a:r>
              <a:rPr lang="en-US" altLang="en-US"/>
              <a:t>&lt;Pat Kinney&gt;, &lt;Kinney Consulting&gt;</a:t>
            </a:r>
          </a:p>
        </p:txBody>
      </p:sp>
      <p:sp>
        <p:nvSpPr>
          <p:cNvPr id="6" name="Slide Number Placeholder 5">
            <a:extLst>
              <a:ext uri="{FF2B5EF4-FFF2-40B4-BE49-F238E27FC236}">
                <a16:creationId xmlns:a16="http://schemas.microsoft.com/office/drawing/2014/main" id="{8C8F7411-78E4-D149-BECC-28C2B1289B10}"/>
              </a:ext>
            </a:extLst>
          </p:cNvPr>
          <p:cNvSpPr>
            <a:spLocks noGrp="1"/>
          </p:cNvSpPr>
          <p:nvPr>
            <p:ph type="sldNum" sz="quarter" idx="12"/>
          </p:nvPr>
        </p:nvSpPr>
        <p:spPr/>
        <p:txBody>
          <a:bodyPr/>
          <a:lstStyle/>
          <a:p>
            <a:r>
              <a:rPr lang="en-US" altLang="en-US"/>
              <a:t>Slide </a:t>
            </a:r>
            <a:fld id="{B4FE9109-5654-1048-8899-214797A70F9A}" type="slidenum">
              <a:rPr lang="en-US" altLang="en-US"/>
              <a:pPr/>
              <a:t>12</a:t>
            </a:fld>
            <a:endParaRPr lang="en-US" altLang="en-US"/>
          </a:p>
        </p:txBody>
      </p:sp>
      <p:sp>
        <p:nvSpPr>
          <p:cNvPr id="4098" name="Rectangle 2">
            <a:extLst>
              <a:ext uri="{FF2B5EF4-FFF2-40B4-BE49-F238E27FC236}">
                <a16:creationId xmlns:a16="http://schemas.microsoft.com/office/drawing/2014/main" id="{090522B8-6045-D14E-AF44-0B24494BE8BA}"/>
              </a:ext>
            </a:extLst>
          </p:cNvPr>
          <p:cNvSpPr>
            <a:spLocks noGrp="1" noChangeArrowheads="1"/>
          </p:cNvSpPr>
          <p:nvPr>
            <p:ph type="title"/>
          </p:nvPr>
        </p:nvSpPr>
        <p:spPr>
          <a:ln/>
        </p:spPr>
        <p:txBody>
          <a:bodyPr/>
          <a:lstStyle/>
          <a:p>
            <a:r>
              <a:rPr lang="en-US" altLang="en-US" sz="3200" dirty="0"/>
              <a:t>Motions</a:t>
            </a:r>
          </a:p>
        </p:txBody>
      </p:sp>
      <p:sp>
        <p:nvSpPr>
          <p:cNvPr id="4099" name="Rectangle 3">
            <a:extLst>
              <a:ext uri="{FF2B5EF4-FFF2-40B4-BE49-F238E27FC236}">
                <a16:creationId xmlns:a16="http://schemas.microsoft.com/office/drawing/2014/main" id="{586014C6-72D3-BC48-B494-81C98C21A120}"/>
              </a:ext>
            </a:extLst>
          </p:cNvPr>
          <p:cNvSpPr>
            <a:spLocks noGrp="1" noChangeArrowheads="1"/>
          </p:cNvSpPr>
          <p:nvPr>
            <p:ph type="body" idx="1"/>
          </p:nvPr>
        </p:nvSpPr>
        <p:spPr>
          <a:xfrm>
            <a:off x="458788" y="1493589"/>
            <a:ext cx="8380412" cy="4676775"/>
          </a:xfrm>
          <a:ln/>
        </p:spPr>
        <p:txBody>
          <a:bodyPr/>
          <a:lstStyle/>
          <a:p>
            <a:r>
              <a:rPr lang="en-US" altLang="en-US" sz="2800" dirty="0"/>
              <a:t>WG: </a:t>
            </a:r>
          </a:p>
          <a:p>
            <a:pPr lvl="1"/>
            <a:r>
              <a:rPr lang="en-US" altLang="en-US" sz="2400" dirty="0"/>
              <a:t>802.15 has reviewed and requests unconditional approval from the EC to submit P802.15.4-2020-Cor1_D04 to Standards Association ballot.</a:t>
            </a:r>
          </a:p>
          <a:p>
            <a:pPr lvl="1"/>
            <a:r>
              <a:rPr lang="en-US" altLang="en-US" sz="2400" dirty="0"/>
              <a:t>Moved by Tero Kivinen, Seconded by Phil Beecher</a:t>
            </a:r>
          </a:p>
          <a:p>
            <a:pPr lvl="1"/>
            <a:r>
              <a:rPr lang="en-US" altLang="en-US" sz="2400" dirty="0"/>
              <a:t>Vote: 44/0/2 (Y/N/A), motion carries</a:t>
            </a:r>
          </a:p>
          <a:p>
            <a:r>
              <a:rPr lang="en-US" altLang="en-US" sz="2800" dirty="0"/>
              <a:t>802 EC: </a:t>
            </a:r>
          </a:p>
          <a:p>
            <a:pPr lvl="1"/>
            <a:r>
              <a:rPr lang="en-US" altLang="en-US" sz="2400" dirty="0"/>
              <a:t>Unconditionally approve sending IEEE P802.15.4-2020/Cor 1 to Standards Association ballot</a:t>
            </a:r>
          </a:p>
          <a:p>
            <a:pPr lvl="1"/>
            <a:r>
              <a:rPr lang="en-US" altLang="en-US" sz="2400" dirty="0"/>
              <a:t>Moved by Kinney, seconded by Holcomb</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CustomShape 1"/>
          <p:cNvSpPr/>
          <p:nvPr/>
        </p:nvSpPr>
        <p:spPr>
          <a:xfrm>
            <a:off x="685800" y="1209600"/>
            <a:ext cx="7770600" cy="110052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chor="ctr">
            <a:noAutofit/>
          </a:bodyPr>
          <a:lstStyle/>
          <a:p>
            <a:pPr algn="ctr">
              <a:lnSpc>
                <a:spcPct val="100000"/>
              </a:lnSpc>
            </a:pPr>
            <a:r>
              <a:rPr lang="en-US" sz="2400" b="1" spc="-1">
                <a:solidFill>
                  <a:srgbClr val="000000"/>
                </a:solidFill>
                <a:latin typeface="Times New Roman"/>
                <a:ea typeface="MS Gothic"/>
              </a:rPr>
              <a:t>P802.15.4-Cor1 Report to EC on Unconditional Approval to go to SA Ballot</a:t>
            </a:r>
            <a:endParaRPr lang="en-US" sz="2400" spc="-1">
              <a:latin typeface="Arial"/>
            </a:endParaRPr>
          </a:p>
        </p:txBody>
      </p:sp>
      <p:sp>
        <p:nvSpPr>
          <p:cNvPr id="175" name="CustomShape 2"/>
          <p:cNvSpPr/>
          <p:nvPr/>
        </p:nvSpPr>
        <p:spPr>
          <a:xfrm>
            <a:off x="1408860" y="2261790"/>
            <a:ext cx="6399000" cy="35532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oAutofit/>
          </a:bodyPr>
          <a:lstStyle/>
          <a:p>
            <a:pPr algn="ctr">
              <a:spcBef>
                <a:spcPts val="374"/>
              </a:spcBef>
            </a:pPr>
            <a:r>
              <a:rPr lang="en-US" sz="1500" b="1" spc="-1" dirty="0">
                <a:solidFill>
                  <a:srgbClr val="000000"/>
                </a:solidFill>
                <a:latin typeface="Times New Roman"/>
                <a:ea typeface="MS Gothic"/>
              </a:rPr>
              <a:t>Date:</a:t>
            </a:r>
            <a:r>
              <a:rPr lang="en-US" sz="1500" spc="-1" dirty="0">
                <a:solidFill>
                  <a:srgbClr val="000000"/>
                </a:solidFill>
                <a:latin typeface="Times New Roman"/>
                <a:ea typeface="MS Gothic"/>
              </a:rPr>
              <a:t> 2022-03-16</a:t>
            </a:r>
          </a:p>
          <a:p>
            <a:pPr algn="ctr">
              <a:spcBef>
                <a:spcPts val="374"/>
              </a:spcBef>
            </a:pPr>
            <a:endParaRPr lang="en-US" sz="1500" spc="-1" dirty="0">
              <a:latin typeface="Arial"/>
            </a:endParaRPr>
          </a:p>
        </p:txBody>
      </p:sp>
      <p:sp>
        <p:nvSpPr>
          <p:cNvPr id="179" name="CustomShape 6"/>
          <p:cNvSpPr/>
          <p:nvPr/>
        </p:nvSpPr>
        <p:spPr>
          <a:xfrm>
            <a:off x="745200" y="2549070"/>
            <a:ext cx="1084050" cy="28377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oAutofit/>
          </a:bodyPr>
          <a:lstStyle/>
          <a:p>
            <a:pPr>
              <a:spcBef>
                <a:spcPts val="374"/>
              </a:spcBef>
            </a:pPr>
            <a:r>
              <a:rPr lang="en-US" sz="1500" spc="-1">
                <a:solidFill>
                  <a:srgbClr val="000000"/>
                </a:solidFill>
                <a:latin typeface="Times New Roman"/>
                <a:ea typeface="MS Gothic"/>
              </a:rPr>
              <a:t>Author(s):</a:t>
            </a:r>
            <a:endParaRPr lang="en-US" sz="1500" spc="-1">
              <a:latin typeface="Arial"/>
            </a:endParaRPr>
          </a:p>
        </p:txBody>
      </p:sp>
      <p:graphicFrame>
        <p:nvGraphicFramePr>
          <p:cNvPr id="180" name="Table 7"/>
          <p:cNvGraphicFramePr/>
          <p:nvPr>
            <p:extLst>
              <p:ext uri="{D42A27DB-BD31-4B8C-83A1-F6EECF244321}">
                <p14:modId xmlns:p14="http://schemas.microsoft.com/office/powerpoint/2010/main" val="3476027132"/>
              </p:ext>
            </p:extLst>
          </p:nvPr>
        </p:nvGraphicFramePr>
        <p:xfrm>
          <a:off x="865890" y="2968650"/>
          <a:ext cx="7897109" cy="2203200"/>
        </p:xfrm>
        <a:graphic>
          <a:graphicData uri="http://schemas.openxmlformats.org/drawingml/2006/table">
            <a:tbl>
              <a:tblPr/>
              <a:tblGrid>
                <a:gridCol w="1385874">
                  <a:extLst>
                    <a:ext uri="{9D8B030D-6E8A-4147-A177-3AD203B41FA5}">
                      <a16:colId xmlns:a16="http://schemas.microsoft.com/office/drawing/2014/main" val="20000"/>
                    </a:ext>
                  </a:extLst>
                </a:gridCol>
                <a:gridCol w="1574844">
                  <a:extLst>
                    <a:ext uri="{9D8B030D-6E8A-4147-A177-3AD203B41FA5}">
                      <a16:colId xmlns:a16="http://schemas.microsoft.com/office/drawing/2014/main" val="20001"/>
                    </a:ext>
                  </a:extLst>
                </a:gridCol>
                <a:gridCol w="1138287">
                  <a:extLst>
                    <a:ext uri="{9D8B030D-6E8A-4147-A177-3AD203B41FA5}">
                      <a16:colId xmlns:a16="http://schemas.microsoft.com/office/drawing/2014/main" val="20002"/>
                    </a:ext>
                  </a:extLst>
                </a:gridCol>
                <a:gridCol w="755322">
                  <a:extLst>
                    <a:ext uri="{9D8B030D-6E8A-4147-A177-3AD203B41FA5}">
                      <a16:colId xmlns:a16="http://schemas.microsoft.com/office/drawing/2014/main" val="20003"/>
                    </a:ext>
                  </a:extLst>
                </a:gridCol>
                <a:gridCol w="3042782">
                  <a:extLst>
                    <a:ext uri="{9D8B030D-6E8A-4147-A177-3AD203B41FA5}">
                      <a16:colId xmlns:a16="http://schemas.microsoft.com/office/drawing/2014/main" val="20004"/>
                    </a:ext>
                  </a:extLst>
                </a:gridCol>
              </a:tblGrid>
              <a:tr h="550530">
                <a:tc>
                  <a:txBody>
                    <a:bodyPr/>
                    <a:lstStyle/>
                    <a:p>
                      <a:pPr>
                        <a:lnSpc>
                          <a:spcPct val="100000"/>
                        </a:lnSpc>
                      </a:pPr>
                      <a:r>
                        <a:rPr lang="en-US" sz="1400" b="1" strike="noStrike" spc="-1">
                          <a:solidFill>
                            <a:srgbClr val="000000"/>
                          </a:solidFill>
                          <a:latin typeface="Arial"/>
                          <a:ea typeface="DejaVu Sans"/>
                        </a:rPr>
                        <a:t>Name</a:t>
                      </a:r>
                      <a:endParaRPr lang="en-US" sz="1400" b="0" strike="noStrike" spc="-1">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pPr>
                        <a:lnSpc>
                          <a:spcPct val="100000"/>
                        </a:lnSpc>
                      </a:pPr>
                      <a:r>
                        <a:rPr lang="en-US" sz="1400" b="1" strike="noStrike" spc="-1">
                          <a:solidFill>
                            <a:srgbClr val="000000"/>
                          </a:solidFill>
                          <a:latin typeface="Arial"/>
                          <a:ea typeface="DejaVu Sans"/>
                        </a:rPr>
                        <a:t>Affiliations</a:t>
                      </a:r>
                      <a:endParaRPr lang="en-US" sz="1400" b="0" strike="noStrike" spc="-1">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pPr>
                        <a:lnSpc>
                          <a:spcPct val="100000"/>
                        </a:lnSpc>
                      </a:pPr>
                      <a:r>
                        <a:rPr lang="en-US" sz="1400" b="1" strike="noStrike" spc="-1">
                          <a:solidFill>
                            <a:srgbClr val="000000"/>
                          </a:solidFill>
                          <a:latin typeface="Arial"/>
                          <a:ea typeface="DejaVu Sans"/>
                        </a:rPr>
                        <a:t>Address</a:t>
                      </a:r>
                      <a:endParaRPr lang="en-US" sz="1400" b="0" strike="noStrike" spc="-1">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pPr>
                        <a:lnSpc>
                          <a:spcPct val="100000"/>
                        </a:lnSpc>
                      </a:pPr>
                      <a:r>
                        <a:rPr lang="en-US" sz="1400" b="1" strike="noStrike" spc="-1">
                          <a:solidFill>
                            <a:srgbClr val="000000"/>
                          </a:solidFill>
                          <a:latin typeface="Arial"/>
                          <a:ea typeface="DejaVu Sans"/>
                        </a:rPr>
                        <a:t>Phone</a:t>
                      </a:r>
                      <a:endParaRPr lang="en-US" sz="1400" b="0" strike="noStrike" spc="-1">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pPr>
                        <a:lnSpc>
                          <a:spcPct val="100000"/>
                        </a:lnSpc>
                      </a:pPr>
                      <a:r>
                        <a:rPr lang="en-US" sz="1400" b="1" strike="noStrike" spc="-1" dirty="0">
                          <a:solidFill>
                            <a:srgbClr val="000000"/>
                          </a:solidFill>
                          <a:latin typeface="Arial"/>
                          <a:ea typeface="DejaVu Sans"/>
                        </a:rPr>
                        <a:t>Email</a:t>
                      </a:r>
                      <a:endParaRPr lang="en-US" sz="1400" b="0" strike="noStrike" spc="-1" dirty="0">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B3B3B3"/>
                    </a:solidFill>
                  </a:tcPr>
                </a:tc>
                <a:extLst>
                  <a:ext uri="{0D108BD9-81ED-4DB2-BD59-A6C34878D82A}">
                    <a16:rowId xmlns:a16="http://schemas.microsoft.com/office/drawing/2014/main" val="10000"/>
                  </a:ext>
                </a:extLst>
              </a:tr>
              <a:tr h="550530">
                <a:tc>
                  <a:txBody>
                    <a:bodyPr/>
                    <a:lstStyle/>
                    <a:p>
                      <a:pPr>
                        <a:lnSpc>
                          <a:spcPct val="100000"/>
                        </a:lnSpc>
                      </a:pPr>
                      <a:r>
                        <a:rPr lang="en-US" sz="1400" b="0" strike="noStrike" spc="-1">
                          <a:solidFill>
                            <a:srgbClr val="000000"/>
                          </a:solidFill>
                          <a:latin typeface="Arial"/>
                          <a:ea typeface="DejaVu Sans"/>
                        </a:rPr>
                        <a:t>Pat Kinney</a:t>
                      </a:r>
                      <a:endParaRPr lang="en-US" sz="1400" b="0" strike="noStrike" spc="-1">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nSpc>
                          <a:spcPct val="100000"/>
                        </a:lnSpc>
                      </a:pPr>
                      <a:r>
                        <a:rPr lang="en-US" sz="1400" b="0" strike="noStrike" spc="-1">
                          <a:solidFill>
                            <a:srgbClr val="000000"/>
                          </a:solidFill>
                          <a:latin typeface="Arial"/>
                          <a:ea typeface="DejaVu Sans"/>
                        </a:rPr>
                        <a:t>Kinney Consulting</a:t>
                      </a:r>
                      <a:endParaRPr lang="en-US" sz="1400" b="0" strike="noStrike" spc="-1">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endParaRPr lang="en-US" sz="140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endParaRPr lang="en-US" sz="140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nSpc>
                          <a:spcPct val="100000"/>
                        </a:lnSpc>
                      </a:pPr>
                      <a:r>
                        <a:rPr lang="en-US" sz="1400" b="0" strike="noStrike" spc="-1">
                          <a:solidFill>
                            <a:srgbClr val="000000"/>
                          </a:solidFill>
                          <a:latin typeface="Arial"/>
                          <a:ea typeface="DejaVu Sans"/>
                        </a:rPr>
                        <a:t>pat.kinney@kinneyconsultingllc.com</a:t>
                      </a:r>
                      <a:endParaRPr lang="en-US" sz="1400" b="0" strike="noStrike" spc="-1">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1"/>
                  </a:ext>
                </a:extLst>
              </a:tr>
              <a:tr h="550530">
                <a:tc>
                  <a:txBody>
                    <a:bodyPr/>
                    <a:lstStyle/>
                    <a:p>
                      <a:pPr>
                        <a:lnSpc>
                          <a:spcPct val="100000"/>
                        </a:lnSpc>
                      </a:pPr>
                      <a:r>
                        <a:rPr lang="en-US" sz="1400" b="0" strike="noStrike" spc="-1">
                          <a:solidFill>
                            <a:srgbClr val="000000"/>
                          </a:solidFill>
                          <a:latin typeface="Arial"/>
                          <a:ea typeface="DejaVu Sans"/>
                        </a:rPr>
                        <a:t>Tero Kivinen</a:t>
                      </a:r>
                      <a:endParaRPr lang="en-US" sz="1400" b="0" strike="noStrike" spc="-1">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nSpc>
                          <a:spcPct val="100000"/>
                        </a:lnSpc>
                      </a:pPr>
                      <a:r>
                        <a:rPr lang="en-US" sz="1400" b="0" strike="noStrike" spc="-1">
                          <a:solidFill>
                            <a:srgbClr val="000000"/>
                          </a:solidFill>
                          <a:latin typeface="Arial"/>
                          <a:ea typeface="DejaVu Sans"/>
                        </a:rPr>
                        <a:t>Self</a:t>
                      </a:r>
                      <a:endParaRPr lang="en-US" sz="1400" b="0" strike="noStrike" spc="-1">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endParaRPr lang="en-US" sz="140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endParaRPr lang="en-US" sz="140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nSpc>
                          <a:spcPct val="100000"/>
                        </a:lnSpc>
                      </a:pPr>
                      <a:r>
                        <a:rPr lang="en-US" sz="1400" b="0" strike="noStrike" spc="-1">
                          <a:solidFill>
                            <a:srgbClr val="000000"/>
                          </a:solidFill>
                          <a:latin typeface="Arial"/>
                          <a:ea typeface="DejaVu Sans"/>
                        </a:rPr>
                        <a:t>kivinen@iki.fi</a:t>
                      </a:r>
                      <a:endParaRPr lang="en-US" sz="1400" b="0" strike="noStrike" spc="-1">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02"/>
                  </a:ext>
                </a:extLst>
              </a:tr>
              <a:tr h="551610">
                <a:tc>
                  <a:txBody>
                    <a:bodyPr/>
                    <a:lstStyle/>
                    <a:p>
                      <a:endParaRPr lang="en-US" sz="140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endParaRPr lang="en-US" sz="140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endParaRPr lang="en-US" sz="140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endParaRPr lang="en-US" sz="140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endParaRPr lang="en-US" sz="1400" dirty="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3"/>
                  </a:ext>
                </a:extLst>
              </a:tr>
            </a:tbl>
          </a:graphicData>
        </a:graphic>
      </p:graphicFrame>
      <p:sp>
        <p:nvSpPr>
          <p:cNvPr id="2" name="Date Placeholder 1">
            <a:extLst>
              <a:ext uri="{FF2B5EF4-FFF2-40B4-BE49-F238E27FC236}">
                <a16:creationId xmlns:a16="http://schemas.microsoft.com/office/drawing/2014/main" id="{ACF993E0-B1CF-F74A-9D66-6401F057326E}"/>
              </a:ext>
            </a:extLst>
          </p:cNvPr>
          <p:cNvSpPr>
            <a:spLocks noGrp="1"/>
          </p:cNvSpPr>
          <p:nvPr>
            <p:ph type="dt" sz="half" idx="10"/>
          </p:nvPr>
        </p:nvSpPr>
        <p:spPr/>
        <p:txBody>
          <a:bodyPr/>
          <a:lstStyle/>
          <a:p>
            <a:r>
              <a:rPr lang="en-US" altLang="en-US"/>
              <a:t>March 2022</a:t>
            </a:r>
          </a:p>
        </p:txBody>
      </p:sp>
      <p:sp>
        <p:nvSpPr>
          <p:cNvPr id="3" name="Footer Placeholder 2">
            <a:extLst>
              <a:ext uri="{FF2B5EF4-FFF2-40B4-BE49-F238E27FC236}">
                <a16:creationId xmlns:a16="http://schemas.microsoft.com/office/drawing/2014/main" id="{F7EFF868-A111-FF4B-834E-C17004B11EEB}"/>
              </a:ext>
            </a:extLst>
          </p:cNvPr>
          <p:cNvSpPr>
            <a:spLocks noGrp="1"/>
          </p:cNvSpPr>
          <p:nvPr>
            <p:ph type="ftr" sz="quarter" idx="11"/>
          </p:nvPr>
        </p:nvSpPr>
        <p:spPr/>
        <p:txBody>
          <a:bodyPr/>
          <a:lstStyle/>
          <a:p>
            <a:r>
              <a:rPr lang="en-US" altLang="en-US"/>
              <a:t>&lt;Pat Kinney&gt;, &lt;Kinney Consulting&gt;</a:t>
            </a:r>
          </a:p>
        </p:txBody>
      </p:sp>
      <p:sp>
        <p:nvSpPr>
          <p:cNvPr id="4" name="Slide Number Placeholder 3">
            <a:extLst>
              <a:ext uri="{FF2B5EF4-FFF2-40B4-BE49-F238E27FC236}">
                <a16:creationId xmlns:a16="http://schemas.microsoft.com/office/drawing/2014/main" id="{03713E3C-AE21-CF47-8E7D-EE3C45D852D1}"/>
              </a:ext>
            </a:extLst>
          </p:cNvPr>
          <p:cNvSpPr>
            <a:spLocks noGrp="1"/>
          </p:cNvSpPr>
          <p:nvPr>
            <p:ph type="sldNum" sz="quarter" idx="12"/>
          </p:nvPr>
        </p:nvSpPr>
        <p:spPr/>
        <p:txBody>
          <a:bodyPr/>
          <a:lstStyle/>
          <a:p>
            <a:r>
              <a:rPr lang="en-US" altLang="en-US"/>
              <a:t>Slide </a:t>
            </a:r>
            <a:fld id="{C4BC67E7-1466-7C45-8EFB-619E00285674}" type="slidenum">
              <a:rPr lang="en-US" altLang="en-US" smtClean="0"/>
              <a:pPr/>
              <a:t>2</a:t>
            </a:fld>
            <a:endParaRPr lang="en-US" altLang="en-US"/>
          </a:p>
        </p:txBody>
      </p:sp>
    </p:spTree>
    <p:extLst>
      <p:ext uri="{BB962C8B-B14F-4D97-AF65-F5344CB8AC3E}">
        <p14:creationId xmlns:p14="http://schemas.microsoft.com/office/powerpoint/2010/main" val="14971108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 name="CustomShape 1"/>
          <p:cNvSpPr/>
          <p:nvPr/>
        </p:nvSpPr>
        <p:spPr>
          <a:xfrm>
            <a:off x="685800" y="1371600"/>
            <a:ext cx="7768980" cy="79704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chor="ctr">
            <a:noAutofit/>
          </a:bodyPr>
          <a:lstStyle/>
          <a:p>
            <a:pPr algn="ctr">
              <a:lnSpc>
                <a:spcPct val="100000"/>
              </a:lnSpc>
            </a:pPr>
            <a:r>
              <a:rPr lang="en-US" sz="2400" b="1" spc="-1">
                <a:solidFill>
                  <a:srgbClr val="000000"/>
                </a:solidFill>
                <a:latin typeface="Times New Roman"/>
                <a:ea typeface="MS Gothic"/>
              </a:rPr>
              <a:t>Introduction</a:t>
            </a:r>
            <a:endParaRPr lang="en-US" sz="2400" spc="-1">
              <a:latin typeface="Arial"/>
            </a:endParaRPr>
          </a:p>
        </p:txBody>
      </p:sp>
      <p:sp>
        <p:nvSpPr>
          <p:cNvPr id="182" name="CustomShape 2"/>
          <p:cNvSpPr/>
          <p:nvPr/>
        </p:nvSpPr>
        <p:spPr>
          <a:xfrm>
            <a:off x="685800" y="2343060"/>
            <a:ext cx="7768980" cy="308313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oAutofit/>
          </a:bodyPr>
          <a:lstStyle/>
          <a:p>
            <a:pPr marL="257310" indent="-256230">
              <a:spcBef>
                <a:spcPts val="451"/>
              </a:spcBef>
              <a:buClr>
                <a:srgbClr val="000000"/>
              </a:buClr>
              <a:buFont typeface="Arial"/>
              <a:buChar char="•"/>
            </a:pPr>
            <a:r>
              <a:rPr lang="en-US" sz="1800" b="1" spc="-1" dirty="0">
                <a:solidFill>
                  <a:srgbClr val="000000"/>
                </a:solidFill>
                <a:latin typeface="Times New Roman"/>
                <a:ea typeface="ＭＳ Ｐゴシック"/>
              </a:rPr>
              <a:t>This document contains the report to the IEEE 802 Executive Committee in support of a request for unconditional approval to send IEEE P802.15.4-Cor1/D4 to SA Ballot.</a:t>
            </a:r>
            <a:endParaRPr lang="en-US" sz="1800" spc="-1" dirty="0">
              <a:latin typeface="Arial"/>
            </a:endParaRPr>
          </a:p>
          <a:p>
            <a:pPr marL="257310" indent="-256230">
              <a:spcBef>
                <a:spcPts val="451"/>
              </a:spcBef>
              <a:buClr>
                <a:srgbClr val="000000"/>
              </a:buClr>
              <a:buFont typeface="Arial"/>
              <a:buChar char="•"/>
            </a:pPr>
            <a:r>
              <a:rPr lang="en-US" sz="1800" b="1" spc="-1" dirty="0">
                <a:solidFill>
                  <a:srgbClr val="000000"/>
                </a:solidFill>
                <a:latin typeface="Times New Roman"/>
                <a:ea typeface="ＭＳ Ｐゴシック"/>
              </a:rPr>
              <a:t>The WG motion to request unconditional approval was approved during the March session of the 802.15 working group on 16 March 2022.</a:t>
            </a:r>
            <a:endParaRPr lang="en-US" sz="1800" spc="-1" dirty="0">
              <a:latin typeface="Arial"/>
            </a:endParaRPr>
          </a:p>
          <a:p>
            <a:pPr marL="600210" lvl="1" indent="-256230">
              <a:spcBef>
                <a:spcPts val="374"/>
              </a:spcBef>
              <a:buClr>
                <a:srgbClr val="000000"/>
              </a:buClr>
              <a:buFont typeface="Arial"/>
              <a:buChar char="•"/>
            </a:pPr>
            <a:r>
              <a:rPr lang="en-US" sz="1500" spc="-1" dirty="0">
                <a:solidFill>
                  <a:srgbClr val="000000"/>
                </a:solidFill>
                <a:latin typeface="Times New Roman"/>
                <a:ea typeface="ＭＳ Ｐゴシック"/>
              </a:rPr>
              <a:t>Passed in the Working Group  44 yes, 0 no, 2 abstain</a:t>
            </a:r>
            <a:endParaRPr lang="en-US" sz="1500" spc="-1" dirty="0">
              <a:latin typeface="Arial"/>
            </a:endParaRPr>
          </a:p>
        </p:txBody>
      </p:sp>
      <p:sp>
        <p:nvSpPr>
          <p:cNvPr id="2" name="Date Placeholder 1">
            <a:extLst>
              <a:ext uri="{FF2B5EF4-FFF2-40B4-BE49-F238E27FC236}">
                <a16:creationId xmlns:a16="http://schemas.microsoft.com/office/drawing/2014/main" id="{54303E9F-7044-C14D-AFEF-E79B0C175092}"/>
              </a:ext>
            </a:extLst>
          </p:cNvPr>
          <p:cNvSpPr>
            <a:spLocks noGrp="1"/>
          </p:cNvSpPr>
          <p:nvPr>
            <p:ph type="dt" sz="half" idx="10"/>
          </p:nvPr>
        </p:nvSpPr>
        <p:spPr/>
        <p:txBody>
          <a:bodyPr/>
          <a:lstStyle/>
          <a:p>
            <a:r>
              <a:rPr lang="en-US" altLang="en-US"/>
              <a:t>March 2022</a:t>
            </a:r>
          </a:p>
        </p:txBody>
      </p:sp>
      <p:sp>
        <p:nvSpPr>
          <p:cNvPr id="3" name="Footer Placeholder 2">
            <a:extLst>
              <a:ext uri="{FF2B5EF4-FFF2-40B4-BE49-F238E27FC236}">
                <a16:creationId xmlns:a16="http://schemas.microsoft.com/office/drawing/2014/main" id="{76C765B4-07E2-C540-82E5-B4785ED12545}"/>
              </a:ext>
            </a:extLst>
          </p:cNvPr>
          <p:cNvSpPr>
            <a:spLocks noGrp="1"/>
          </p:cNvSpPr>
          <p:nvPr>
            <p:ph type="ftr" sz="quarter" idx="11"/>
          </p:nvPr>
        </p:nvSpPr>
        <p:spPr/>
        <p:txBody>
          <a:bodyPr/>
          <a:lstStyle/>
          <a:p>
            <a:r>
              <a:rPr lang="en-US" altLang="en-US"/>
              <a:t>&lt;Pat Kinney&gt;, &lt;Kinney Consulting&gt;</a:t>
            </a:r>
          </a:p>
        </p:txBody>
      </p:sp>
      <p:sp>
        <p:nvSpPr>
          <p:cNvPr id="4" name="Slide Number Placeholder 3">
            <a:extLst>
              <a:ext uri="{FF2B5EF4-FFF2-40B4-BE49-F238E27FC236}">
                <a16:creationId xmlns:a16="http://schemas.microsoft.com/office/drawing/2014/main" id="{CF76BE8E-827B-824E-A963-D332225E50DC}"/>
              </a:ext>
            </a:extLst>
          </p:cNvPr>
          <p:cNvSpPr>
            <a:spLocks noGrp="1"/>
          </p:cNvSpPr>
          <p:nvPr>
            <p:ph type="sldNum" sz="quarter" idx="12"/>
          </p:nvPr>
        </p:nvSpPr>
        <p:spPr/>
        <p:txBody>
          <a:bodyPr/>
          <a:lstStyle/>
          <a:p>
            <a:r>
              <a:rPr lang="en-US" altLang="en-US"/>
              <a:t>Slide </a:t>
            </a:r>
            <a:fld id="{C4BC67E7-1466-7C45-8EFB-619E00285674}" type="slidenum">
              <a:rPr lang="en-US" altLang="en-US" smtClean="0"/>
              <a:pPr/>
              <a:t>3</a:t>
            </a:fld>
            <a:endParaRPr lang="en-US" altLang="en-US"/>
          </a:p>
        </p:txBody>
      </p:sp>
    </p:spTree>
    <p:extLst>
      <p:ext uri="{BB962C8B-B14F-4D97-AF65-F5344CB8AC3E}">
        <p14:creationId xmlns:p14="http://schemas.microsoft.com/office/powerpoint/2010/main" val="40136539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 name="CustomShape 1"/>
          <p:cNvSpPr/>
          <p:nvPr/>
        </p:nvSpPr>
        <p:spPr>
          <a:xfrm>
            <a:off x="685800" y="1371600"/>
            <a:ext cx="7768980" cy="79704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chor="ctr">
            <a:noAutofit/>
          </a:bodyPr>
          <a:lstStyle/>
          <a:p>
            <a:pPr algn="ctr">
              <a:lnSpc>
                <a:spcPct val="100000"/>
              </a:lnSpc>
            </a:pPr>
            <a:r>
              <a:rPr lang="en-US" sz="2400" b="1" spc="-1">
                <a:solidFill>
                  <a:srgbClr val="000000"/>
                </a:solidFill>
                <a:latin typeface="Times New Roman"/>
                <a:ea typeface="MS Gothic"/>
              </a:rPr>
              <a:t>Status Summary</a:t>
            </a:r>
            <a:endParaRPr lang="en-US" sz="2400" spc="-1">
              <a:latin typeface="Arial"/>
            </a:endParaRPr>
          </a:p>
        </p:txBody>
      </p:sp>
      <p:sp>
        <p:nvSpPr>
          <p:cNvPr id="187" name="CustomShape 2"/>
          <p:cNvSpPr/>
          <p:nvPr/>
        </p:nvSpPr>
        <p:spPr>
          <a:xfrm>
            <a:off x="685800" y="2343060"/>
            <a:ext cx="7768980" cy="308313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oAutofit/>
          </a:bodyPr>
          <a:lstStyle/>
          <a:p>
            <a:pPr marL="257310" indent="-256230">
              <a:spcBef>
                <a:spcPts val="451"/>
              </a:spcBef>
              <a:buClr>
                <a:srgbClr val="000000"/>
              </a:buClr>
              <a:buFont typeface="Arial"/>
              <a:buChar char="•"/>
            </a:pPr>
            <a:r>
              <a:rPr lang="en-US" sz="1800" b="1" spc="-1">
                <a:solidFill>
                  <a:srgbClr val="000000"/>
                </a:solidFill>
                <a:latin typeface="Times New Roman"/>
                <a:ea typeface="MS Gothic"/>
              </a:rPr>
              <a:t>The P802.15.4-Cor1 Draft went through four WG Letter Ballots. Draft P802.15.4-Cor1/D4 achieved &gt; 75% needed for an approved draft</a:t>
            </a:r>
            <a:endParaRPr lang="en-US" sz="1800" spc="-1">
              <a:latin typeface="Arial"/>
            </a:endParaRPr>
          </a:p>
          <a:p>
            <a:pPr marL="257310" indent="-256230">
              <a:spcBef>
                <a:spcPts val="451"/>
              </a:spcBef>
              <a:buClr>
                <a:srgbClr val="000000"/>
              </a:buClr>
              <a:buFont typeface="Arial"/>
              <a:buChar char="•"/>
            </a:pPr>
            <a:r>
              <a:rPr lang="en-US" sz="1800" b="1" spc="-1">
                <a:solidFill>
                  <a:srgbClr val="000000"/>
                </a:solidFill>
                <a:latin typeface="Times New Roman"/>
                <a:ea typeface="MS Gothic"/>
              </a:rPr>
              <a:t>The TG has resolved 31 comments received on drafts P802.15.4-Cor1/D1, resolved 3 comments received on draft P802.15.4-Cor1/D2, resolved 3 comments received on draft P802.15.4-Cor1/D3, and received no comments for P802.15.4-Cor1/D4.</a:t>
            </a:r>
            <a:endParaRPr lang="en-US" sz="1800" spc="-1">
              <a:latin typeface="Arial"/>
            </a:endParaRPr>
          </a:p>
        </p:txBody>
      </p:sp>
      <p:sp>
        <p:nvSpPr>
          <p:cNvPr id="2" name="Date Placeholder 1">
            <a:extLst>
              <a:ext uri="{FF2B5EF4-FFF2-40B4-BE49-F238E27FC236}">
                <a16:creationId xmlns:a16="http://schemas.microsoft.com/office/drawing/2014/main" id="{FCC814D1-0653-7244-A4A9-11571D6174F5}"/>
              </a:ext>
            </a:extLst>
          </p:cNvPr>
          <p:cNvSpPr>
            <a:spLocks noGrp="1"/>
          </p:cNvSpPr>
          <p:nvPr>
            <p:ph type="dt" sz="half" idx="10"/>
          </p:nvPr>
        </p:nvSpPr>
        <p:spPr/>
        <p:txBody>
          <a:bodyPr/>
          <a:lstStyle/>
          <a:p>
            <a:r>
              <a:rPr lang="en-US" altLang="en-US"/>
              <a:t>March 2022</a:t>
            </a:r>
          </a:p>
        </p:txBody>
      </p:sp>
      <p:sp>
        <p:nvSpPr>
          <p:cNvPr id="3" name="Footer Placeholder 2">
            <a:extLst>
              <a:ext uri="{FF2B5EF4-FFF2-40B4-BE49-F238E27FC236}">
                <a16:creationId xmlns:a16="http://schemas.microsoft.com/office/drawing/2014/main" id="{EB05DEF6-6138-9F4E-AD0B-412092860FDC}"/>
              </a:ext>
            </a:extLst>
          </p:cNvPr>
          <p:cNvSpPr>
            <a:spLocks noGrp="1"/>
          </p:cNvSpPr>
          <p:nvPr>
            <p:ph type="ftr" sz="quarter" idx="11"/>
          </p:nvPr>
        </p:nvSpPr>
        <p:spPr/>
        <p:txBody>
          <a:bodyPr/>
          <a:lstStyle/>
          <a:p>
            <a:r>
              <a:rPr lang="en-US" altLang="en-US"/>
              <a:t>&lt;Pat Kinney&gt;, &lt;Kinney Consulting&gt;</a:t>
            </a:r>
          </a:p>
        </p:txBody>
      </p:sp>
      <p:sp>
        <p:nvSpPr>
          <p:cNvPr id="4" name="Slide Number Placeholder 3">
            <a:extLst>
              <a:ext uri="{FF2B5EF4-FFF2-40B4-BE49-F238E27FC236}">
                <a16:creationId xmlns:a16="http://schemas.microsoft.com/office/drawing/2014/main" id="{5D2AFEFC-54FA-F746-B0E0-2B333D31B8E5}"/>
              </a:ext>
            </a:extLst>
          </p:cNvPr>
          <p:cNvSpPr>
            <a:spLocks noGrp="1"/>
          </p:cNvSpPr>
          <p:nvPr>
            <p:ph type="sldNum" sz="quarter" idx="12"/>
          </p:nvPr>
        </p:nvSpPr>
        <p:spPr/>
        <p:txBody>
          <a:bodyPr/>
          <a:lstStyle/>
          <a:p>
            <a:r>
              <a:rPr lang="en-US" altLang="en-US"/>
              <a:t>Slide </a:t>
            </a:r>
            <a:fld id="{C4BC67E7-1466-7C45-8EFB-619E00285674}" type="slidenum">
              <a:rPr lang="en-US" altLang="en-US" smtClean="0"/>
              <a:pPr/>
              <a:t>4</a:t>
            </a:fld>
            <a:endParaRPr lang="en-US" altLang="en-US"/>
          </a:p>
        </p:txBody>
      </p:sp>
    </p:spTree>
    <p:extLst>
      <p:ext uri="{BB962C8B-B14F-4D97-AF65-F5344CB8AC3E}">
        <p14:creationId xmlns:p14="http://schemas.microsoft.com/office/powerpoint/2010/main" val="30114422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 name="CustomShape 4"/>
          <p:cNvSpPr/>
          <p:nvPr/>
        </p:nvSpPr>
        <p:spPr>
          <a:xfrm>
            <a:off x="0" y="1371600"/>
            <a:ext cx="7769250" cy="43524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chor="ctr">
            <a:noAutofit/>
          </a:bodyPr>
          <a:lstStyle/>
          <a:p>
            <a:pPr algn="ctr">
              <a:lnSpc>
                <a:spcPct val="100000"/>
              </a:lnSpc>
            </a:pPr>
            <a:r>
              <a:rPr lang="en-US" sz="2400" b="1" spc="-1">
                <a:solidFill>
                  <a:srgbClr val="000000"/>
                </a:solidFill>
                <a:latin typeface="Times New Roman"/>
                <a:ea typeface="ＭＳ Ｐゴシック"/>
              </a:rPr>
              <a:t>802.15 WG Letter Ballot Results – P802.15.4-Cor1</a:t>
            </a:r>
            <a:endParaRPr lang="en-US" sz="2400" spc="-1">
              <a:latin typeface="Arial"/>
            </a:endParaRPr>
          </a:p>
        </p:txBody>
      </p:sp>
      <p:graphicFrame>
        <p:nvGraphicFramePr>
          <p:cNvPr id="195" name="Table 5"/>
          <p:cNvGraphicFramePr/>
          <p:nvPr/>
        </p:nvGraphicFramePr>
        <p:xfrm>
          <a:off x="251640" y="1889730"/>
          <a:ext cx="8586810" cy="3672270"/>
        </p:xfrm>
        <a:graphic>
          <a:graphicData uri="http://schemas.openxmlformats.org/drawingml/2006/table">
            <a:tbl>
              <a:tblPr/>
              <a:tblGrid>
                <a:gridCol w="455490">
                  <a:extLst>
                    <a:ext uri="{9D8B030D-6E8A-4147-A177-3AD203B41FA5}">
                      <a16:colId xmlns:a16="http://schemas.microsoft.com/office/drawing/2014/main" val="20000"/>
                    </a:ext>
                  </a:extLst>
                </a:gridCol>
                <a:gridCol w="909090">
                  <a:extLst>
                    <a:ext uri="{9D8B030D-6E8A-4147-A177-3AD203B41FA5}">
                      <a16:colId xmlns:a16="http://schemas.microsoft.com/office/drawing/2014/main" val="20001"/>
                    </a:ext>
                  </a:extLst>
                </a:gridCol>
                <a:gridCol w="1616490">
                  <a:extLst>
                    <a:ext uri="{9D8B030D-6E8A-4147-A177-3AD203B41FA5}">
                      <a16:colId xmlns:a16="http://schemas.microsoft.com/office/drawing/2014/main" val="20002"/>
                    </a:ext>
                  </a:extLst>
                </a:gridCol>
                <a:gridCol w="981450">
                  <a:extLst>
                    <a:ext uri="{9D8B030D-6E8A-4147-A177-3AD203B41FA5}">
                      <a16:colId xmlns:a16="http://schemas.microsoft.com/office/drawing/2014/main" val="20003"/>
                    </a:ext>
                  </a:extLst>
                </a:gridCol>
                <a:gridCol w="396630">
                  <a:extLst>
                    <a:ext uri="{9D8B030D-6E8A-4147-A177-3AD203B41FA5}">
                      <a16:colId xmlns:a16="http://schemas.microsoft.com/office/drawing/2014/main" val="20004"/>
                    </a:ext>
                  </a:extLst>
                </a:gridCol>
                <a:gridCol w="613440">
                  <a:extLst>
                    <a:ext uri="{9D8B030D-6E8A-4147-A177-3AD203B41FA5}">
                      <a16:colId xmlns:a16="http://schemas.microsoft.com/office/drawing/2014/main" val="20005"/>
                    </a:ext>
                  </a:extLst>
                </a:gridCol>
                <a:gridCol w="613440">
                  <a:extLst>
                    <a:ext uri="{9D8B030D-6E8A-4147-A177-3AD203B41FA5}">
                      <a16:colId xmlns:a16="http://schemas.microsoft.com/office/drawing/2014/main" val="20006"/>
                    </a:ext>
                  </a:extLst>
                </a:gridCol>
                <a:gridCol w="584550">
                  <a:extLst>
                    <a:ext uri="{9D8B030D-6E8A-4147-A177-3AD203B41FA5}">
                      <a16:colId xmlns:a16="http://schemas.microsoft.com/office/drawing/2014/main" val="20007"/>
                    </a:ext>
                  </a:extLst>
                </a:gridCol>
                <a:gridCol w="663660">
                  <a:extLst>
                    <a:ext uri="{9D8B030D-6E8A-4147-A177-3AD203B41FA5}">
                      <a16:colId xmlns:a16="http://schemas.microsoft.com/office/drawing/2014/main" val="20008"/>
                    </a:ext>
                  </a:extLst>
                </a:gridCol>
                <a:gridCol w="635040">
                  <a:extLst>
                    <a:ext uri="{9D8B030D-6E8A-4147-A177-3AD203B41FA5}">
                      <a16:colId xmlns:a16="http://schemas.microsoft.com/office/drawing/2014/main" val="20009"/>
                    </a:ext>
                  </a:extLst>
                </a:gridCol>
                <a:gridCol w="490860">
                  <a:extLst>
                    <a:ext uri="{9D8B030D-6E8A-4147-A177-3AD203B41FA5}">
                      <a16:colId xmlns:a16="http://schemas.microsoft.com/office/drawing/2014/main" val="20010"/>
                    </a:ext>
                  </a:extLst>
                </a:gridCol>
                <a:gridCol w="626670">
                  <a:extLst>
                    <a:ext uri="{9D8B030D-6E8A-4147-A177-3AD203B41FA5}">
                      <a16:colId xmlns:a16="http://schemas.microsoft.com/office/drawing/2014/main" val="20011"/>
                    </a:ext>
                  </a:extLst>
                </a:gridCol>
              </a:tblGrid>
              <a:tr h="724410">
                <a:tc>
                  <a:txBody>
                    <a:bodyPr/>
                    <a:lstStyle/>
                    <a:p>
                      <a:pPr algn="ctr">
                        <a:lnSpc>
                          <a:spcPct val="100000"/>
                        </a:lnSpc>
                      </a:pPr>
                      <a:r>
                        <a:rPr lang="en-US" sz="900" b="1" strike="noStrike" spc="-1">
                          <a:solidFill>
                            <a:srgbClr val="000000"/>
                          </a:solidFill>
                          <a:latin typeface="Arial"/>
                          <a:ea typeface="Times New Roman"/>
                        </a:rPr>
                        <a:t>Ballot ID</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900" b="1" strike="noStrike" spc="-1">
                          <a:solidFill>
                            <a:srgbClr val="000000"/>
                          </a:solidFill>
                          <a:latin typeface="Arial"/>
                          <a:ea typeface="Times New Roman"/>
                        </a:rPr>
                        <a:t>Ballot Close Date</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900" b="1" strike="noStrike" spc="-1">
                          <a:solidFill>
                            <a:srgbClr val="000000"/>
                          </a:solidFill>
                          <a:latin typeface="Arial"/>
                          <a:ea typeface="Times New Roman"/>
                        </a:rPr>
                        <a:t>Title</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900" b="1" strike="noStrike" spc="-1">
                          <a:solidFill>
                            <a:srgbClr val="000000"/>
                          </a:solidFill>
                          <a:latin typeface="Arial"/>
                          <a:ea typeface="Times New Roman"/>
                        </a:rPr>
                        <a:t>Ballot Type</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900" b="1" strike="noStrike" spc="-1">
                          <a:solidFill>
                            <a:srgbClr val="000000"/>
                          </a:solidFill>
                          <a:latin typeface="Arial"/>
                          <a:ea typeface="Times New Roman"/>
                        </a:rPr>
                        <a:t>Pool</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900" b="1" strike="noStrike" spc="-1">
                          <a:solidFill>
                            <a:srgbClr val="000000"/>
                          </a:solidFill>
                          <a:latin typeface="Arial"/>
                          <a:ea typeface="Times New Roman"/>
                        </a:rPr>
                        <a:t>Return</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900" b="1" strike="noStrike" spc="-1">
                          <a:solidFill>
                            <a:srgbClr val="000000"/>
                          </a:solidFill>
                          <a:latin typeface="Arial"/>
                          <a:ea typeface="Times New Roman"/>
                        </a:rPr>
                        <a:t>%Return</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900" b="1" strike="noStrike" spc="-1">
                          <a:solidFill>
                            <a:srgbClr val="000000"/>
                          </a:solidFill>
                          <a:latin typeface="Arial"/>
                          <a:ea typeface="Times New Roman"/>
                        </a:rPr>
                        <a:t>Abstain</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900" b="1" strike="noStrike" spc="-1">
                          <a:solidFill>
                            <a:srgbClr val="000000"/>
                          </a:solidFill>
                          <a:latin typeface="Arial"/>
                          <a:ea typeface="Times New Roman"/>
                        </a:rPr>
                        <a:t>%Abstain</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900" b="1" strike="noStrike" spc="-1">
                          <a:solidFill>
                            <a:srgbClr val="000000"/>
                          </a:solidFill>
                          <a:latin typeface="Arial"/>
                          <a:ea typeface="Times New Roman"/>
                        </a:rPr>
                        <a:t>Approve</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900" b="1" strike="noStrike" spc="-1">
                          <a:solidFill>
                            <a:srgbClr val="000000"/>
                          </a:solidFill>
                          <a:latin typeface="Arial"/>
                          <a:ea typeface="Times New Roman"/>
                        </a:rPr>
                        <a:t>Disapprove</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900" b="1" strike="noStrike" spc="-1">
                          <a:solidFill>
                            <a:srgbClr val="000000"/>
                          </a:solidFill>
                          <a:latin typeface="Arial"/>
                          <a:ea typeface="Times New Roman"/>
                        </a:rPr>
                        <a:t>%Approve</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extLst>
                  <a:ext uri="{0D108BD9-81ED-4DB2-BD59-A6C34878D82A}">
                    <a16:rowId xmlns:a16="http://schemas.microsoft.com/office/drawing/2014/main" val="10000"/>
                  </a:ext>
                </a:extLst>
              </a:tr>
              <a:tr h="368550">
                <a:tc>
                  <a:txBody>
                    <a:bodyPr/>
                    <a:lstStyle/>
                    <a:p>
                      <a:pPr>
                        <a:lnSpc>
                          <a:spcPct val="100000"/>
                        </a:lnSpc>
                      </a:pPr>
                      <a:r>
                        <a:rPr lang="en-US" sz="900" b="0" strike="noStrike" spc="-1">
                          <a:solidFill>
                            <a:srgbClr val="000000"/>
                          </a:solidFill>
                          <a:latin typeface="Arial"/>
                          <a:ea typeface="Times New Roman"/>
                        </a:rPr>
                        <a:t>187</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Times New Roman"/>
                        </a:rPr>
                        <a:t>17-Nov-2021</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Times New Roman"/>
                        </a:rPr>
                        <a:t>Technical Letter Ballot for P802.15.4-Cor1</a:t>
                      </a:r>
                      <a:r>
                        <a:rPr lang="en-US" sz="900" b="0" strike="noStrike" spc="-1">
                          <a:solidFill>
                            <a:srgbClr val="000000"/>
                          </a:solidFill>
                          <a:latin typeface="Arial"/>
                          <a:ea typeface="MS Gothic"/>
                        </a:rPr>
                        <a:t>/D1</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Times New Roman"/>
                        </a:rPr>
                        <a:t>Technical</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Times New Roman"/>
                        </a:rPr>
                        <a:t>115</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Times New Roman"/>
                        </a:rPr>
                        <a:t>69</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Times New Roman"/>
                        </a:rPr>
                        <a:t>60.00%</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Times New Roman"/>
                        </a:rPr>
                        <a:t>4</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Times New Roman"/>
                        </a:rPr>
                        <a:t>5.80%</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Times New Roman"/>
                        </a:rPr>
                        <a:t>64</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Times New Roman"/>
                        </a:rPr>
                        <a:t>1</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Times New Roman"/>
                        </a:rPr>
                        <a:t>98.46%</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extLst>
                  <a:ext uri="{0D108BD9-81ED-4DB2-BD59-A6C34878D82A}">
                    <a16:rowId xmlns:a16="http://schemas.microsoft.com/office/drawing/2014/main" val="10001"/>
                  </a:ext>
                </a:extLst>
              </a:tr>
              <a:tr h="368550">
                <a:tc>
                  <a:txBody>
                    <a:bodyPr/>
                    <a:lstStyle/>
                    <a:p>
                      <a:pPr>
                        <a:lnSpc>
                          <a:spcPct val="100000"/>
                        </a:lnSpc>
                      </a:pPr>
                      <a:r>
                        <a:rPr lang="en-US" sz="900" b="0" strike="noStrike" spc="-1">
                          <a:solidFill>
                            <a:srgbClr val="000000"/>
                          </a:solidFill>
                          <a:latin typeface="Arial"/>
                          <a:ea typeface="Times New Roman"/>
                        </a:rPr>
                        <a:t>188</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Times New Roman"/>
                        </a:rPr>
                        <a:t>13-Dec-2021</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Times New Roman"/>
                        </a:rPr>
                        <a:t>First recirculation draft, P802.15.4-Cor1/D2</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Times New Roman"/>
                        </a:rPr>
                        <a:t>Recirculation</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Times New Roman"/>
                        </a:rPr>
                        <a:t>115</a:t>
                      </a:r>
                      <a:endParaRPr lang="en-US" sz="900" b="0" strike="noStrike" spc="-1">
                        <a:latin typeface="Arial"/>
                      </a:endParaRPr>
                    </a:p>
                    <a:p>
                      <a:pPr>
                        <a:lnSpc>
                          <a:spcPct val="100000"/>
                        </a:lnSpc>
                      </a:pP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9</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7.83%</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0</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0%</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8</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1</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88.89%</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extLst>
                  <a:ext uri="{0D108BD9-81ED-4DB2-BD59-A6C34878D82A}">
                    <a16:rowId xmlns:a16="http://schemas.microsoft.com/office/drawing/2014/main" val="10002"/>
                  </a:ext>
                </a:extLst>
              </a:tr>
              <a:tr h="368550">
                <a:tc>
                  <a:txBody>
                    <a:bodyPr/>
                    <a:lstStyle/>
                    <a:p>
                      <a:pPr>
                        <a:lnSpc>
                          <a:spcPct val="100000"/>
                        </a:lnSpc>
                      </a:pPr>
                      <a:r>
                        <a:rPr lang="en-US" sz="900" b="0" strike="noStrike" spc="-1">
                          <a:solidFill>
                            <a:srgbClr val="000000"/>
                          </a:solidFill>
                          <a:latin typeface="Arial"/>
                          <a:ea typeface="Times New Roman"/>
                        </a:rPr>
                        <a:t>189</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Times New Roman"/>
                        </a:rPr>
                        <a:t>12-Jan-2022</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Times New Roman"/>
                        </a:rPr>
                        <a:t>Second recirculation draft, P802.15.4-Cor1/D3</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Accumulated Tally</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115</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70</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60.87%</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4</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5.71%</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65</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1</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98.48%</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extLst>
                  <a:ext uri="{0D108BD9-81ED-4DB2-BD59-A6C34878D82A}">
                    <a16:rowId xmlns:a16="http://schemas.microsoft.com/office/drawing/2014/main" val="10003"/>
                  </a:ext>
                </a:extLst>
              </a:tr>
              <a:tr h="368550">
                <a:tc>
                  <a:txBody>
                    <a:bodyPr/>
                    <a:lstStyle/>
                    <a:p>
                      <a:pPr>
                        <a:lnSpc>
                          <a:spcPct val="100000"/>
                        </a:lnSpc>
                      </a:pPr>
                      <a:r>
                        <a:rPr lang="en-US" sz="900" b="0" strike="noStrike" spc="-1">
                          <a:solidFill>
                            <a:srgbClr val="000000"/>
                          </a:solidFill>
                          <a:latin typeface="Arial"/>
                          <a:ea typeface="Times New Roman"/>
                        </a:rPr>
                        <a:t>189</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Times New Roman"/>
                        </a:rPr>
                        <a:t>12-Jan-2022</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Times New Roman"/>
                        </a:rPr>
                        <a:t>Second recirculation draft, P802.15.4-Cor1/D3</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Times New Roman"/>
                        </a:rPr>
                        <a:t>Recirculation</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115</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10</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8.70%</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0</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0%</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10</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0</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100%</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extLst>
                  <a:ext uri="{0D108BD9-81ED-4DB2-BD59-A6C34878D82A}">
                    <a16:rowId xmlns:a16="http://schemas.microsoft.com/office/drawing/2014/main" val="10004"/>
                  </a:ext>
                </a:extLst>
              </a:tr>
              <a:tr h="368280">
                <a:tc>
                  <a:txBody>
                    <a:bodyPr/>
                    <a:lstStyle/>
                    <a:p>
                      <a:endParaRPr lang="en-US" sz="140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endParaRPr lang="en-US" sz="140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endParaRPr lang="en-US" sz="140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Accumulated Tally</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115</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74</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64.35%</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4</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5.41%</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70</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0</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100%</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extLst>
                  <a:ext uri="{0D108BD9-81ED-4DB2-BD59-A6C34878D82A}">
                    <a16:rowId xmlns:a16="http://schemas.microsoft.com/office/drawing/2014/main" val="10005"/>
                  </a:ext>
                </a:extLst>
              </a:tr>
              <a:tr h="368280">
                <a:tc>
                  <a:txBody>
                    <a:bodyPr/>
                    <a:lstStyle/>
                    <a:p>
                      <a:pPr>
                        <a:lnSpc>
                          <a:spcPct val="100000"/>
                        </a:lnSpc>
                      </a:pPr>
                      <a:r>
                        <a:rPr lang="en-US" sz="900" b="0" strike="noStrike" spc="-1">
                          <a:solidFill>
                            <a:srgbClr val="000000"/>
                          </a:solidFill>
                          <a:latin typeface="Arial"/>
                          <a:ea typeface="Times New Roman"/>
                        </a:rPr>
                        <a:t>190</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Times New Roman"/>
                        </a:rPr>
                        <a:t>16-Feb-2022</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Times New Roman"/>
                        </a:rPr>
                        <a:t>Third recirculation draft, P802.15.4-Cor1/D4</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Times New Roman"/>
                        </a:rPr>
                        <a:t>Recirculation</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115</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9</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7.83%</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1</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11.11%</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8</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0</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100%</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extLst>
                  <a:ext uri="{0D108BD9-81ED-4DB2-BD59-A6C34878D82A}">
                    <a16:rowId xmlns:a16="http://schemas.microsoft.com/office/drawing/2014/main" val="10006"/>
                  </a:ext>
                </a:extLst>
              </a:tr>
              <a:tr h="368280">
                <a:tc>
                  <a:txBody>
                    <a:bodyPr/>
                    <a:lstStyle/>
                    <a:p>
                      <a:endParaRPr lang="en-US" sz="140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endParaRPr lang="en-US" sz="140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endParaRPr lang="en-US" sz="140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Accumulated Tally</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115</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75</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65.22%</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4</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5.33%</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71</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0</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nSpc>
                          <a:spcPct val="100000"/>
                        </a:lnSpc>
                      </a:pPr>
                      <a:r>
                        <a:rPr lang="en-US" sz="900" b="0" strike="noStrike" spc="-1">
                          <a:solidFill>
                            <a:srgbClr val="000000"/>
                          </a:solidFill>
                          <a:latin typeface="Arial"/>
                          <a:ea typeface="DejaVu Sans"/>
                        </a:rPr>
                        <a:t>100%</a:t>
                      </a:r>
                      <a:endParaRPr lang="en-US" sz="9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extLst>
                  <a:ext uri="{0D108BD9-81ED-4DB2-BD59-A6C34878D82A}">
                    <a16:rowId xmlns:a16="http://schemas.microsoft.com/office/drawing/2014/main" val="10007"/>
                  </a:ext>
                </a:extLst>
              </a:tr>
              <a:tr h="368820">
                <a:tc>
                  <a:txBody>
                    <a:bodyPr/>
                    <a:lstStyle/>
                    <a:p>
                      <a:endParaRPr lang="en-US" sz="140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endParaRPr lang="en-US" sz="140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endParaRPr lang="en-US" sz="140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endParaRPr lang="en-US" sz="140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endParaRPr lang="en-US" sz="140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endParaRPr lang="en-US" sz="140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endParaRPr lang="en-US" sz="140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endParaRPr lang="en-US" sz="140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endParaRPr lang="en-US" sz="140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endParaRPr lang="en-US" sz="140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endParaRPr lang="en-US" sz="140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endParaRPr lang="en-US" sz="140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extLst>
                  <a:ext uri="{0D108BD9-81ED-4DB2-BD59-A6C34878D82A}">
                    <a16:rowId xmlns:a16="http://schemas.microsoft.com/office/drawing/2014/main" val="10008"/>
                  </a:ext>
                </a:extLst>
              </a:tr>
            </a:tbl>
          </a:graphicData>
        </a:graphic>
      </p:graphicFrame>
      <p:sp>
        <p:nvSpPr>
          <p:cNvPr id="2" name="Date Placeholder 1">
            <a:extLst>
              <a:ext uri="{FF2B5EF4-FFF2-40B4-BE49-F238E27FC236}">
                <a16:creationId xmlns:a16="http://schemas.microsoft.com/office/drawing/2014/main" id="{D6DDC328-9EF3-614D-BEB6-F1EFA8329DB4}"/>
              </a:ext>
            </a:extLst>
          </p:cNvPr>
          <p:cNvSpPr>
            <a:spLocks noGrp="1"/>
          </p:cNvSpPr>
          <p:nvPr>
            <p:ph type="dt" sz="half" idx="10"/>
          </p:nvPr>
        </p:nvSpPr>
        <p:spPr/>
        <p:txBody>
          <a:bodyPr/>
          <a:lstStyle/>
          <a:p>
            <a:r>
              <a:rPr lang="en-US" altLang="en-US"/>
              <a:t>March 2022</a:t>
            </a:r>
          </a:p>
        </p:txBody>
      </p:sp>
      <p:sp>
        <p:nvSpPr>
          <p:cNvPr id="3" name="Footer Placeholder 2">
            <a:extLst>
              <a:ext uri="{FF2B5EF4-FFF2-40B4-BE49-F238E27FC236}">
                <a16:creationId xmlns:a16="http://schemas.microsoft.com/office/drawing/2014/main" id="{3CADBC96-0471-9D42-8779-D0CCEA13AEA3}"/>
              </a:ext>
            </a:extLst>
          </p:cNvPr>
          <p:cNvSpPr>
            <a:spLocks noGrp="1"/>
          </p:cNvSpPr>
          <p:nvPr>
            <p:ph type="ftr" sz="quarter" idx="11"/>
          </p:nvPr>
        </p:nvSpPr>
        <p:spPr/>
        <p:txBody>
          <a:bodyPr/>
          <a:lstStyle/>
          <a:p>
            <a:r>
              <a:rPr lang="en-US" altLang="en-US"/>
              <a:t>&lt;Pat Kinney&gt;, &lt;Kinney Consulting&gt;</a:t>
            </a:r>
          </a:p>
        </p:txBody>
      </p:sp>
      <p:sp>
        <p:nvSpPr>
          <p:cNvPr id="4" name="Slide Number Placeholder 3">
            <a:extLst>
              <a:ext uri="{FF2B5EF4-FFF2-40B4-BE49-F238E27FC236}">
                <a16:creationId xmlns:a16="http://schemas.microsoft.com/office/drawing/2014/main" id="{7F7EF8E4-FF6E-D34D-A78B-87071DA72BAF}"/>
              </a:ext>
            </a:extLst>
          </p:cNvPr>
          <p:cNvSpPr>
            <a:spLocks noGrp="1"/>
          </p:cNvSpPr>
          <p:nvPr>
            <p:ph type="sldNum" sz="quarter" idx="12"/>
          </p:nvPr>
        </p:nvSpPr>
        <p:spPr/>
        <p:txBody>
          <a:bodyPr/>
          <a:lstStyle/>
          <a:p>
            <a:r>
              <a:rPr lang="en-US" altLang="en-US"/>
              <a:t>Slide </a:t>
            </a:r>
            <a:fld id="{C4BC67E7-1466-7C45-8EFB-619E00285674}" type="slidenum">
              <a:rPr lang="en-US" altLang="en-US" smtClean="0"/>
              <a:pPr/>
              <a:t>5</a:t>
            </a:fld>
            <a:endParaRPr lang="en-US" altLang="en-US"/>
          </a:p>
        </p:txBody>
      </p:sp>
    </p:spTree>
    <p:extLst>
      <p:ext uri="{BB962C8B-B14F-4D97-AF65-F5344CB8AC3E}">
        <p14:creationId xmlns:p14="http://schemas.microsoft.com/office/powerpoint/2010/main" val="2206476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CustomShape 1"/>
          <p:cNvSpPr/>
          <p:nvPr/>
        </p:nvSpPr>
        <p:spPr>
          <a:xfrm>
            <a:off x="685800" y="1371600"/>
            <a:ext cx="7768980" cy="79704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chor="ctr">
            <a:noAutofit/>
          </a:bodyPr>
          <a:lstStyle/>
          <a:p>
            <a:pPr algn="ctr">
              <a:lnSpc>
                <a:spcPct val="100000"/>
              </a:lnSpc>
            </a:pPr>
            <a:r>
              <a:rPr lang="en-US" sz="2400" b="1" spc="-1">
                <a:solidFill>
                  <a:srgbClr val="000000"/>
                </a:solidFill>
                <a:latin typeface="Times New Roman"/>
                <a:ea typeface="ＭＳ Ｐゴシック"/>
              </a:rPr>
              <a:t>802.15 WG Letter Ballot Comments – P802.15.4-Cor1</a:t>
            </a:r>
            <a:endParaRPr lang="en-US" sz="2400" spc="-1">
              <a:latin typeface="Arial"/>
            </a:endParaRPr>
          </a:p>
        </p:txBody>
      </p:sp>
      <p:graphicFrame>
        <p:nvGraphicFramePr>
          <p:cNvPr id="200" name="Table 5"/>
          <p:cNvGraphicFramePr/>
          <p:nvPr/>
        </p:nvGraphicFramePr>
        <p:xfrm>
          <a:off x="982530" y="2143530"/>
          <a:ext cx="7176870" cy="3651150"/>
        </p:xfrm>
        <a:graphic>
          <a:graphicData uri="http://schemas.openxmlformats.org/drawingml/2006/table">
            <a:tbl>
              <a:tblPr/>
              <a:tblGrid>
                <a:gridCol w="750330">
                  <a:extLst>
                    <a:ext uri="{9D8B030D-6E8A-4147-A177-3AD203B41FA5}">
                      <a16:colId xmlns:a16="http://schemas.microsoft.com/office/drawing/2014/main" val="20000"/>
                    </a:ext>
                  </a:extLst>
                </a:gridCol>
                <a:gridCol w="1250370">
                  <a:extLst>
                    <a:ext uri="{9D8B030D-6E8A-4147-A177-3AD203B41FA5}">
                      <a16:colId xmlns:a16="http://schemas.microsoft.com/office/drawing/2014/main" val="20001"/>
                    </a:ext>
                  </a:extLst>
                </a:gridCol>
                <a:gridCol w="3285900">
                  <a:extLst>
                    <a:ext uri="{9D8B030D-6E8A-4147-A177-3AD203B41FA5}">
                      <a16:colId xmlns:a16="http://schemas.microsoft.com/office/drawing/2014/main" val="20002"/>
                    </a:ext>
                  </a:extLst>
                </a:gridCol>
                <a:gridCol w="1890270">
                  <a:extLst>
                    <a:ext uri="{9D8B030D-6E8A-4147-A177-3AD203B41FA5}">
                      <a16:colId xmlns:a16="http://schemas.microsoft.com/office/drawing/2014/main" val="20003"/>
                    </a:ext>
                  </a:extLst>
                </a:gridCol>
              </a:tblGrid>
              <a:tr h="795420">
                <a:tc>
                  <a:txBody>
                    <a:bodyPr/>
                    <a:lstStyle/>
                    <a:p>
                      <a:pPr algn="ctr">
                        <a:lnSpc>
                          <a:spcPct val="100000"/>
                        </a:lnSpc>
                      </a:pPr>
                      <a:r>
                        <a:rPr lang="en-US" sz="1400" b="0" strike="noStrike" spc="-1">
                          <a:solidFill>
                            <a:srgbClr val="000000"/>
                          </a:solidFill>
                          <a:latin typeface="Arial"/>
                          <a:ea typeface="DejaVu Sans"/>
                        </a:rPr>
                        <a:t>Ballot ID</a:t>
                      </a:r>
                      <a:endParaRPr lang="en-US" sz="14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a:solidFill>
                            <a:srgbClr val="000000"/>
                          </a:solidFill>
                          <a:latin typeface="Arial"/>
                          <a:ea typeface="DejaVu Sans"/>
                        </a:rPr>
                        <a:t>Ballot Close Date</a:t>
                      </a:r>
                      <a:endParaRPr lang="en-US" sz="14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a:solidFill>
                            <a:srgbClr val="000000"/>
                          </a:solidFill>
                          <a:latin typeface="Arial"/>
                          <a:ea typeface="DejaVu Sans"/>
                        </a:rPr>
                        <a:t>Title</a:t>
                      </a:r>
                      <a:endParaRPr lang="en-US" sz="14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a:solidFill>
                            <a:srgbClr val="000000"/>
                          </a:solidFill>
                          <a:latin typeface="Arial"/>
                          <a:ea typeface="DejaVu Sans"/>
                        </a:rPr>
                        <a:t>Total Number of Comments received (Yes and No votes)</a:t>
                      </a:r>
                      <a:endParaRPr lang="en-US" sz="14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extLst>
                  <a:ext uri="{0D108BD9-81ED-4DB2-BD59-A6C34878D82A}">
                    <a16:rowId xmlns:a16="http://schemas.microsoft.com/office/drawing/2014/main" val="10000"/>
                  </a:ext>
                </a:extLst>
              </a:tr>
              <a:tr h="480060">
                <a:tc>
                  <a:txBody>
                    <a:bodyPr/>
                    <a:lstStyle/>
                    <a:p>
                      <a:pPr algn="ctr">
                        <a:lnSpc>
                          <a:spcPct val="100000"/>
                        </a:lnSpc>
                      </a:pPr>
                      <a:r>
                        <a:rPr lang="en-US" sz="1400" b="0" strike="noStrike" spc="-1">
                          <a:solidFill>
                            <a:srgbClr val="000000"/>
                          </a:solidFill>
                          <a:latin typeface="Arial"/>
                          <a:ea typeface="DejaVu Sans"/>
                        </a:rPr>
                        <a:t>187</a:t>
                      </a:r>
                      <a:endParaRPr lang="en-US" sz="14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a:solidFill>
                            <a:srgbClr val="000000"/>
                          </a:solidFill>
                          <a:latin typeface="Arial"/>
                          <a:ea typeface="DejaVu Sans"/>
                        </a:rPr>
                        <a:t>17-Nov-2021</a:t>
                      </a:r>
                      <a:endParaRPr lang="en-US" sz="14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a:solidFill>
                            <a:srgbClr val="000000"/>
                          </a:solidFill>
                          <a:latin typeface="Arial"/>
                          <a:ea typeface="DejaVu Sans"/>
                        </a:rPr>
                        <a:t>Technical Letter Ballot for P802.15.4-Cor1/D1</a:t>
                      </a:r>
                      <a:endParaRPr lang="en-US" sz="14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a:solidFill>
                            <a:srgbClr val="000000"/>
                          </a:solidFill>
                          <a:latin typeface="Arial"/>
                          <a:ea typeface="DejaVu Sans"/>
                        </a:rPr>
                        <a:t>31 (2 T, 29 E)</a:t>
                      </a:r>
                      <a:endParaRPr lang="en-US" sz="14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extLst>
                  <a:ext uri="{0D108BD9-81ED-4DB2-BD59-A6C34878D82A}">
                    <a16:rowId xmlns:a16="http://schemas.microsoft.com/office/drawing/2014/main" val="10001"/>
                  </a:ext>
                </a:extLst>
              </a:tr>
              <a:tr h="480060">
                <a:tc>
                  <a:txBody>
                    <a:bodyPr/>
                    <a:lstStyle/>
                    <a:p>
                      <a:pPr algn="ctr">
                        <a:lnSpc>
                          <a:spcPct val="100000"/>
                        </a:lnSpc>
                      </a:pPr>
                      <a:r>
                        <a:rPr lang="en-US" sz="1400" b="0" strike="noStrike" spc="-1">
                          <a:solidFill>
                            <a:srgbClr val="000000"/>
                          </a:solidFill>
                          <a:latin typeface="Arial"/>
                          <a:ea typeface="DejaVu Sans"/>
                        </a:rPr>
                        <a:t>188</a:t>
                      </a:r>
                      <a:endParaRPr lang="en-US" sz="14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a:solidFill>
                            <a:srgbClr val="000000"/>
                          </a:solidFill>
                          <a:latin typeface="Arial"/>
                          <a:ea typeface="DejaVu Sans"/>
                        </a:rPr>
                        <a:t>13-Dec-2021</a:t>
                      </a:r>
                      <a:endParaRPr lang="en-US" sz="14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a:solidFill>
                            <a:srgbClr val="000000"/>
                          </a:solidFill>
                          <a:latin typeface="Arial"/>
                          <a:ea typeface="DejaVu Sans"/>
                        </a:rPr>
                        <a:t>First recirculation draft, P802.15.4-Cor1/D2</a:t>
                      </a:r>
                      <a:endParaRPr lang="en-US" sz="14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a:solidFill>
                            <a:srgbClr val="000000"/>
                          </a:solidFill>
                          <a:latin typeface="Arial"/>
                          <a:ea typeface="DejaVu Sans"/>
                        </a:rPr>
                        <a:t>3 (2 T, 1 E)</a:t>
                      </a:r>
                      <a:endParaRPr lang="en-US" sz="14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extLst>
                  <a:ext uri="{0D108BD9-81ED-4DB2-BD59-A6C34878D82A}">
                    <a16:rowId xmlns:a16="http://schemas.microsoft.com/office/drawing/2014/main" val="10002"/>
                  </a:ext>
                </a:extLst>
              </a:tr>
              <a:tr h="480060">
                <a:tc>
                  <a:txBody>
                    <a:bodyPr/>
                    <a:lstStyle/>
                    <a:p>
                      <a:pPr algn="ctr">
                        <a:lnSpc>
                          <a:spcPct val="100000"/>
                        </a:lnSpc>
                      </a:pPr>
                      <a:r>
                        <a:rPr lang="en-US" sz="1400" b="0" strike="noStrike" spc="-1">
                          <a:solidFill>
                            <a:srgbClr val="000000"/>
                          </a:solidFill>
                          <a:latin typeface="Arial"/>
                          <a:ea typeface="DejaVu Sans"/>
                        </a:rPr>
                        <a:t>189</a:t>
                      </a:r>
                      <a:endParaRPr lang="en-US" sz="14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a:solidFill>
                            <a:srgbClr val="000000"/>
                          </a:solidFill>
                          <a:latin typeface="Arial"/>
                          <a:ea typeface="DejaVu Sans"/>
                        </a:rPr>
                        <a:t>12-Jan-2022</a:t>
                      </a:r>
                      <a:endParaRPr lang="en-US" sz="14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a:solidFill>
                            <a:srgbClr val="000000"/>
                          </a:solidFill>
                          <a:latin typeface="Arial"/>
                          <a:ea typeface="DejaVu Sans"/>
                        </a:rPr>
                        <a:t>Second recirculation draft, P802.15.4-Cor1/D3</a:t>
                      </a:r>
                      <a:endParaRPr lang="en-US" sz="14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a:solidFill>
                            <a:srgbClr val="000000"/>
                          </a:solidFill>
                          <a:latin typeface="Arial"/>
                          <a:ea typeface="DejaVu Sans"/>
                        </a:rPr>
                        <a:t>3 (0 T, 3 E)</a:t>
                      </a:r>
                      <a:endParaRPr lang="en-US" sz="14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extLst>
                  <a:ext uri="{0D108BD9-81ED-4DB2-BD59-A6C34878D82A}">
                    <a16:rowId xmlns:a16="http://schemas.microsoft.com/office/drawing/2014/main" val="10003"/>
                  </a:ext>
                </a:extLst>
              </a:tr>
              <a:tr h="480060">
                <a:tc>
                  <a:txBody>
                    <a:bodyPr/>
                    <a:lstStyle/>
                    <a:p>
                      <a:pPr algn="ctr">
                        <a:lnSpc>
                          <a:spcPct val="100000"/>
                        </a:lnSpc>
                      </a:pPr>
                      <a:r>
                        <a:rPr lang="en-US" sz="1400" b="0" strike="noStrike" spc="-1">
                          <a:solidFill>
                            <a:srgbClr val="000000"/>
                          </a:solidFill>
                          <a:latin typeface="Arial"/>
                          <a:ea typeface="DejaVu Sans"/>
                        </a:rPr>
                        <a:t>190</a:t>
                      </a:r>
                      <a:endParaRPr lang="en-US" sz="14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a:solidFill>
                            <a:srgbClr val="000000"/>
                          </a:solidFill>
                          <a:latin typeface="Arial"/>
                          <a:ea typeface="DejaVu Sans"/>
                        </a:rPr>
                        <a:t>16-Feb-2022</a:t>
                      </a:r>
                      <a:endParaRPr lang="en-US" sz="14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a:solidFill>
                            <a:srgbClr val="000000"/>
                          </a:solidFill>
                          <a:latin typeface="Arial"/>
                          <a:ea typeface="DejaVu Sans"/>
                        </a:rPr>
                        <a:t>Third recirculation draft, P802.15.4-Cor1/D4</a:t>
                      </a:r>
                      <a:endParaRPr lang="en-US" sz="14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a:solidFill>
                            <a:srgbClr val="000000"/>
                          </a:solidFill>
                          <a:latin typeface="Arial"/>
                          <a:ea typeface="DejaVu Sans"/>
                        </a:rPr>
                        <a:t>0 (0 T, 0 E)</a:t>
                      </a:r>
                      <a:endParaRPr lang="en-US" sz="14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extLst>
                  <a:ext uri="{0D108BD9-81ED-4DB2-BD59-A6C34878D82A}">
                    <a16:rowId xmlns:a16="http://schemas.microsoft.com/office/drawing/2014/main" val="10004"/>
                  </a:ext>
                </a:extLst>
              </a:tr>
              <a:tr h="437130">
                <a:tc>
                  <a:txBody>
                    <a:bodyPr/>
                    <a:lstStyle/>
                    <a:p>
                      <a:endParaRPr lang="en-US" sz="140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endParaRPr lang="en-US" sz="140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endParaRPr lang="en-US" sz="140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endParaRPr lang="en-US" sz="140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extLst>
                  <a:ext uri="{0D108BD9-81ED-4DB2-BD59-A6C34878D82A}">
                    <a16:rowId xmlns:a16="http://schemas.microsoft.com/office/drawing/2014/main" val="10005"/>
                  </a:ext>
                </a:extLst>
              </a:tr>
              <a:tr h="437400">
                <a:tc>
                  <a:txBody>
                    <a:bodyPr/>
                    <a:lstStyle/>
                    <a:p>
                      <a:pPr algn="ctr">
                        <a:lnSpc>
                          <a:spcPct val="100000"/>
                        </a:lnSpc>
                      </a:pPr>
                      <a:r>
                        <a:rPr lang="en-US" sz="1400" b="0" strike="noStrike" spc="-1">
                          <a:solidFill>
                            <a:srgbClr val="000000"/>
                          </a:solidFill>
                          <a:latin typeface="Arial"/>
                          <a:ea typeface="DejaVu Sans"/>
                        </a:rPr>
                        <a:t>Total</a:t>
                      </a:r>
                      <a:endParaRPr lang="en-US" sz="14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endParaRPr lang="en-US" sz="140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endParaRPr lang="en-US" sz="1400" dirty="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dirty="0">
                          <a:solidFill>
                            <a:srgbClr val="000000"/>
                          </a:solidFill>
                          <a:latin typeface="Arial"/>
                          <a:ea typeface="DejaVu Sans"/>
                        </a:rPr>
                        <a:t>37 (4 T, 33 E)</a:t>
                      </a:r>
                      <a:endParaRPr lang="en-US" sz="1400" b="0" strike="noStrike" spc="-1" dirty="0">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extLst>
                  <a:ext uri="{0D108BD9-81ED-4DB2-BD59-A6C34878D82A}">
                    <a16:rowId xmlns:a16="http://schemas.microsoft.com/office/drawing/2014/main" val="10006"/>
                  </a:ext>
                </a:extLst>
              </a:tr>
            </a:tbl>
          </a:graphicData>
        </a:graphic>
      </p:graphicFrame>
      <p:sp>
        <p:nvSpPr>
          <p:cNvPr id="2" name="Date Placeholder 1">
            <a:extLst>
              <a:ext uri="{FF2B5EF4-FFF2-40B4-BE49-F238E27FC236}">
                <a16:creationId xmlns:a16="http://schemas.microsoft.com/office/drawing/2014/main" id="{9279EEA7-C98C-FD47-91B6-2B530A429F69}"/>
              </a:ext>
            </a:extLst>
          </p:cNvPr>
          <p:cNvSpPr>
            <a:spLocks noGrp="1"/>
          </p:cNvSpPr>
          <p:nvPr>
            <p:ph type="dt" sz="half" idx="10"/>
          </p:nvPr>
        </p:nvSpPr>
        <p:spPr/>
        <p:txBody>
          <a:bodyPr/>
          <a:lstStyle/>
          <a:p>
            <a:r>
              <a:rPr lang="en-US" altLang="en-US"/>
              <a:t>March 2022</a:t>
            </a:r>
          </a:p>
        </p:txBody>
      </p:sp>
      <p:sp>
        <p:nvSpPr>
          <p:cNvPr id="3" name="Footer Placeholder 2">
            <a:extLst>
              <a:ext uri="{FF2B5EF4-FFF2-40B4-BE49-F238E27FC236}">
                <a16:creationId xmlns:a16="http://schemas.microsoft.com/office/drawing/2014/main" id="{B75CBC3B-AB9C-3C47-BB59-E2C2D86F3216}"/>
              </a:ext>
            </a:extLst>
          </p:cNvPr>
          <p:cNvSpPr>
            <a:spLocks noGrp="1"/>
          </p:cNvSpPr>
          <p:nvPr>
            <p:ph type="ftr" sz="quarter" idx="11"/>
          </p:nvPr>
        </p:nvSpPr>
        <p:spPr/>
        <p:txBody>
          <a:bodyPr/>
          <a:lstStyle/>
          <a:p>
            <a:r>
              <a:rPr lang="en-US" altLang="en-US"/>
              <a:t>&lt;Pat Kinney&gt;, &lt;Kinney Consulting&gt;</a:t>
            </a:r>
          </a:p>
        </p:txBody>
      </p:sp>
      <p:sp>
        <p:nvSpPr>
          <p:cNvPr id="4" name="Slide Number Placeholder 3">
            <a:extLst>
              <a:ext uri="{FF2B5EF4-FFF2-40B4-BE49-F238E27FC236}">
                <a16:creationId xmlns:a16="http://schemas.microsoft.com/office/drawing/2014/main" id="{43E17420-148A-5740-B122-9432CA145CD5}"/>
              </a:ext>
            </a:extLst>
          </p:cNvPr>
          <p:cNvSpPr>
            <a:spLocks noGrp="1"/>
          </p:cNvSpPr>
          <p:nvPr>
            <p:ph type="sldNum" sz="quarter" idx="12"/>
          </p:nvPr>
        </p:nvSpPr>
        <p:spPr/>
        <p:txBody>
          <a:bodyPr/>
          <a:lstStyle/>
          <a:p>
            <a:r>
              <a:rPr lang="en-US" altLang="en-US"/>
              <a:t>Slide </a:t>
            </a:r>
            <a:fld id="{80E7CE0F-6A47-E342-9D61-07371175E3FA}" type="slidenum">
              <a:rPr lang="en-US" altLang="en-US" smtClean="0"/>
              <a:pPr/>
              <a:t>6</a:t>
            </a:fld>
            <a:endParaRPr lang="en-US" altLang="en-US"/>
          </a:p>
        </p:txBody>
      </p:sp>
    </p:spTree>
    <p:extLst>
      <p:ext uri="{BB962C8B-B14F-4D97-AF65-F5344CB8AC3E}">
        <p14:creationId xmlns:p14="http://schemas.microsoft.com/office/powerpoint/2010/main" val="8651670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 name="CustomShape 1"/>
          <p:cNvSpPr/>
          <p:nvPr/>
        </p:nvSpPr>
        <p:spPr>
          <a:xfrm>
            <a:off x="685800" y="1371600"/>
            <a:ext cx="7768980" cy="79704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chor="ctr">
            <a:noAutofit/>
          </a:bodyPr>
          <a:lstStyle/>
          <a:p>
            <a:pPr algn="ctr">
              <a:lnSpc>
                <a:spcPct val="100000"/>
              </a:lnSpc>
            </a:pPr>
            <a:r>
              <a:rPr lang="en-US" sz="2400" b="1" spc="-1">
                <a:solidFill>
                  <a:srgbClr val="000000"/>
                </a:solidFill>
                <a:latin typeface="Times New Roman"/>
                <a:ea typeface="MS Gothic"/>
              </a:rPr>
              <a:t>IEEE-SA Mandatory Editorial Coordination</a:t>
            </a:r>
            <a:endParaRPr lang="en-US" sz="2400" spc="-1">
              <a:latin typeface="Arial"/>
            </a:endParaRPr>
          </a:p>
        </p:txBody>
      </p:sp>
      <p:sp>
        <p:nvSpPr>
          <p:cNvPr id="202" name="CustomShape 2"/>
          <p:cNvSpPr/>
          <p:nvPr/>
        </p:nvSpPr>
        <p:spPr>
          <a:xfrm>
            <a:off x="685800" y="2343060"/>
            <a:ext cx="7768980" cy="308313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oAutofit/>
          </a:bodyPr>
          <a:lstStyle/>
          <a:p>
            <a:pPr marL="257310" indent="-256230">
              <a:spcBef>
                <a:spcPts val="451"/>
              </a:spcBef>
              <a:tabLst>
                <a:tab pos="0" algn="l"/>
              </a:tabLst>
            </a:pPr>
            <a:r>
              <a:rPr lang="en-US" sz="1800" b="1" spc="-1" dirty="0">
                <a:solidFill>
                  <a:srgbClr val="000000"/>
                </a:solidFill>
                <a:latin typeface="Times New Roman"/>
                <a:ea typeface="MS Gothic"/>
              </a:rPr>
              <a:t>Mandatory Editorial Coordination (MEC) requested 1 February 2022 and completed in the final report doc.: </a:t>
            </a:r>
            <a:r>
              <a:rPr lang="en-US" sz="1800" b="1" u="sng" spc="-1" dirty="0">
                <a:solidFill>
                  <a:srgbClr val="CCCCFF">
                    <a:alpha val="88000"/>
                  </a:srgbClr>
                </a:solidFill>
                <a:latin typeface="Times New Roman"/>
                <a:ea typeface="MS Gothic"/>
              </a:rPr>
              <a:t>XXX</a:t>
            </a:r>
            <a:r>
              <a:rPr lang="en-US" sz="1800" b="1" spc="-1" dirty="0">
                <a:solidFill>
                  <a:srgbClr val="000000"/>
                </a:solidFill>
                <a:latin typeface="Times New Roman"/>
                <a:ea typeface="MS Gothic"/>
              </a:rPr>
              <a:t>:</a:t>
            </a:r>
            <a:endParaRPr lang="en-US" sz="1800" spc="-1" dirty="0">
              <a:latin typeface="Arial"/>
            </a:endParaRPr>
          </a:p>
        </p:txBody>
      </p:sp>
      <p:sp>
        <p:nvSpPr>
          <p:cNvPr id="2" name="Date Placeholder 1">
            <a:extLst>
              <a:ext uri="{FF2B5EF4-FFF2-40B4-BE49-F238E27FC236}">
                <a16:creationId xmlns:a16="http://schemas.microsoft.com/office/drawing/2014/main" id="{62596503-BAF2-D14F-BEBE-266F8924A332}"/>
              </a:ext>
            </a:extLst>
          </p:cNvPr>
          <p:cNvSpPr>
            <a:spLocks noGrp="1"/>
          </p:cNvSpPr>
          <p:nvPr>
            <p:ph type="dt" sz="half" idx="10"/>
          </p:nvPr>
        </p:nvSpPr>
        <p:spPr/>
        <p:txBody>
          <a:bodyPr/>
          <a:lstStyle/>
          <a:p>
            <a:r>
              <a:rPr lang="en-US" altLang="en-US"/>
              <a:t>March 2022</a:t>
            </a:r>
          </a:p>
        </p:txBody>
      </p:sp>
      <p:sp>
        <p:nvSpPr>
          <p:cNvPr id="3" name="Footer Placeholder 2">
            <a:extLst>
              <a:ext uri="{FF2B5EF4-FFF2-40B4-BE49-F238E27FC236}">
                <a16:creationId xmlns:a16="http://schemas.microsoft.com/office/drawing/2014/main" id="{7E99BC1F-90E0-C44F-A69B-13E3710FA59A}"/>
              </a:ext>
            </a:extLst>
          </p:cNvPr>
          <p:cNvSpPr>
            <a:spLocks noGrp="1"/>
          </p:cNvSpPr>
          <p:nvPr>
            <p:ph type="ftr" sz="quarter" idx="11"/>
          </p:nvPr>
        </p:nvSpPr>
        <p:spPr/>
        <p:txBody>
          <a:bodyPr/>
          <a:lstStyle/>
          <a:p>
            <a:r>
              <a:rPr lang="en-US" altLang="en-US"/>
              <a:t>&lt;Pat Kinney&gt;, &lt;Kinney Consulting&gt;</a:t>
            </a:r>
          </a:p>
        </p:txBody>
      </p:sp>
      <p:sp>
        <p:nvSpPr>
          <p:cNvPr id="4" name="Slide Number Placeholder 3">
            <a:extLst>
              <a:ext uri="{FF2B5EF4-FFF2-40B4-BE49-F238E27FC236}">
                <a16:creationId xmlns:a16="http://schemas.microsoft.com/office/drawing/2014/main" id="{92C12B08-C24E-6A49-A2DA-11E4B76B944A}"/>
              </a:ext>
            </a:extLst>
          </p:cNvPr>
          <p:cNvSpPr>
            <a:spLocks noGrp="1"/>
          </p:cNvSpPr>
          <p:nvPr>
            <p:ph type="sldNum" sz="quarter" idx="12"/>
          </p:nvPr>
        </p:nvSpPr>
        <p:spPr/>
        <p:txBody>
          <a:bodyPr/>
          <a:lstStyle/>
          <a:p>
            <a:r>
              <a:rPr lang="en-US" altLang="en-US"/>
              <a:t>Slide </a:t>
            </a:r>
            <a:fld id="{C4BC67E7-1466-7C45-8EFB-619E00285674}" type="slidenum">
              <a:rPr lang="en-US" altLang="en-US" smtClean="0"/>
              <a:pPr/>
              <a:t>7</a:t>
            </a:fld>
            <a:endParaRPr lang="en-US" altLang="en-US"/>
          </a:p>
        </p:txBody>
      </p:sp>
    </p:spTree>
    <p:extLst>
      <p:ext uri="{BB962C8B-B14F-4D97-AF65-F5344CB8AC3E}">
        <p14:creationId xmlns:p14="http://schemas.microsoft.com/office/powerpoint/2010/main" val="29360227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 name="CustomShape 1"/>
          <p:cNvSpPr/>
          <p:nvPr/>
        </p:nvSpPr>
        <p:spPr>
          <a:xfrm>
            <a:off x="696870" y="1337310"/>
            <a:ext cx="7988760" cy="150714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chor="ctr">
            <a:noAutofit/>
          </a:bodyPr>
          <a:lstStyle/>
          <a:p>
            <a:pPr algn="ctr">
              <a:lnSpc>
                <a:spcPct val="100000"/>
              </a:lnSpc>
            </a:pPr>
            <a:r>
              <a:rPr lang="en-US" sz="2400" b="1" spc="-1">
                <a:solidFill>
                  <a:srgbClr val="000000"/>
                </a:solidFill>
                <a:latin typeface="Times New Roman"/>
                <a:ea typeface="ＭＳ Ｐゴシック"/>
              </a:rPr>
              <a:t>Unsatisfied Technical comments by “No” voting commenter</a:t>
            </a:r>
            <a:br>
              <a:rPr sz="900"/>
            </a:br>
            <a:r>
              <a:rPr lang="en-US" sz="2400" b="1" spc="-1">
                <a:solidFill>
                  <a:srgbClr val="000000"/>
                </a:solidFill>
                <a:latin typeface="Times New Roman"/>
                <a:ea typeface="ＭＳ Ｐゴシック"/>
              </a:rPr>
              <a:t>(0 must-be-satisfied comments received in LB190)</a:t>
            </a:r>
            <a:br>
              <a:rPr sz="900"/>
            </a:br>
            <a:br>
              <a:rPr sz="900"/>
            </a:br>
            <a:r>
              <a:rPr lang="en-US" sz="2400" b="1" spc="-1">
                <a:solidFill>
                  <a:srgbClr val="000000"/>
                </a:solidFill>
                <a:latin typeface="Times New Roman"/>
                <a:ea typeface="ＭＳ Ｐゴシック"/>
              </a:rPr>
              <a:t>No unsatisfied comments, no No votes in LB190</a:t>
            </a:r>
            <a:endParaRPr lang="en-US" sz="2400" spc="-1">
              <a:latin typeface="Arial"/>
            </a:endParaRPr>
          </a:p>
        </p:txBody>
      </p:sp>
      <p:graphicFrame>
        <p:nvGraphicFramePr>
          <p:cNvPr id="210" name="Table 5"/>
          <p:cNvGraphicFramePr/>
          <p:nvPr/>
        </p:nvGraphicFramePr>
        <p:xfrm>
          <a:off x="1335690" y="3173040"/>
          <a:ext cx="6318540" cy="1804860"/>
        </p:xfrm>
        <a:graphic>
          <a:graphicData uri="http://schemas.openxmlformats.org/drawingml/2006/table">
            <a:tbl>
              <a:tblPr/>
              <a:tblGrid>
                <a:gridCol w="3371490">
                  <a:extLst>
                    <a:ext uri="{9D8B030D-6E8A-4147-A177-3AD203B41FA5}">
                      <a16:colId xmlns:a16="http://schemas.microsoft.com/office/drawing/2014/main" val="20000"/>
                    </a:ext>
                  </a:extLst>
                </a:gridCol>
                <a:gridCol w="410940">
                  <a:extLst>
                    <a:ext uri="{9D8B030D-6E8A-4147-A177-3AD203B41FA5}">
                      <a16:colId xmlns:a16="http://schemas.microsoft.com/office/drawing/2014/main" val="20001"/>
                    </a:ext>
                  </a:extLst>
                </a:gridCol>
                <a:gridCol w="410940">
                  <a:extLst>
                    <a:ext uri="{9D8B030D-6E8A-4147-A177-3AD203B41FA5}">
                      <a16:colId xmlns:a16="http://schemas.microsoft.com/office/drawing/2014/main" val="20002"/>
                    </a:ext>
                  </a:extLst>
                </a:gridCol>
                <a:gridCol w="410940">
                  <a:extLst>
                    <a:ext uri="{9D8B030D-6E8A-4147-A177-3AD203B41FA5}">
                      <a16:colId xmlns:a16="http://schemas.microsoft.com/office/drawing/2014/main" val="20003"/>
                    </a:ext>
                  </a:extLst>
                </a:gridCol>
                <a:gridCol w="410940">
                  <a:extLst>
                    <a:ext uri="{9D8B030D-6E8A-4147-A177-3AD203B41FA5}">
                      <a16:colId xmlns:a16="http://schemas.microsoft.com/office/drawing/2014/main" val="20004"/>
                    </a:ext>
                  </a:extLst>
                </a:gridCol>
                <a:gridCol w="651510">
                  <a:extLst>
                    <a:ext uri="{9D8B030D-6E8A-4147-A177-3AD203B41FA5}">
                      <a16:colId xmlns:a16="http://schemas.microsoft.com/office/drawing/2014/main" val="20005"/>
                    </a:ext>
                  </a:extLst>
                </a:gridCol>
                <a:gridCol w="651780">
                  <a:extLst>
                    <a:ext uri="{9D8B030D-6E8A-4147-A177-3AD203B41FA5}">
                      <a16:colId xmlns:a16="http://schemas.microsoft.com/office/drawing/2014/main" val="20006"/>
                    </a:ext>
                  </a:extLst>
                </a:gridCol>
              </a:tblGrid>
              <a:tr h="274320">
                <a:tc>
                  <a:txBody>
                    <a:bodyPr/>
                    <a:lstStyle/>
                    <a:p>
                      <a:pPr algn="ctr">
                        <a:lnSpc>
                          <a:spcPct val="100000"/>
                        </a:lnSpc>
                      </a:pPr>
                      <a:r>
                        <a:rPr lang="en-US" sz="1400" b="1" strike="noStrike" spc="-1">
                          <a:solidFill>
                            <a:srgbClr val="FFFFFF"/>
                          </a:solidFill>
                          <a:latin typeface="Times New Roman"/>
                          <a:ea typeface="MS Gothic"/>
                        </a:rPr>
                        <a:t>Voter</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38160">
                      <a:solidFill>
                        <a:srgbClr val="FFFFFF"/>
                      </a:solidFill>
                    </a:lnB>
                    <a:solidFill>
                      <a:srgbClr val="000000"/>
                    </a:solidFill>
                  </a:tcPr>
                </a:tc>
                <a:tc>
                  <a:txBody>
                    <a:bodyPr/>
                    <a:lstStyle/>
                    <a:p>
                      <a:pPr algn="ctr">
                        <a:lnSpc>
                          <a:spcPct val="100000"/>
                        </a:lnSpc>
                      </a:pPr>
                      <a:r>
                        <a:rPr lang="en-US" sz="1400" b="1" strike="noStrike" spc="-1">
                          <a:solidFill>
                            <a:srgbClr val="FFFFFF"/>
                          </a:solidFill>
                          <a:latin typeface="Times New Roman"/>
                          <a:ea typeface="MS Gothic"/>
                        </a:rPr>
                        <a:t>187</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38160">
                      <a:solidFill>
                        <a:srgbClr val="FFFFFF"/>
                      </a:solidFill>
                    </a:lnB>
                    <a:solidFill>
                      <a:srgbClr val="000000"/>
                    </a:solidFill>
                  </a:tcPr>
                </a:tc>
                <a:tc>
                  <a:txBody>
                    <a:bodyPr/>
                    <a:lstStyle/>
                    <a:p>
                      <a:pPr algn="ctr">
                        <a:lnSpc>
                          <a:spcPct val="100000"/>
                        </a:lnSpc>
                      </a:pPr>
                      <a:r>
                        <a:rPr lang="en-US" sz="1400" b="1" strike="noStrike" spc="-1">
                          <a:solidFill>
                            <a:srgbClr val="FFFFFF"/>
                          </a:solidFill>
                          <a:latin typeface="Times New Roman"/>
                          <a:ea typeface="MS Gothic"/>
                        </a:rPr>
                        <a:t>188</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38160">
                      <a:solidFill>
                        <a:srgbClr val="FFFFFF"/>
                      </a:solidFill>
                    </a:lnB>
                    <a:solidFill>
                      <a:srgbClr val="000000"/>
                    </a:solidFill>
                  </a:tcPr>
                </a:tc>
                <a:tc>
                  <a:txBody>
                    <a:bodyPr/>
                    <a:lstStyle/>
                    <a:p>
                      <a:pPr algn="ctr">
                        <a:lnSpc>
                          <a:spcPct val="100000"/>
                        </a:lnSpc>
                      </a:pPr>
                      <a:r>
                        <a:rPr lang="en-US" sz="1400" b="1" strike="noStrike" spc="-1">
                          <a:solidFill>
                            <a:srgbClr val="FFFFFF"/>
                          </a:solidFill>
                          <a:latin typeface="Times New Roman"/>
                          <a:ea typeface="MS Gothic"/>
                        </a:rPr>
                        <a:t>188</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38160">
                      <a:solidFill>
                        <a:srgbClr val="FFFFFF"/>
                      </a:solidFill>
                    </a:lnB>
                    <a:solidFill>
                      <a:srgbClr val="000000"/>
                    </a:solidFill>
                  </a:tcPr>
                </a:tc>
                <a:tc>
                  <a:txBody>
                    <a:bodyPr/>
                    <a:lstStyle/>
                    <a:p>
                      <a:endParaRPr lang="en-US" sz="1400"/>
                    </a:p>
                  </a:txBody>
                  <a:tcPr marL="68580" marR="68580" marT="34290" marB="34290">
                    <a:lnL w="12240">
                      <a:solidFill>
                        <a:srgbClr val="FFFFFF"/>
                      </a:solidFill>
                    </a:lnL>
                    <a:lnR w="12240">
                      <a:solidFill>
                        <a:srgbClr val="FFFFFF"/>
                      </a:solidFill>
                    </a:lnR>
                    <a:lnT w="12240">
                      <a:solidFill>
                        <a:srgbClr val="FFFFFF"/>
                      </a:solidFill>
                    </a:lnT>
                    <a:lnB w="38160">
                      <a:solidFill>
                        <a:srgbClr val="FFFFFF"/>
                      </a:solidFill>
                    </a:lnB>
                    <a:solidFill>
                      <a:srgbClr val="000000"/>
                    </a:solidFill>
                  </a:tcPr>
                </a:tc>
                <a:tc>
                  <a:txBody>
                    <a:bodyPr/>
                    <a:lstStyle/>
                    <a:p>
                      <a:endParaRPr lang="en-US" sz="1400"/>
                    </a:p>
                  </a:txBody>
                  <a:tcPr marL="68580" marR="68580" marT="34290" marB="34290">
                    <a:lnL w="12240">
                      <a:solidFill>
                        <a:srgbClr val="FFFFFF"/>
                      </a:solidFill>
                    </a:lnL>
                    <a:lnR w="12240">
                      <a:solidFill>
                        <a:srgbClr val="FFFFFF"/>
                      </a:solidFill>
                    </a:lnR>
                    <a:lnT w="12240">
                      <a:solidFill>
                        <a:srgbClr val="FFFFFF"/>
                      </a:solidFill>
                    </a:lnT>
                    <a:lnB w="38160">
                      <a:solidFill>
                        <a:srgbClr val="FFFFFF"/>
                      </a:solidFill>
                    </a:lnB>
                    <a:solidFill>
                      <a:srgbClr val="000000"/>
                    </a:solidFill>
                  </a:tcPr>
                </a:tc>
                <a:tc>
                  <a:txBody>
                    <a:bodyPr/>
                    <a:lstStyle/>
                    <a:p>
                      <a:pPr algn="ctr">
                        <a:lnSpc>
                          <a:spcPct val="100000"/>
                        </a:lnSpc>
                      </a:pPr>
                      <a:r>
                        <a:rPr lang="en-US" sz="1400" b="1" strike="noStrike" spc="-1">
                          <a:solidFill>
                            <a:srgbClr val="FFFFFF"/>
                          </a:solidFill>
                          <a:latin typeface="Times New Roman"/>
                          <a:ea typeface="MS Gothic"/>
                        </a:rPr>
                        <a:t>Total</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38160">
                      <a:solidFill>
                        <a:srgbClr val="FFFFFF"/>
                      </a:solidFill>
                    </a:lnB>
                    <a:solidFill>
                      <a:srgbClr val="000000"/>
                    </a:solidFill>
                  </a:tcPr>
                </a:tc>
                <a:extLst>
                  <a:ext uri="{0D108BD9-81ED-4DB2-BD59-A6C34878D82A}">
                    <a16:rowId xmlns:a16="http://schemas.microsoft.com/office/drawing/2014/main" val="10000"/>
                  </a:ext>
                </a:extLst>
              </a:tr>
              <a:tr h="395820">
                <a:tc>
                  <a:txBody>
                    <a:bodyPr/>
                    <a:lstStyle/>
                    <a:p>
                      <a:endParaRPr lang="en-US" sz="1400"/>
                    </a:p>
                  </a:txBody>
                  <a:tcPr marL="68580" marR="68580" marT="34290" marB="34290">
                    <a:lnL w="12240">
                      <a:solidFill>
                        <a:srgbClr val="FFFFFF"/>
                      </a:solidFill>
                    </a:lnL>
                    <a:lnR w="12240">
                      <a:solidFill>
                        <a:srgbClr val="FFFFFF"/>
                      </a:solidFill>
                    </a:lnR>
                    <a:lnT w="38160">
                      <a:solidFill>
                        <a:srgbClr val="FFFFFF"/>
                      </a:solidFill>
                    </a:lnT>
                    <a:lnB w="12240">
                      <a:solidFill>
                        <a:srgbClr val="FFFFFF"/>
                      </a:solidFill>
                    </a:lnB>
                    <a:solidFill>
                      <a:srgbClr val="CCCCCC"/>
                    </a:solidFill>
                  </a:tcPr>
                </a:tc>
                <a:tc>
                  <a:txBody>
                    <a:bodyPr/>
                    <a:lstStyle/>
                    <a:p>
                      <a:endParaRPr lang="en-US" sz="1400"/>
                    </a:p>
                  </a:txBody>
                  <a:tcPr marL="68580" marR="68580" marT="34290" marB="34290">
                    <a:lnL w="12240">
                      <a:solidFill>
                        <a:srgbClr val="FFFFFF"/>
                      </a:solidFill>
                    </a:lnL>
                    <a:lnR w="12240">
                      <a:solidFill>
                        <a:srgbClr val="FFFFFF"/>
                      </a:solidFill>
                    </a:lnR>
                    <a:lnT w="38160">
                      <a:solidFill>
                        <a:srgbClr val="FFFFFF"/>
                      </a:solidFill>
                    </a:lnT>
                    <a:lnB w="12240">
                      <a:solidFill>
                        <a:srgbClr val="FFFFFF"/>
                      </a:solidFill>
                    </a:lnB>
                    <a:solidFill>
                      <a:srgbClr val="CCCCCC"/>
                    </a:solidFill>
                  </a:tcPr>
                </a:tc>
                <a:tc>
                  <a:txBody>
                    <a:bodyPr/>
                    <a:lstStyle/>
                    <a:p>
                      <a:endParaRPr lang="en-US" sz="1400"/>
                    </a:p>
                  </a:txBody>
                  <a:tcPr marL="68580" marR="68580" marT="34290" marB="34290">
                    <a:lnL w="12240">
                      <a:solidFill>
                        <a:srgbClr val="FFFFFF"/>
                      </a:solidFill>
                    </a:lnL>
                    <a:lnR w="12240">
                      <a:solidFill>
                        <a:srgbClr val="FFFFFF"/>
                      </a:solidFill>
                    </a:lnR>
                    <a:lnT w="38160">
                      <a:solidFill>
                        <a:srgbClr val="FFFFFF"/>
                      </a:solidFill>
                    </a:lnT>
                    <a:lnB w="12240">
                      <a:solidFill>
                        <a:srgbClr val="FFFFFF"/>
                      </a:solidFill>
                    </a:lnB>
                    <a:solidFill>
                      <a:srgbClr val="CCCCCC"/>
                    </a:solidFill>
                  </a:tcPr>
                </a:tc>
                <a:tc>
                  <a:txBody>
                    <a:bodyPr/>
                    <a:lstStyle/>
                    <a:p>
                      <a:endParaRPr lang="en-US" sz="1400"/>
                    </a:p>
                  </a:txBody>
                  <a:tcPr marL="68580" marR="68580" marT="34290" marB="34290">
                    <a:lnL w="12240">
                      <a:solidFill>
                        <a:srgbClr val="FFFFFF"/>
                      </a:solidFill>
                    </a:lnL>
                    <a:lnR w="12240">
                      <a:solidFill>
                        <a:srgbClr val="FFFFFF"/>
                      </a:solidFill>
                    </a:lnR>
                    <a:lnT w="38160">
                      <a:solidFill>
                        <a:srgbClr val="FFFFFF"/>
                      </a:solidFill>
                    </a:lnT>
                    <a:lnB w="12240">
                      <a:solidFill>
                        <a:srgbClr val="FFFFFF"/>
                      </a:solidFill>
                    </a:lnB>
                    <a:solidFill>
                      <a:srgbClr val="CCCCCC"/>
                    </a:solidFill>
                  </a:tcPr>
                </a:tc>
                <a:tc>
                  <a:txBody>
                    <a:bodyPr/>
                    <a:lstStyle/>
                    <a:p>
                      <a:endParaRPr lang="en-US" sz="1400"/>
                    </a:p>
                  </a:txBody>
                  <a:tcPr marL="68580" marR="68580" marT="34290" marB="34290">
                    <a:lnL w="12240">
                      <a:solidFill>
                        <a:srgbClr val="FFFFFF"/>
                      </a:solidFill>
                    </a:lnL>
                    <a:lnR w="12240">
                      <a:solidFill>
                        <a:srgbClr val="FFFFFF"/>
                      </a:solidFill>
                    </a:lnR>
                    <a:lnT w="38160">
                      <a:solidFill>
                        <a:srgbClr val="FFFFFF"/>
                      </a:solidFill>
                    </a:lnT>
                    <a:lnB w="12240">
                      <a:solidFill>
                        <a:srgbClr val="FFFFFF"/>
                      </a:solidFill>
                    </a:lnB>
                    <a:solidFill>
                      <a:srgbClr val="CCCCCC"/>
                    </a:solidFill>
                  </a:tcPr>
                </a:tc>
                <a:tc>
                  <a:txBody>
                    <a:bodyPr/>
                    <a:lstStyle/>
                    <a:p>
                      <a:endParaRPr lang="en-US" sz="1400"/>
                    </a:p>
                  </a:txBody>
                  <a:tcPr marL="7020" marR="7020" marT="34290" marB="34290">
                    <a:lnL w="12240">
                      <a:solidFill>
                        <a:srgbClr val="FFFFFF"/>
                      </a:solidFill>
                    </a:lnL>
                    <a:lnR w="12240">
                      <a:solidFill>
                        <a:srgbClr val="FFFFFF"/>
                      </a:solidFill>
                    </a:lnR>
                    <a:lnT w="38160">
                      <a:solidFill>
                        <a:srgbClr val="FFFFFF"/>
                      </a:solidFill>
                    </a:lnT>
                    <a:lnB w="12240">
                      <a:solidFill>
                        <a:srgbClr val="FFFFFF"/>
                      </a:solidFill>
                    </a:lnB>
                    <a:solidFill>
                      <a:srgbClr val="CCCCCC"/>
                    </a:solidFill>
                  </a:tcPr>
                </a:tc>
                <a:tc>
                  <a:txBody>
                    <a:bodyPr/>
                    <a:lstStyle/>
                    <a:p>
                      <a:endParaRPr lang="en-US" sz="1400"/>
                    </a:p>
                  </a:txBody>
                  <a:tcPr marL="7020" marR="7020" marT="34290" marB="34290">
                    <a:lnL w="12240">
                      <a:solidFill>
                        <a:srgbClr val="FFFFFF"/>
                      </a:solidFill>
                    </a:lnL>
                    <a:lnR w="12240">
                      <a:solidFill>
                        <a:srgbClr val="FFFFFF"/>
                      </a:solidFill>
                    </a:lnR>
                    <a:lnT w="38160">
                      <a:solidFill>
                        <a:srgbClr val="FFFFFF"/>
                      </a:solidFill>
                    </a:lnT>
                    <a:lnB w="12240">
                      <a:solidFill>
                        <a:srgbClr val="FFFFFF"/>
                      </a:solidFill>
                    </a:lnB>
                    <a:solidFill>
                      <a:srgbClr val="CCCCCC"/>
                    </a:solidFill>
                  </a:tcPr>
                </a:tc>
                <a:extLst>
                  <a:ext uri="{0D108BD9-81ED-4DB2-BD59-A6C34878D82A}">
                    <a16:rowId xmlns:a16="http://schemas.microsoft.com/office/drawing/2014/main" val="10001"/>
                  </a:ext>
                </a:extLst>
              </a:tr>
              <a:tr h="563220">
                <a:tc>
                  <a:txBody>
                    <a:bodyPr/>
                    <a:lstStyle/>
                    <a:p>
                      <a:endParaRPr lang="en-US" sz="1400"/>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tc>
                  <a:txBody>
                    <a:bodyPr/>
                    <a:lstStyle/>
                    <a:p>
                      <a:endParaRPr lang="en-US" sz="1400"/>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tc>
                  <a:txBody>
                    <a:bodyPr/>
                    <a:lstStyle/>
                    <a:p>
                      <a:endParaRPr lang="en-US" sz="1400"/>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tc>
                  <a:txBody>
                    <a:bodyPr/>
                    <a:lstStyle/>
                    <a:p>
                      <a:endParaRPr lang="en-US" sz="1400"/>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tc>
                  <a:txBody>
                    <a:bodyPr/>
                    <a:lstStyle/>
                    <a:p>
                      <a:endParaRPr lang="en-US" sz="1400"/>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tc>
                  <a:txBody>
                    <a:bodyPr/>
                    <a:lstStyle/>
                    <a:p>
                      <a:endParaRPr lang="en-US" sz="1400"/>
                    </a:p>
                  </a:txBody>
                  <a:tcPr marL="7020" marR="702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tc>
                  <a:txBody>
                    <a:bodyPr/>
                    <a:lstStyle/>
                    <a:p>
                      <a:endParaRPr lang="en-US" sz="1400"/>
                    </a:p>
                  </a:txBody>
                  <a:tcPr marL="7020" marR="702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extLst>
                  <a:ext uri="{0D108BD9-81ED-4DB2-BD59-A6C34878D82A}">
                    <a16:rowId xmlns:a16="http://schemas.microsoft.com/office/drawing/2014/main" val="10002"/>
                  </a:ext>
                </a:extLst>
              </a:tr>
              <a:tr h="274320">
                <a:tc>
                  <a:txBody>
                    <a:bodyPr/>
                    <a:lstStyle/>
                    <a:p>
                      <a:endParaRPr lang="en-US" sz="1400"/>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CCCCCC"/>
                    </a:solidFill>
                  </a:tcPr>
                </a:tc>
                <a:tc>
                  <a:txBody>
                    <a:bodyPr/>
                    <a:lstStyle/>
                    <a:p>
                      <a:endParaRPr lang="en-US" sz="1400"/>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CCCCCC"/>
                    </a:solidFill>
                  </a:tcPr>
                </a:tc>
                <a:tc>
                  <a:txBody>
                    <a:bodyPr/>
                    <a:lstStyle/>
                    <a:p>
                      <a:endParaRPr lang="en-US" sz="1400"/>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CCCCCC"/>
                    </a:solidFill>
                  </a:tcPr>
                </a:tc>
                <a:tc>
                  <a:txBody>
                    <a:bodyPr/>
                    <a:lstStyle/>
                    <a:p>
                      <a:endParaRPr lang="en-US" sz="1400"/>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CCCCCC"/>
                    </a:solidFill>
                  </a:tcPr>
                </a:tc>
                <a:tc>
                  <a:txBody>
                    <a:bodyPr/>
                    <a:lstStyle/>
                    <a:p>
                      <a:endParaRPr lang="en-US" sz="1400"/>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CCCCCC"/>
                    </a:solidFill>
                  </a:tcPr>
                </a:tc>
                <a:tc>
                  <a:txBody>
                    <a:bodyPr/>
                    <a:lstStyle/>
                    <a:p>
                      <a:endParaRPr lang="en-US" sz="1400"/>
                    </a:p>
                  </a:txBody>
                  <a:tcPr marL="7020" marR="7020" marT="34290" marB="34290">
                    <a:lnL w="12240">
                      <a:solidFill>
                        <a:srgbClr val="FFFFFF"/>
                      </a:solidFill>
                    </a:lnL>
                    <a:lnR w="12240">
                      <a:solidFill>
                        <a:srgbClr val="FFFFFF"/>
                      </a:solidFill>
                    </a:lnR>
                    <a:lnT w="12240">
                      <a:solidFill>
                        <a:srgbClr val="FFFFFF"/>
                      </a:solidFill>
                    </a:lnT>
                    <a:lnB w="12240">
                      <a:solidFill>
                        <a:srgbClr val="FFFFFF"/>
                      </a:solidFill>
                    </a:lnB>
                    <a:solidFill>
                      <a:srgbClr val="CCCCCC"/>
                    </a:solidFill>
                  </a:tcPr>
                </a:tc>
                <a:tc>
                  <a:txBody>
                    <a:bodyPr/>
                    <a:lstStyle/>
                    <a:p>
                      <a:endParaRPr lang="en-US" sz="1400"/>
                    </a:p>
                  </a:txBody>
                  <a:tcPr marL="7020" marR="7020" marT="34290" marB="34290">
                    <a:lnL w="12240">
                      <a:solidFill>
                        <a:srgbClr val="FFFFFF"/>
                      </a:solidFill>
                    </a:lnL>
                    <a:lnR w="12240">
                      <a:solidFill>
                        <a:srgbClr val="FFFFFF"/>
                      </a:solidFill>
                    </a:lnR>
                    <a:lnT w="12240">
                      <a:solidFill>
                        <a:srgbClr val="FFFFFF"/>
                      </a:solidFill>
                    </a:lnT>
                    <a:lnB w="12240">
                      <a:solidFill>
                        <a:srgbClr val="FFFFFF"/>
                      </a:solidFill>
                    </a:lnB>
                    <a:solidFill>
                      <a:srgbClr val="CCCCCC"/>
                    </a:solidFill>
                  </a:tcPr>
                </a:tc>
                <a:extLst>
                  <a:ext uri="{0D108BD9-81ED-4DB2-BD59-A6C34878D82A}">
                    <a16:rowId xmlns:a16="http://schemas.microsoft.com/office/drawing/2014/main" val="10003"/>
                  </a:ext>
                </a:extLst>
              </a:tr>
              <a:tr h="274320">
                <a:tc>
                  <a:txBody>
                    <a:bodyPr/>
                    <a:lstStyle/>
                    <a:p>
                      <a:pPr>
                        <a:lnSpc>
                          <a:spcPct val="100000"/>
                        </a:lnSpc>
                      </a:pPr>
                      <a:r>
                        <a:rPr lang="en-US" sz="1400" b="1" strike="noStrike" spc="-1">
                          <a:solidFill>
                            <a:srgbClr val="000000"/>
                          </a:solidFill>
                          <a:latin typeface="Times New Roman"/>
                          <a:ea typeface="MS Gothic"/>
                        </a:rPr>
                        <a:t>Total</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tc>
                  <a:txBody>
                    <a:bodyPr/>
                    <a:lstStyle/>
                    <a:p>
                      <a:endParaRPr lang="en-US" sz="1400"/>
                    </a:p>
                  </a:txBody>
                  <a:tcPr marL="7020" marR="702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tc>
                  <a:txBody>
                    <a:bodyPr/>
                    <a:lstStyle/>
                    <a:p>
                      <a:endParaRPr lang="en-US" sz="1400"/>
                    </a:p>
                  </a:txBody>
                  <a:tcPr marL="7020" marR="702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tc>
                  <a:txBody>
                    <a:bodyPr/>
                    <a:lstStyle/>
                    <a:p>
                      <a:endParaRPr lang="en-US" sz="1400"/>
                    </a:p>
                  </a:txBody>
                  <a:tcPr marL="7020" marR="702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tc>
                  <a:txBody>
                    <a:bodyPr/>
                    <a:lstStyle/>
                    <a:p>
                      <a:endParaRPr lang="en-US" sz="1400"/>
                    </a:p>
                  </a:txBody>
                  <a:tcPr marL="7020" marR="702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tc>
                  <a:txBody>
                    <a:bodyPr/>
                    <a:lstStyle/>
                    <a:p>
                      <a:endParaRPr lang="en-US" sz="1400"/>
                    </a:p>
                  </a:txBody>
                  <a:tcPr marL="7020" marR="702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tc>
                  <a:txBody>
                    <a:bodyPr/>
                    <a:lstStyle/>
                    <a:p>
                      <a:endParaRPr lang="en-US" sz="1400"/>
                    </a:p>
                  </a:txBody>
                  <a:tcPr marL="7020" marR="702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extLst>
                  <a:ext uri="{0D108BD9-81ED-4DB2-BD59-A6C34878D82A}">
                    <a16:rowId xmlns:a16="http://schemas.microsoft.com/office/drawing/2014/main" val="10004"/>
                  </a:ext>
                </a:extLst>
              </a:tr>
            </a:tbl>
          </a:graphicData>
        </a:graphic>
      </p:graphicFrame>
      <p:sp>
        <p:nvSpPr>
          <p:cNvPr id="2" name="Date Placeholder 1">
            <a:extLst>
              <a:ext uri="{FF2B5EF4-FFF2-40B4-BE49-F238E27FC236}">
                <a16:creationId xmlns:a16="http://schemas.microsoft.com/office/drawing/2014/main" id="{2BE3F1E9-F833-1345-982B-3441290E9BA1}"/>
              </a:ext>
            </a:extLst>
          </p:cNvPr>
          <p:cNvSpPr>
            <a:spLocks noGrp="1"/>
          </p:cNvSpPr>
          <p:nvPr>
            <p:ph type="dt" sz="half" idx="10"/>
          </p:nvPr>
        </p:nvSpPr>
        <p:spPr/>
        <p:txBody>
          <a:bodyPr/>
          <a:lstStyle/>
          <a:p>
            <a:r>
              <a:rPr lang="en-US" altLang="en-US"/>
              <a:t>March 2022</a:t>
            </a:r>
          </a:p>
        </p:txBody>
      </p:sp>
      <p:sp>
        <p:nvSpPr>
          <p:cNvPr id="3" name="Footer Placeholder 2">
            <a:extLst>
              <a:ext uri="{FF2B5EF4-FFF2-40B4-BE49-F238E27FC236}">
                <a16:creationId xmlns:a16="http://schemas.microsoft.com/office/drawing/2014/main" id="{1411A284-D217-F247-84A4-4E899F478876}"/>
              </a:ext>
            </a:extLst>
          </p:cNvPr>
          <p:cNvSpPr>
            <a:spLocks noGrp="1"/>
          </p:cNvSpPr>
          <p:nvPr>
            <p:ph type="ftr" sz="quarter" idx="11"/>
          </p:nvPr>
        </p:nvSpPr>
        <p:spPr/>
        <p:txBody>
          <a:bodyPr/>
          <a:lstStyle/>
          <a:p>
            <a:r>
              <a:rPr lang="en-US" altLang="en-US"/>
              <a:t>&lt;Pat Kinney&gt;, &lt;Kinney Consulting&gt;</a:t>
            </a:r>
          </a:p>
        </p:txBody>
      </p:sp>
      <p:sp>
        <p:nvSpPr>
          <p:cNvPr id="4" name="Slide Number Placeholder 3">
            <a:extLst>
              <a:ext uri="{FF2B5EF4-FFF2-40B4-BE49-F238E27FC236}">
                <a16:creationId xmlns:a16="http://schemas.microsoft.com/office/drawing/2014/main" id="{D1C5446E-C4C7-ED4B-B356-09BE54A5BF96}"/>
              </a:ext>
            </a:extLst>
          </p:cNvPr>
          <p:cNvSpPr>
            <a:spLocks noGrp="1"/>
          </p:cNvSpPr>
          <p:nvPr>
            <p:ph type="sldNum" sz="quarter" idx="12"/>
          </p:nvPr>
        </p:nvSpPr>
        <p:spPr/>
        <p:txBody>
          <a:bodyPr/>
          <a:lstStyle/>
          <a:p>
            <a:r>
              <a:rPr lang="en-US" altLang="en-US"/>
              <a:t>Slide </a:t>
            </a:r>
            <a:fld id="{80E7CE0F-6A47-E342-9D61-07371175E3FA}" type="slidenum">
              <a:rPr lang="en-US" altLang="en-US" smtClean="0"/>
              <a:pPr/>
              <a:t>8</a:t>
            </a:fld>
            <a:endParaRPr lang="en-US" altLang="en-US"/>
          </a:p>
        </p:txBody>
      </p:sp>
    </p:spTree>
    <p:extLst>
      <p:ext uri="{BB962C8B-B14F-4D97-AF65-F5344CB8AC3E}">
        <p14:creationId xmlns:p14="http://schemas.microsoft.com/office/powerpoint/2010/main" val="31608770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CustomShape 1"/>
          <p:cNvSpPr/>
          <p:nvPr/>
        </p:nvSpPr>
        <p:spPr>
          <a:xfrm>
            <a:off x="685800" y="1337310"/>
            <a:ext cx="7768980" cy="157572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chor="ctr">
            <a:noAutofit/>
          </a:bodyPr>
          <a:lstStyle/>
          <a:p>
            <a:pPr algn="ctr">
              <a:lnSpc>
                <a:spcPct val="100000"/>
              </a:lnSpc>
            </a:pPr>
            <a:r>
              <a:rPr lang="en-US" sz="2400" b="1" spc="-1">
                <a:solidFill>
                  <a:srgbClr val="000000"/>
                </a:solidFill>
                <a:latin typeface="Times New Roman"/>
                <a:ea typeface="MS Gothic"/>
              </a:rPr>
              <a:t>Unsatisfied Technical Comments in Categories</a:t>
            </a:r>
            <a:br>
              <a:rPr sz="900"/>
            </a:br>
            <a:r>
              <a:rPr lang="en-US" sz="2400" b="1" spc="-1">
                <a:solidFill>
                  <a:srgbClr val="000000"/>
                </a:solidFill>
                <a:latin typeface="Times New Roman"/>
                <a:ea typeface="ＭＳ Ｐゴシック"/>
              </a:rPr>
              <a:t>(No must-be-satisfied comments received in LB190)</a:t>
            </a:r>
            <a:br>
              <a:rPr sz="900"/>
            </a:br>
            <a:br>
              <a:rPr sz="900"/>
            </a:br>
            <a:r>
              <a:rPr lang="en-US" sz="2400" b="1" spc="-1">
                <a:solidFill>
                  <a:srgbClr val="000000"/>
                </a:solidFill>
                <a:latin typeface="Times New Roman"/>
                <a:ea typeface="ＭＳ Ｐゴシック"/>
              </a:rPr>
              <a:t>No unsatisfied comments, no No votes in LB190</a:t>
            </a:r>
            <a:endParaRPr lang="en-US" sz="2400" spc="-1">
              <a:latin typeface="Arial"/>
            </a:endParaRPr>
          </a:p>
        </p:txBody>
      </p:sp>
      <p:sp>
        <p:nvSpPr>
          <p:cNvPr id="2" name="Date Placeholder 1">
            <a:extLst>
              <a:ext uri="{FF2B5EF4-FFF2-40B4-BE49-F238E27FC236}">
                <a16:creationId xmlns:a16="http://schemas.microsoft.com/office/drawing/2014/main" id="{D9CAC3CC-14A1-914C-A64D-F4A32387B9F2}"/>
              </a:ext>
            </a:extLst>
          </p:cNvPr>
          <p:cNvSpPr>
            <a:spLocks noGrp="1"/>
          </p:cNvSpPr>
          <p:nvPr>
            <p:ph type="dt" sz="half" idx="10"/>
          </p:nvPr>
        </p:nvSpPr>
        <p:spPr/>
        <p:txBody>
          <a:bodyPr/>
          <a:lstStyle/>
          <a:p>
            <a:r>
              <a:rPr lang="en-US" altLang="en-US"/>
              <a:t>March 2022</a:t>
            </a:r>
          </a:p>
        </p:txBody>
      </p:sp>
      <p:sp>
        <p:nvSpPr>
          <p:cNvPr id="3" name="Footer Placeholder 2">
            <a:extLst>
              <a:ext uri="{FF2B5EF4-FFF2-40B4-BE49-F238E27FC236}">
                <a16:creationId xmlns:a16="http://schemas.microsoft.com/office/drawing/2014/main" id="{889922D5-EA80-1044-8984-FAD4D0DF5E19}"/>
              </a:ext>
            </a:extLst>
          </p:cNvPr>
          <p:cNvSpPr>
            <a:spLocks noGrp="1"/>
          </p:cNvSpPr>
          <p:nvPr>
            <p:ph type="ftr" sz="quarter" idx="11"/>
          </p:nvPr>
        </p:nvSpPr>
        <p:spPr/>
        <p:txBody>
          <a:bodyPr/>
          <a:lstStyle/>
          <a:p>
            <a:r>
              <a:rPr lang="en-US" altLang="en-US"/>
              <a:t>&lt;Pat Kinney&gt;, &lt;Kinney Consulting&gt;</a:t>
            </a:r>
          </a:p>
        </p:txBody>
      </p:sp>
      <p:sp>
        <p:nvSpPr>
          <p:cNvPr id="4" name="Slide Number Placeholder 3">
            <a:extLst>
              <a:ext uri="{FF2B5EF4-FFF2-40B4-BE49-F238E27FC236}">
                <a16:creationId xmlns:a16="http://schemas.microsoft.com/office/drawing/2014/main" id="{02FECC3D-5EE1-704B-BF2E-C00219FAD1AA}"/>
              </a:ext>
            </a:extLst>
          </p:cNvPr>
          <p:cNvSpPr>
            <a:spLocks noGrp="1"/>
          </p:cNvSpPr>
          <p:nvPr>
            <p:ph type="sldNum" sz="quarter" idx="12"/>
          </p:nvPr>
        </p:nvSpPr>
        <p:spPr/>
        <p:txBody>
          <a:bodyPr/>
          <a:lstStyle/>
          <a:p>
            <a:r>
              <a:rPr lang="en-US" altLang="en-US"/>
              <a:t>Slide </a:t>
            </a:r>
            <a:fld id="{80E7CE0F-6A47-E342-9D61-07371175E3FA}" type="slidenum">
              <a:rPr lang="en-US" altLang="en-US" smtClean="0"/>
              <a:pPr/>
              <a:t>9</a:t>
            </a:fld>
            <a:endParaRPr lang="en-US" altLang="en-US"/>
          </a:p>
        </p:txBody>
      </p:sp>
    </p:spTree>
    <p:extLst>
      <p:ext uri="{BB962C8B-B14F-4D97-AF65-F5344CB8AC3E}">
        <p14:creationId xmlns:p14="http://schemas.microsoft.com/office/powerpoint/2010/main" val="3623315658"/>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200" b="0" i="0" u="none" strike="noStrike" cap="none" normalizeH="0" baseline="0" smtClean="0">
            <a:ln>
              <a:noFill/>
            </a:ln>
            <a:solidFill>
              <a:schemeClr val="tx1"/>
            </a:solidFill>
            <a:effectLst/>
            <a:latin typeface="Times New Roman" panose="02020603050405020304"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200" b="0" i="0" u="none" strike="noStrike" cap="none" normalizeH="0" baseline="0" smtClean="0">
            <a:ln>
              <a:noFill/>
            </a:ln>
            <a:solidFill>
              <a:schemeClr val="tx1"/>
            </a:solidFill>
            <a:effectLst/>
            <a:latin typeface="Times New Roman" panose="02020603050405020304" pitchFamily="18" charset="0"/>
          </a:defRPr>
        </a:defPPr>
      </a:lstStyle>
    </a:lnDef>
  </a:objectDefaults>
  <a:extraClrSchemeLst>
    <a:extraClrScheme>
      <a:clrScheme name="Office Theme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63</TotalTime>
  <Words>1166</Words>
  <Application>Microsoft Macintosh PowerPoint</Application>
  <PresentationFormat>On-screen Show (4:3)</PresentationFormat>
  <Paragraphs>250</Paragraphs>
  <Slides>12</Slides>
  <Notes>8</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Arial</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Motions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IEEE 802.15 &lt;subject&gt;</dc:subject>
  <dc:creator>Pat Kinney</dc:creator>
  <cp:keywords/>
  <dc:description>&lt;15-22-0194-00&gt;</dc:description>
  <cp:lastModifiedBy>Pat Kinney</cp:lastModifiedBy>
  <cp:revision>4</cp:revision>
  <cp:lastPrinted>1998-02-10T13:28:06Z</cp:lastPrinted>
  <dcterms:created xsi:type="dcterms:W3CDTF">2022-03-16T01:05:51Z</dcterms:created>
  <dcterms:modified xsi:type="dcterms:W3CDTF">2022-03-16T15:34:19Z</dcterms:modified>
  <cp:category/>
</cp:coreProperties>
</file>