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59" r:id="rId2"/>
    <p:sldId id="260" r:id="rId3"/>
    <p:sldId id="257" r:id="rId4"/>
    <p:sldId id="261" r:id="rId5"/>
    <p:sldId id="262" r:id="rId6"/>
    <p:sldId id="263" r:id="rId7"/>
    <p:sldId id="264" r:id="rId8"/>
    <p:sldId id="265" r:id="rId9"/>
    <p:sldId id="266" r:id="rId10"/>
    <p:sldId id="267" r:id="rId11"/>
    <p:sldId id="268" r:id="rId12"/>
    <p:sldId id="256" r:id="rId1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6281"/>
  </p:normalViewPr>
  <p:slideViewPr>
    <p:cSldViewPr>
      <p:cViewPr varScale="1">
        <p:scale>
          <a:sx n="116" d="100"/>
          <a:sy n="116" d="100"/>
        </p:scale>
        <p:origin x="142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2288BCF-8911-7247-93AD-0F0E2C6C9CBE}"/>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3075" name="Rectangle 3">
            <a:extLst>
              <a:ext uri="{FF2B5EF4-FFF2-40B4-BE49-F238E27FC236}">
                <a16:creationId xmlns:a16="http://schemas.microsoft.com/office/drawing/2014/main" id="{7D613A88-7D5A-774C-9582-2103C129F2E3}"/>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61DE96E3-3AB7-AC45-BBB9-BB22F8B2CB1A}"/>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26EDC8A4-2A1A-FA4C-BF46-94C202B516BC}"/>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D9E4468E-3D64-4B46-AE2D-C4702305189E}" type="slidenum">
              <a:rPr lang="en-US" altLang="en-US"/>
              <a:pPr/>
              <a:t>‹#›</a:t>
            </a:fld>
            <a:endParaRPr lang="en-US" altLang="en-US"/>
          </a:p>
        </p:txBody>
      </p:sp>
      <p:sp>
        <p:nvSpPr>
          <p:cNvPr id="3078" name="Line 6">
            <a:extLst>
              <a:ext uri="{FF2B5EF4-FFF2-40B4-BE49-F238E27FC236}">
                <a16:creationId xmlns:a16="http://schemas.microsoft.com/office/drawing/2014/main" id="{0793A7A9-0C83-B34B-87EA-1563EE45A4A7}"/>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08114C19-2D4E-9541-994B-DF0B30361375}"/>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2DC8CFCF-71E1-9348-A8D9-05A1232892CD}"/>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99D3AA01-ADD5-A345-AF67-C8C3A75A4B5C}"/>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2051" name="Rectangle 3">
            <a:extLst>
              <a:ext uri="{FF2B5EF4-FFF2-40B4-BE49-F238E27FC236}">
                <a16:creationId xmlns:a16="http://schemas.microsoft.com/office/drawing/2014/main" id="{C6212D0A-C381-B04F-AA65-1BCDA0EFD474}"/>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0971D418-60A9-264E-AE83-56CAECED20DF}"/>
              </a:ext>
            </a:extLst>
          </p:cNvPr>
          <p:cNvSpPr>
            <a:spLocks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4E3C46A1-FAB2-E742-ACBB-7FD8B12C3A54}"/>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659B34BD-7AA0-E041-B0B9-4BB501FED5BE}"/>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087F9B9D-ECD1-5241-9F2B-89025D06FD58}"/>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47EE5540-A097-904A-8AF1-1FC927248BC6}" type="slidenum">
              <a:rPr lang="en-US" altLang="en-US"/>
              <a:pPr/>
              <a:t>‹#›</a:t>
            </a:fld>
            <a:endParaRPr lang="en-US" altLang="en-US"/>
          </a:p>
        </p:txBody>
      </p:sp>
      <p:sp>
        <p:nvSpPr>
          <p:cNvPr id="2056" name="Rectangle 8">
            <a:extLst>
              <a:ext uri="{FF2B5EF4-FFF2-40B4-BE49-F238E27FC236}">
                <a16:creationId xmlns:a16="http://schemas.microsoft.com/office/drawing/2014/main" id="{0C8B3394-2BB8-2E47-AB7E-16F1BC06578A}"/>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5C02C141-E796-3D47-8FAE-31E0A04EB00C}"/>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E94DA148-0215-5B46-836F-02865014560A}"/>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25"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26"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27"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B9564FA-9071-4EA7-943B-6BF02F4726F6}" type="slidenum">
              <a:rPr lang="en-US" sz="1200" b="0" strike="noStrike" spc="-1">
                <a:solidFill>
                  <a:srgbClr val="000000"/>
                </a:solidFill>
                <a:latin typeface="Times New Roman"/>
                <a:ea typeface="MS Gothic"/>
              </a:rPr>
              <a:t>2</a:t>
            </a:fld>
            <a:endParaRPr lang="en-US" sz="1200" b="0" strike="noStrike" spc="-1">
              <a:latin typeface="Arial"/>
            </a:endParaRPr>
          </a:p>
        </p:txBody>
      </p:sp>
      <p:sp>
        <p:nvSpPr>
          <p:cNvPr id="228"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29"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704877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1"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32"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33"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64F59D5-E0CD-4BA5-839F-FC59D80EAA6C}" type="slidenum">
              <a:rPr lang="en-US" sz="1200" b="0" strike="noStrike" spc="-1">
                <a:solidFill>
                  <a:srgbClr val="000000"/>
                </a:solidFill>
                <a:latin typeface="Times New Roman"/>
                <a:ea typeface="MS Gothic"/>
              </a:rPr>
              <a:t>3</a:t>
            </a:fld>
            <a:endParaRPr lang="en-US" sz="1200" b="0" strike="noStrike" spc="-1">
              <a:latin typeface="Arial"/>
            </a:endParaRPr>
          </a:p>
        </p:txBody>
      </p:sp>
      <p:sp>
        <p:nvSpPr>
          <p:cNvPr id="234"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35"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3668240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PlaceHolder 1"/>
          <p:cNvSpPr>
            <a:spLocks noGrp="1" noRot="1" noChangeAspect="1"/>
          </p:cNvSpPr>
          <p:nvPr>
            <p:ph type="sldImg"/>
          </p:nvPr>
        </p:nvSpPr>
        <p:spPr>
          <a:xfrm>
            <a:off x="1155700" y="701675"/>
            <a:ext cx="4618038" cy="3463925"/>
          </a:xfrm>
          <a:prstGeom prst="rect">
            <a:avLst/>
          </a:prstGeom>
        </p:spPr>
      </p:sp>
      <p:sp>
        <p:nvSpPr>
          <p:cNvPr id="237"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38"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9"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0"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1"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229306A-01CE-4860-829D-477B88C11F68}" type="slidenum">
              <a:rPr lang="en-US" sz="1200" b="0" strike="noStrike" spc="-1">
                <a:solidFill>
                  <a:srgbClr val="000000"/>
                </a:solidFill>
                <a:latin typeface="Times New Roman"/>
                <a:ea typeface="MS Gothic"/>
              </a:rPr>
              <a:t>5</a:t>
            </a:fld>
            <a:endParaRPr lang="en-US" sz="1200" b="0" strike="noStrike" spc="-1">
              <a:latin typeface="Arial"/>
            </a:endParaRPr>
          </a:p>
        </p:txBody>
      </p:sp>
    </p:spTree>
    <p:extLst>
      <p:ext uri="{BB962C8B-B14F-4D97-AF65-F5344CB8AC3E}">
        <p14:creationId xmlns:p14="http://schemas.microsoft.com/office/powerpoint/2010/main" val="3296066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PlaceHolder 1"/>
          <p:cNvSpPr>
            <a:spLocks noGrp="1" noRot="1" noChangeAspect="1"/>
          </p:cNvSpPr>
          <p:nvPr>
            <p:ph type="sldImg"/>
          </p:nvPr>
        </p:nvSpPr>
        <p:spPr>
          <a:xfrm>
            <a:off x="1155700" y="701675"/>
            <a:ext cx="4618038" cy="3463925"/>
          </a:xfrm>
          <a:prstGeom prst="rect">
            <a:avLst/>
          </a:prstGeom>
        </p:spPr>
      </p:sp>
      <p:sp>
        <p:nvSpPr>
          <p:cNvPr id="243"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44"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45"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6"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7"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F43427EA-5CE3-4555-983C-D4BD52DF4DF3}" type="slidenum">
              <a:rPr lang="en-US" sz="1200" b="0" strike="noStrike" spc="-1">
                <a:solidFill>
                  <a:srgbClr val="000000"/>
                </a:solidFill>
                <a:latin typeface="Times New Roman"/>
                <a:ea typeface="MS Gothic"/>
              </a:rPr>
              <a:t>6</a:t>
            </a:fld>
            <a:endParaRPr lang="en-US" sz="1200" b="0" strike="noStrike" spc="-1">
              <a:latin typeface="Arial"/>
            </a:endParaRPr>
          </a:p>
        </p:txBody>
      </p:sp>
    </p:spTree>
    <p:extLst>
      <p:ext uri="{BB962C8B-B14F-4D97-AF65-F5344CB8AC3E}">
        <p14:creationId xmlns:p14="http://schemas.microsoft.com/office/powerpoint/2010/main" val="2908465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PlaceHolder 1"/>
          <p:cNvSpPr>
            <a:spLocks noGrp="1" noRot="1" noChangeAspect="1"/>
          </p:cNvSpPr>
          <p:nvPr>
            <p:ph type="sldImg"/>
          </p:nvPr>
        </p:nvSpPr>
        <p:spPr>
          <a:xfrm>
            <a:off x="1155700" y="701675"/>
            <a:ext cx="4618038" cy="3463925"/>
          </a:xfrm>
          <a:prstGeom prst="rect">
            <a:avLst/>
          </a:prstGeom>
        </p:spPr>
      </p:sp>
      <p:sp>
        <p:nvSpPr>
          <p:cNvPr id="249"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50"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51"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52"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53"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434F183C-258A-4EF2-82FB-D1E4AB2957DC}" type="slidenum">
              <a:rPr lang="en-US" sz="1200" b="0" strike="noStrike" spc="-1">
                <a:solidFill>
                  <a:srgbClr val="000000"/>
                </a:solidFill>
                <a:latin typeface="Times New Roman"/>
                <a:ea typeface="MS Gothic"/>
              </a:rPr>
              <a:t>8</a:t>
            </a:fld>
            <a:endParaRPr lang="en-US" sz="1200" b="0" strike="noStrike" spc="-1">
              <a:latin typeface="Arial"/>
            </a:endParaRPr>
          </a:p>
        </p:txBody>
      </p:sp>
    </p:spTree>
    <p:extLst>
      <p:ext uri="{BB962C8B-B14F-4D97-AF65-F5344CB8AC3E}">
        <p14:creationId xmlns:p14="http://schemas.microsoft.com/office/powerpoint/2010/main" val="2624147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PlaceHolder 1"/>
          <p:cNvSpPr>
            <a:spLocks noGrp="1" noRot="1" noChangeAspect="1"/>
          </p:cNvSpPr>
          <p:nvPr>
            <p:ph type="sldImg"/>
          </p:nvPr>
        </p:nvSpPr>
        <p:spPr>
          <a:xfrm>
            <a:off x="1155700" y="701675"/>
            <a:ext cx="4618038" cy="3463925"/>
          </a:xfrm>
          <a:prstGeom prst="rect">
            <a:avLst/>
          </a:prstGeom>
        </p:spPr>
      </p:sp>
      <p:sp>
        <p:nvSpPr>
          <p:cNvPr id="255"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56"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57"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58"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59"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DE1F7D96-302B-44CF-9802-D928803653E7}" type="slidenum">
              <a:rPr lang="en-US" sz="1200" b="0" strike="noStrike" spc="-1">
                <a:solidFill>
                  <a:srgbClr val="000000"/>
                </a:solidFill>
                <a:latin typeface="Times New Roman"/>
                <a:ea typeface="MS Gothic"/>
              </a:rPr>
              <a:t>9</a:t>
            </a:fld>
            <a:endParaRPr lang="en-US" sz="1200" b="0" strike="noStrike" spc="-1">
              <a:latin typeface="Arial"/>
            </a:endParaRPr>
          </a:p>
        </p:txBody>
      </p:sp>
    </p:spTree>
    <p:extLst>
      <p:ext uri="{BB962C8B-B14F-4D97-AF65-F5344CB8AC3E}">
        <p14:creationId xmlns:p14="http://schemas.microsoft.com/office/powerpoint/2010/main" val="3522397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PlaceHolder 1"/>
          <p:cNvSpPr>
            <a:spLocks noGrp="1" noRot="1" noChangeAspect="1"/>
          </p:cNvSpPr>
          <p:nvPr>
            <p:ph type="sldImg"/>
          </p:nvPr>
        </p:nvSpPr>
        <p:spPr>
          <a:xfrm>
            <a:off x="1155700" y="701675"/>
            <a:ext cx="4618038" cy="3463925"/>
          </a:xfrm>
          <a:prstGeom prst="rect">
            <a:avLst/>
          </a:prstGeom>
        </p:spPr>
      </p:sp>
      <p:sp>
        <p:nvSpPr>
          <p:cNvPr id="261"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62"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63"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64"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65"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EE68C60-4EE5-418F-A97C-2A1653F35ADA}" type="slidenum">
              <a:rPr lang="en-US" sz="1200" b="0" strike="noStrike" spc="-1">
                <a:solidFill>
                  <a:srgbClr val="000000"/>
                </a:solidFill>
                <a:latin typeface="Times New Roman"/>
                <a:ea typeface="MS Gothic"/>
              </a:rPr>
              <a:t>11</a:t>
            </a:fld>
            <a:endParaRPr lang="en-US" sz="1200" b="0" strike="noStrike" spc="-1">
              <a:latin typeface="Arial"/>
            </a:endParaRPr>
          </a:p>
        </p:txBody>
      </p:sp>
    </p:spTree>
    <p:extLst>
      <p:ext uri="{BB962C8B-B14F-4D97-AF65-F5344CB8AC3E}">
        <p14:creationId xmlns:p14="http://schemas.microsoft.com/office/powerpoint/2010/main" val="2778130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13B9057-FA67-B14E-B3EB-7036AFC603B8}"/>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495C1F75-D9C3-1843-A727-E256C5C5F1B1}"/>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8C85423B-A5F4-FB47-B944-DE856C746A30}"/>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873F053-DA72-F943-85DF-E68CC94F6B3E}"/>
              </a:ext>
            </a:extLst>
          </p:cNvPr>
          <p:cNvSpPr>
            <a:spLocks noGrp="1" noChangeArrowheads="1"/>
          </p:cNvSpPr>
          <p:nvPr>
            <p:ph type="sldNum" sz="quarter" idx="5"/>
          </p:nvPr>
        </p:nvSpPr>
        <p:spPr>
          <a:ln/>
        </p:spPr>
        <p:txBody>
          <a:bodyPr/>
          <a:lstStyle/>
          <a:p>
            <a:r>
              <a:rPr lang="en-US" altLang="en-US"/>
              <a:t>Page </a:t>
            </a:r>
            <a:fld id="{AA6B3899-2B9E-D146-ACFB-93C0AA6A2163}" type="slidenum">
              <a:rPr lang="en-US" altLang="en-US"/>
              <a:pPr/>
              <a:t>12</a:t>
            </a:fld>
            <a:endParaRPr lang="en-US" altLang="en-US"/>
          </a:p>
        </p:txBody>
      </p:sp>
      <p:sp>
        <p:nvSpPr>
          <p:cNvPr id="24578" name="Rectangle 2">
            <a:extLst>
              <a:ext uri="{FF2B5EF4-FFF2-40B4-BE49-F238E27FC236}">
                <a16:creationId xmlns:a16="http://schemas.microsoft.com/office/drawing/2014/main" id="{657C760C-70F6-6040-B08C-E6DA951AF44B}"/>
              </a:ext>
            </a:extLst>
          </p:cNvPr>
          <p:cNvSpPr>
            <a:spLocks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379A3D18-4644-B04B-AFC9-436F18261E3C}"/>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A7F9-0858-764C-B80F-C0036F64B63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F9EED1-3D5F-144D-BF2B-9462007428F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C1BE6C-E535-DD49-AECF-F280C6005CF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91018BA4-A75B-EC47-A905-043D914D0BDF}"/>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743735B-9CEB-BC4B-BC1E-01BA1E3C1108}"/>
              </a:ext>
            </a:extLst>
          </p:cNvPr>
          <p:cNvSpPr>
            <a:spLocks noGrp="1"/>
          </p:cNvSpPr>
          <p:nvPr>
            <p:ph type="sldNum" sz="quarter" idx="12"/>
          </p:nvPr>
        </p:nvSpPr>
        <p:spPr/>
        <p:txBody>
          <a:bodyPr/>
          <a:lstStyle>
            <a:lvl1pPr>
              <a:defRPr/>
            </a:lvl1pPr>
          </a:lstStyle>
          <a:p>
            <a:r>
              <a:rPr lang="en-US" altLang="en-US"/>
              <a:t>Slide </a:t>
            </a:r>
            <a:fld id="{1FB69B6F-5A4A-D44C-8F62-31FA7F50DD4E}" type="slidenum">
              <a:rPr lang="en-US" altLang="en-US"/>
              <a:pPr/>
              <a:t>‹#›</a:t>
            </a:fld>
            <a:endParaRPr lang="en-US" altLang="en-US"/>
          </a:p>
        </p:txBody>
      </p:sp>
    </p:spTree>
    <p:extLst>
      <p:ext uri="{BB962C8B-B14F-4D97-AF65-F5344CB8AC3E}">
        <p14:creationId xmlns:p14="http://schemas.microsoft.com/office/powerpoint/2010/main" val="3302186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93B70-3F33-8A42-AD36-0BD6C45DAE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8A188F-2593-3F4A-829D-47DDBFD42E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871D8-C9A2-B244-B74C-64BCB2B485BF}"/>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40623A74-6ED2-1D41-B948-9B4CB3F3CC4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E5393633-B5F4-3B43-B82D-263770BAA73E}"/>
              </a:ext>
            </a:extLst>
          </p:cNvPr>
          <p:cNvSpPr>
            <a:spLocks noGrp="1"/>
          </p:cNvSpPr>
          <p:nvPr>
            <p:ph type="sldNum" sz="quarter" idx="12"/>
          </p:nvPr>
        </p:nvSpPr>
        <p:spPr/>
        <p:txBody>
          <a:bodyPr/>
          <a:lstStyle>
            <a:lvl1pPr>
              <a:defRPr/>
            </a:lvl1pPr>
          </a:lstStyle>
          <a:p>
            <a:r>
              <a:rPr lang="en-US" altLang="en-US"/>
              <a:t>Slide </a:t>
            </a:r>
            <a:fld id="{D8B85378-DA6B-104C-8D80-42C488CB552D}" type="slidenum">
              <a:rPr lang="en-US" altLang="en-US"/>
              <a:pPr/>
              <a:t>‹#›</a:t>
            </a:fld>
            <a:endParaRPr lang="en-US" altLang="en-US"/>
          </a:p>
        </p:txBody>
      </p:sp>
    </p:spTree>
    <p:extLst>
      <p:ext uri="{BB962C8B-B14F-4D97-AF65-F5344CB8AC3E}">
        <p14:creationId xmlns:p14="http://schemas.microsoft.com/office/powerpoint/2010/main" val="3261637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E246AF-B0CD-D244-A07B-5F8C244DBD60}"/>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AD6CFE-FD27-3640-ADAF-D7A073E7EB48}"/>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9B72F-1DEA-8841-B1AB-F648C5AC00A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AEB0298A-B49B-E84C-81C5-2AAD85AC9E3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C0FC6152-5EF9-FB4F-92FE-371F177F458C}"/>
              </a:ext>
            </a:extLst>
          </p:cNvPr>
          <p:cNvSpPr>
            <a:spLocks noGrp="1"/>
          </p:cNvSpPr>
          <p:nvPr>
            <p:ph type="sldNum" sz="quarter" idx="12"/>
          </p:nvPr>
        </p:nvSpPr>
        <p:spPr/>
        <p:txBody>
          <a:bodyPr/>
          <a:lstStyle>
            <a:lvl1pPr>
              <a:defRPr/>
            </a:lvl1pPr>
          </a:lstStyle>
          <a:p>
            <a:r>
              <a:rPr lang="en-US" altLang="en-US"/>
              <a:t>Slide </a:t>
            </a:r>
            <a:fld id="{D60C40B6-8E2C-6E4C-B35A-2F0140887429}" type="slidenum">
              <a:rPr lang="en-US" altLang="en-US"/>
              <a:pPr/>
              <a:t>‹#›</a:t>
            </a:fld>
            <a:endParaRPr lang="en-US" altLang="en-US"/>
          </a:p>
        </p:txBody>
      </p:sp>
    </p:spTree>
    <p:extLst>
      <p:ext uri="{BB962C8B-B14F-4D97-AF65-F5344CB8AC3E}">
        <p14:creationId xmlns:p14="http://schemas.microsoft.com/office/powerpoint/2010/main" val="382038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247FC-6D73-7641-9C80-2DBAA7F4C0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72C268-73F2-6445-B8ED-FF7D22E5B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679A35-9B83-1D4A-9FFD-FB9A6C07DEB8}"/>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C02F6464-777E-0441-9D0D-C10132FB28A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BAD5498-92DA-3E4A-AA2C-FF5B25208180}"/>
              </a:ext>
            </a:extLst>
          </p:cNvPr>
          <p:cNvSpPr>
            <a:spLocks noGrp="1"/>
          </p:cNvSpPr>
          <p:nvPr>
            <p:ph type="sldNum" sz="quarter" idx="12"/>
          </p:nvPr>
        </p:nvSpPr>
        <p:spPr/>
        <p:txBody>
          <a:bodyPr/>
          <a:lstStyle>
            <a:lvl1pPr>
              <a:defRPr/>
            </a:lvl1pPr>
          </a:lstStyle>
          <a:p>
            <a:r>
              <a:rPr lang="en-US" altLang="en-US"/>
              <a:t>Slide </a:t>
            </a:r>
            <a:fld id="{DE826509-3DED-7A4E-A48A-40F71685D66D}" type="slidenum">
              <a:rPr lang="en-US" altLang="en-US"/>
              <a:pPr/>
              <a:t>‹#›</a:t>
            </a:fld>
            <a:endParaRPr lang="en-US" altLang="en-US"/>
          </a:p>
        </p:txBody>
      </p:sp>
    </p:spTree>
    <p:extLst>
      <p:ext uri="{BB962C8B-B14F-4D97-AF65-F5344CB8AC3E}">
        <p14:creationId xmlns:p14="http://schemas.microsoft.com/office/powerpoint/2010/main" val="2594191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0A7B3-102F-C444-9FAC-064FF17D7CC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80B4D7-5B14-0342-A12E-61083AB34F6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CA8F0BB0-095C-AA44-9AF7-E30065C2BA44}"/>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25F0A4A5-3305-0343-B73E-57931A217873}"/>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BDC30750-338A-D04F-9ECF-9D67CE3E9C81}"/>
              </a:ext>
            </a:extLst>
          </p:cNvPr>
          <p:cNvSpPr>
            <a:spLocks noGrp="1"/>
          </p:cNvSpPr>
          <p:nvPr>
            <p:ph type="sldNum" sz="quarter" idx="12"/>
          </p:nvPr>
        </p:nvSpPr>
        <p:spPr/>
        <p:txBody>
          <a:bodyPr/>
          <a:lstStyle>
            <a:lvl1pPr>
              <a:defRPr/>
            </a:lvl1pPr>
          </a:lstStyle>
          <a:p>
            <a:r>
              <a:rPr lang="en-US" altLang="en-US"/>
              <a:t>Slide </a:t>
            </a:r>
            <a:fld id="{99F4A9B7-FB9E-1443-9081-6D59CF82AA9A}" type="slidenum">
              <a:rPr lang="en-US" altLang="en-US"/>
              <a:pPr/>
              <a:t>‹#›</a:t>
            </a:fld>
            <a:endParaRPr lang="en-US" altLang="en-US"/>
          </a:p>
        </p:txBody>
      </p:sp>
    </p:spTree>
    <p:extLst>
      <p:ext uri="{BB962C8B-B14F-4D97-AF65-F5344CB8AC3E}">
        <p14:creationId xmlns:p14="http://schemas.microsoft.com/office/powerpoint/2010/main" val="278295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B7D6-4288-B847-933A-523478B8DB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B84F31-F3EA-D44E-9050-DBEFB15AA84B}"/>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15EC18-DEF6-4542-B216-4BD9928614E6}"/>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0B2C83-05DA-0B4C-B72E-D631043AE2A4}"/>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FF7FC8C-9CD3-AD4E-8E22-A9E7B07BD35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06F309CC-2615-5445-818C-B6558B27B8F2}"/>
              </a:ext>
            </a:extLst>
          </p:cNvPr>
          <p:cNvSpPr>
            <a:spLocks noGrp="1"/>
          </p:cNvSpPr>
          <p:nvPr>
            <p:ph type="sldNum" sz="quarter" idx="12"/>
          </p:nvPr>
        </p:nvSpPr>
        <p:spPr/>
        <p:txBody>
          <a:bodyPr/>
          <a:lstStyle>
            <a:lvl1pPr>
              <a:defRPr/>
            </a:lvl1pPr>
          </a:lstStyle>
          <a:p>
            <a:r>
              <a:rPr lang="en-US" altLang="en-US"/>
              <a:t>Slide </a:t>
            </a:r>
            <a:fld id="{EF53C1E3-D459-D54D-9A04-0EECCA0762AB}" type="slidenum">
              <a:rPr lang="en-US" altLang="en-US"/>
              <a:pPr/>
              <a:t>‹#›</a:t>
            </a:fld>
            <a:endParaRPr lang="en-US" altLang="en-US"/>
          </a:p>
        </p:txBody>
      </p:sp>
    </p:spTree>
    <p:extLst>
      <p:ext uri="{BB962C8B-B14F-4D97-AF65-F5344CB8AC3E}">
        <p14:creationId xmlns:p14="http://schemas.microsoft.com/office/powerpoint/2010/main" val="36818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2EA95-BFC6-4B45-976B-EDDB737DF77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F453A2-754B-E143-B265-8C84EC29394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70573F-E636-0540-B5D0-7BB6E43AA1EB}"/>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613783-2116-934D-AEF9-BB97DD65D70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1B05E3-CE44-0F47-94DC-A09AB449BE4E}"/>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E55886-8792-7F4E-8F6F-5069EB6FC82E}"/>
              </a:ext>
            </a:extLst>
          </p:cNvPr>
          <p:cNvSpPr>
            <a:spLocks noGrp="1"/>
          </p:cNvSpPr>
          <p:nvPr>
            <p:ph type="dt" sz="half" idx="10"/>
          </p:nvPr>
        </p:nvSpPr>
        <p:spPr/>
        <p:txBody>
          <a:bodyPr/>
          <a:lstStyle>
            <a:lvl1pPr>
              <a:defRPr/>
            </a:lvl1pPr>
          </a:lstStyle>
          <a:p>
            <a:r>
              <a:rPr lang="en-US" altLang="en-US"/>
              <a:t>March 2022</a:t>
            </a:r>
          </a:p>
        </p:txBody>
      </p:sp>
      <p:sp>
        <p:nvSpPr>
          <p:cNvPr id="8" name="Footer Placeholder 7">
            <a:extLst>
              <a:ext uri="{FF2B5EF4-FFF2-40B4-BE49-F238E27FC236}">
                <a16:creationId xmlns:a16="http://schemas.microsoft.com/office/drawing/2014/main" id="{51664C94-BCC0-8C48-A2FD-B3B4B37099B9}"/>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8C4D14BF-A7AC-6346-AA7B-D24CA566B8A7}"/>
              </a:ext>
            </a:extLst>
          </p:cNvPr>
          <p:cNvSpPr>
            <a:spLocks noGrp="1"/>
          </p:cNvSpPr>
          <p:nvPr>
            <p:ph type="sldNum" sz="quarter" idx="12"/>
          </p:nvPr>
        </p:nvSpPr>
        <p:spPr/>
        <p:txBody>
          <a:bodyPr/>
          <a:lstStyle>
            <a:lvl1pPr>
              <a:defRPr/>
            </a:lvl1pPr>
          </a:lstStyle>
          <a:p>
            <a:r>
              <a:rPr lang="en-US" altLang="en-US"/>
              <a:t>Slide </a:t>
            </a:r>
            <a:fld id="{1C1BFB9A-C1E8-C644-9D73-9B076E34FCFC}" type="slidenum">
              <a:rPr lang="en-US" altLang="en-US"/>
              <a:pPr/>
              <a:t>‹#›</a:t>
            </a:fld>
            <a:endParaRPr lang="en-US" altLang="en-US"/>
          </a:p>
        </p:txBody>
      </p:sp>
    </p:spTree>
    <p:extLst>
      <p:ext uri="{BB962C8B-B14F-4D97-AF65-F5344CB8AC3E}">
        <p14:creationId xmlns:p14="http://schemas.microsoft.com/office/powerpoint/2010/main" val="3110671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B6139-FA30-814A-8DFD-CB7DF6C11F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2D5566-605E-9549-9509-B06D39CC1226}"/>
              </a:ext>
            </a:extLst>
          </p:cNvPr>
          <p:cNvSpPr>
            <a:spLocks noGrp="1"/>
          </p:cNvSpPr>
          <p:nvPr>
            <p:ph type="dt" sz="half" idx="10"/>
          </p:nvPr>
        </p:nvSpPr>
        <p:spPr/>
        <p:txBody>
          <a:bodyPr/>
          <a:lstStyle>
            <a:lvl1pPr>
              <a:defRPr/>
            </a:lvl1pPr>
          </a:lstStyle>
          <a:p>
            <a:r>
              <a:rPr lang="en-US" altLang="en-US"/>
              <a:t>March 2022</a:t>
            </a:r>
          </a:p>
        </p:txBody>
      </p:sp>
      <p:sp>
        <p:nvSpPr>
          <p:cNvPr id="4" name="Footer Placeholder 3">
            <a:extLst>
              <a:ext uri="{FF2B5EF4-FFF2-40B4-BE49-F238E27FC236}">
                <a16:creationId xmlns:a16="http://schemas.microsoft.com/office/drawing/2014/main" id="{F1737E6C-69DC-2740-9FF9-0219509B6976}"/>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1BAB28E2-4835-F042-84A0-84C9449E90A0}"/>
              </a:ext>
            </a:extLst>
          </p:cNvPr>
          <p:cNvSpPr>
            <a:spLocks noGrp="1"/>
          </p:cNvSpPr>
          <p:nvPr>
            <p:ph type="sldNum" sz="quarter" idx="12"/>
          </p:nvPr>
        </p:nvSpPr>
        <p:spPr/>
        <p:txBody>
          <a:bodyPr/>
          <a:lstStyle>
            <a:lvl1pPr>
              <a:defRPr/>
            </a:lvl1pPr>
          </a:lstStyle>
          <a:p>
            <a:r>
              <a:rPr lang="en-US" altLang="en-US"/>
              <a:t>Slide </a:t>
            </a:r>
            <a:fld id="{80E7CE0F-6A47-E342-9D61-07371175E3FA}" type="slidenum">
              <a:rPr lang="en-US" altLang="en-US"/>
              <a:pPr/>
              <a:t>‹#›</a:t>
            </a:fld>
            <a:endParaRPr lang="en-US" altLang="en-US"/>
          </a:p>
        </p:txBody>
      </p:sp>
    </p:spTree>
    <p:extLst>
      <p:ext uri="{BB962C8B-B14F-4D97-AF65-F5344CB8AC3E}">
        <p14:creationId xmlns:p14="http://schemas.microsoft.com/office/powerpoint/2010/main" val="3103449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B95393-3617-9244-91F4-62B753B06228}"/>
              </a:ext>
            </a:extLst>
          </p:cNvPr>
          <p:cNvSpPr>
            <a:spLocks noGrp="1"/>
          </p:cNvSpPr>
          <p:nvPr>
            <p:ph type="dt" sz="half" idx="10"/>
          </p:nvPr>
        </p:nvSpPr>
        <p:spPr/>
        <p:txBody>
          <a:bodyPr/>
          <a:lstStyle>
            <a:lvl1pPr>
              <a:defRPr/>
            </a:lvl1pPr>
          </a:lstStyle>
          <a:p>
            <a:r>
              <a:rPr lang="en-US" altLang="en-US"/>
              <a:t>March 2022</a:t>
            </a:r>
          </a:p>
        </p:txBody>
      </p:sp>
      <p:sp>
        <p:nvSpPr>
          <p:cNvPr id="3" name="Footer Placeholder 2">
            <a:extLst>
              <a:ext uri="{FF2B5EF4-FFF2-40B4-BE49-F238E27FC236}">
                <a16:creationId xmlns:a16="http://schemas.microsoft.com/office/drawing/2014/main" id="{6D995743-5196-854E-A193-0AFC483CB02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4248311D-CB25-7E49-8772-8314C70D5C87}"/>
              </a:ext>
            </a:extLst>
          </p:cNvPr>
          <p:cNvSpPr>
            <a:spLocks noGrp="1"/>
          </p:cNvSpPr>
          <p:nvPr>
            <p:ph type="sldNum" sz="quarter" idx="12"/>
          </p:nvPr>
        </p:nvSpPr>
        <p:spPr/>
        <p:txBody>
          <a:bodyPr/>
          <a:lstStyle>
            <a:lvl1pPr>
              <a:defRPr/>
            </a:lvl1pPr>
          </a:lstStyle>
          <a:p>
            <a:r>
              <a:rPr lang="en-US" altLang="en-US"/>
              <a:t>Slide </a:t>
            </a:r>
            <a:fld id="{C4BC67E7-1466-7C45-8EFB-619E00285674}" type="slidenum">
              <a:rPr lang="en-US" altLang="en-US"/>
              <a:pPr/>
              <a:t>‹#›</a:t>
            </a:fld>
            <a:endParaRPr lang="en-US" altLang="en-US"/>
          </a:p>
        </p:txBody>
      </p:sp>
    </p:spTree>
    <p:extLst>
      <p:ext uri="{BB962C8B-B14F-4D97-AF65-F5344CB8AC3E}">
        <p14:creationId xmlns:p14="http://schemas.microsoft.com/office/powerpoint/2010/main" val="2769999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8A67D-3AC9-0F4F-BD3F-E5E9823699F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BA7A63-7C3D-7C44-8BB9-8B516A3C061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489594-B45A-2F49-A79C-5973D5AD262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10E284-EA44-9842-B3E5-4F99E4832C78}"/>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7727F855-3644-304B-8226-C870595DAF0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57127CB1-8CE4-EE4B-9402-995EC492EF19}"/>
              </a:ext>
            </a:extLst>
          </p:cNvPr>
          <p:cNvSpPr>
            <a:spLocks noGrp="1"/>
          </p:cNvSpPr>
          <p:nvPr>
            <p:ph type="sldNum" sz="quarter" idx="12"/>
          </p:nvPr>
        </p:nvSpPr>
        <p:spPr/>
        <p:txBody>
          <a:bodyPr/>
          <a:lstStyle>
            <a:lvl1pPr>
              <a:defRPr/>
            </a:lvl1pPr>
          </a:lstStyle>
          <a:p>
            <a:r>
              <a:rPr lang="en-US" altLang="en-US"/>
              <a:t>Slide </a:t>
            </a:r>
            <a:fld id="{21ABA8A8-2D72-8C4B-8D77-A1593640FC02}" type="slidenum">
              <a:rPr lang="en-US" altLang="en-US"/>
              <a:pPr/>
              <a:t>‹#›</a:t>
            </a:fld>
            <a:endParaRPr lang="en-US" altLang="en-US"/>
          </a:p>
        </p:txBody>
      </p:sp>
    </p:spTree>
    <p:extLst>
      <p:ext uri="{BB962C8B-B14F-4D97-AF65-F5344CB8AC3E}">
        <p14:creationId xmlns:p14="http://schemas.microsoft.com/office/powerpoint/2010/main" val="2893112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3022-AF36-244B-B320-8C84ED46065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558B52-D04D-334D-BD45-9BB0C39F5E3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330256A-D8A7-D940-A2C3-8FB887CBE4C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494855-BCCC-904E-AD47-CF63F0E9148C}"/>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60DFF0C-1046-9741-A9D5-7197E350A2C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C05A8EA5-903C-3642-8CF5-854A5F452ABA}"/>
              </a:ext>
            </a:extLst>
          </p:cNvPr>
          <p:cNvSpPr>
            <a:spLocks noGrp="1"/>
          </p:cNvSpPr>
          <p:nvPr>
            <p:ph type="sldNum" sz="quarter" idx="12"/>
          </p:nvPr>
        </p:nvSpPr>
        <p:spPr/>
        <p:txBody>
          <a:bodyPr/>
          <a:lstStyle>
            <a:lvl1pPr>
              <a:defRPr/>
            </a:lvl1pPr>
          </a:lstStyle>
          <a:p>
            <a:r>
              <a:rPr lang="en-US" altLang="en-US"/>
              <a:t>Slide </a:t>
            </a:r>
            <a:fld id="{E8724107-C604-3C47-8E4D-33E02EA23453}" type="slidenum">
              <a:rPr lang="en-US" altLang="en-US"/>
              <a:pPr/>
              <a:t>‹#›</a:t>
            </a:fld>
            <a:endParaRPr lang="en-US" altLang="en-US"/>
          </a:p>
        </p:txBody>
      </p:sp>
    </p:spTree>
    <p:extLst>
      <p:ext uri="{BB962C8B-B14F-4D97-AF65-F5344CB8AC3E}">
        <p14:creationId xmlns:p14="http://schemas.microsoft.com/office/powerpoint/2010/main" val="2737989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B026374-273B-CF49-8D18-793CE88BEAF8}"/>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7F9A6AA-A512-5D44-8599-E3A26358173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B2016FA-C56F-894E-ADD0-90D368CFFF86}"/>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a:t>March 2022</a:t>
            </a:r>
          </a:p>
        </p:txBody>
      </p:sp>
      <p:sp>
        <p:nvSpPr>
          <p:cNvPr id="1029" name="Rectangle 5">
            <a:extLst>
              <a:ext uri="{FF2B5EF4-FFF2-40B4-BE49-F238E27FC236}">
                <a16:creationId xmlns:a16="http://schemas.microsoft.com/office/drawing/2014/main" id="{E9D8BB87-F255-2544-AABA-6AC1ADC88273}"/>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5A5DC1FA-C267-9F44-A347-85489C29F2C7}"/>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DA5EE7FC-5303-AE41-A8BE-F775DD1AB38F}" type="slidenum">
              <a:rPr lang="en-US" altLang="en-US"/>
              <a:pPr/>
              <a:t>‹#›</a:t>
            </a:fld>
            <a:endParaRPr lang="en-US" altLang="en-US"/>
          </a:p>
        </p:txBody>
      </p:sp>
      <p:sp>
        <p:nvSpPr>
          <p:cNvPr id="1031" name="Rectangle 7">
            <a:extLst>
              <a:ext uri="{FF2B5EF4-FFF2-40B4-BE49-F238E27FC236}">
                <a16:creationId xmlns:a16="http://schemas.microsoft.com/office/drawing/2014/main" id="{C6A87ACE-C04F-A24B-8F8F-38DA7A854CE1}"/>
              </a:ext>
            </a:extLst>
          </p:cNvPr>
          <p:cNvSpPr>
            <a:spLocks noChangeArrowheads="1"/>
          </p:cNvSpPr>
          <p:nvPr/>
        </p:nvSpPr>
        <p:spPr bwMode="auto">
          <a:xfrm>
            <a:off x="3657600" y="394156"/>
            <a:ext cx="4800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802.15-&lt;15-22-0194-00&gt;</a:t>
            </a:r>
          </a:p>
        </p:txBody>
      </p:sp>
      <p:sp>
        <p:nvSpPr>
          <p:cNvPr id="1032" name="Line 8">
            <a:extLst>
              <a:ext uri="{FF2B5EF4-FFF2-40B4-BE49-F238E27FC236}">
                <a16:creationId xmlns:a16="http://schemas.microsoft.com/office/drawing/2014/main" id="{D64A178D-34E3-FF4E-93C5-EAB944830075}"/>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50862FE8-F2A7-BA48-96B0-BDE6AE066905}"/>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39248EA4-7AAF-8E43-B686-1E5E7EC7DE19}"/>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724A89FB-E9AE-7A45-A7F2-5CDD78A3635D}"/>
              </a:ext>
            </a:extLst>
          </p:cNvPr>
          <p:cNvSpPr>
            <a:spLocks noGrp="1"/>
          </p:cNvSpPr>
          <p:nvPr>
            <p:ph type="dt" sz="half" idx="10"/>
          </p:nvPr>
        </p:nvSpPr>
        <p:spPr/>
        <p:txBody>
          <a:bodyPr/>
          <a:lstStyle/>
          <a:p>
            <a:r>
              <a:rPr lang="en-US" altLang="en-US"/>
              <a:t>March 2022</a:t>
            </a:r>
          </a:p>
        </p:txBody>
      </p:sp>
      <p:sp>
        <p:nvSpPr>
          <p:cNvPr id="5"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2874AC78-F9AA-AC47-95A4-821DC4E91D61}"/>
              </a:ext>
            </a:extLst>
          </p:cNvPr>
          <p:cNvSpPr>
            <a:spLocks noGrp="1"/>
          </p:cNvSpPr>
          <p:nvPr>
            <p:ph type="sldNum" sz="quarter" idx="12"/>
          </p:nvPr>
        </p:nvSpPr>
        <p:spPr/>
        <p:txBody>
          <a:bodyPr/>
          <a:lstStyle/>
          <a:p>
            <a:r>
              <a:rPr lang="en-US" altLang="en-US"/>
              <a:t>Slide </a:t>
            </a:r>
            <a:fld id="{AD0DF77F-603B-444D-B952-0DC6F32EAC41}" type="slidenum">
              <a:rPr lang="en-US" altLang="en-US"/>
              <a:pPr/>
              <a:t>1</a:t>
            </a:fld>
            <a:endParaRPr lang="en-US" altLang="en-US"/>
          </a:p>
        </p:txBody>
      </p:sp>
      <p:sp>
        <p:nvSpPr>
          <p:cNvPr id="27651" name="Rectangle 3">
            <a:extLst>
              <a:ext uri="{FF2B5EF4-FFF2-40B4-BE49-F238E27FC236}">
                <a16:creationId xmlns:a16="http://schemas.microsoft.com/office/drawing/2014/main" id="{85BCDA09-C4AF-5245-B4AB-FAD69DD48B91}"/>
              </a:ext>
            </a:extLst>
          </p:cNvPr>
          <p:cNvSpPr>
            <a:spLocks noChangeArrowheads="1"/>
          </p:cNvSpPr>
          <p:nvPr/>
        </p:nvSpPr>
        <p:spPr bwMode="auto">
          <a:xfrm>
            <a:off x="152400" y="609600"/>
            <a:ext cx="89916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Report to EC for Approval of P802.15.4-2020/Cor1 to go to SA Ballot</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a:t>
            </a:r>
            <a:r>
              <a:rPr lang="en-US" altLang="en-US" sz="1600" dirty="0">
                <a:solidFill>
                  <a:srgbClr val="FF0000"/>
                </a:solidFill>
              </a:rPr>
              <a:t>18 March 2022</a:t>
            </a:r>
            <a:r>
              <a:rPr lang="en-US" altLang="en-US" sz="1600" dirty="0">
                <a:solidFill>
                  <a:schemeClr val="tx2"/>
                </a:solidFill>
              </a:rPr>
              <a:t>]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a:t>
            </a:r>
            <a:r>
              <a:rPr lang="en-US" altLang="en-US" sz="1600" dirty="0" err="1">
                <a:solidFill>
                  <a:srgbClr val="FF0000"/>
                </a:solidFill>
              </a:rPr>
              <a:t>pat.kinney@kinneyconsultingllc.com</a:t>
            </a:r>
            <a:endParaRPr lang="en-US" altLang="en-US" sz="1600" dirty="0">
              <a:solidFill>
                <a:schemeClr val="tx2"/>
              </a:solidFill>
            </a:endParaRP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Background report on WG ballot of P802.15.4-2020/Cor 1</a:t>
            </a:r>
            <a:r>
              <a:rPr lang="en-US" altLang="en-US" sz="1600" dirty="0">
                <a:solidFill>
                  <a:schemeClr val="tx2"/>
                </a:solidFill>
              </a:rPr>
              <a:t>]</a:t>
            </a: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CustomShape 1"/>
          <p:cNvSpPr/>
          <p:nvPr/>
        </p:nvSpPr>
        <p:spPr>
          <a:xfrm>
            <a:off x="697140" y="1337310"/>
            <a:ext cx="7768980" cy="15071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Unsatisfied comments</a:t>
            </a:r>
            <a:br>
              <a:rPr sz="900"/>
            </a:br>
            <a:r>
              <a:rPr lang="en-US" sz="2400" b="1" spc="-1">
                <a:solidFill>
                  <a:srgbClr val="000000"/>
                </a:solidFill>
                <a:latin typeface="Times New Roman"/>
                <a:ea typeface="ＭＳ Ｐゴシック"/>
              </a:rPr>
              <a:t>(No must-be-satisfied comments received in LB190)</a:t>
            </a:r>
            <a:br>
              <a:rPr sz="900"/>
            </a:br>
            <a:br>
              <a:rPr sz="900"/>
            </a:br>
            <a:r>
              <a:rPr lang="en-US" sz="2400" b="1" spc="-1">
                <a:solidFill>
                  <a:srgbClr val="000000"/>
                </a:solidFill>
                <a:latin typeface="Times New Roman"/>
                <a:ea typeface="ＭＳ Ｐゴシック"/>
              </a:rPr>
              <a:t>No unsatisfied comments, no No votes in LB190</a:t>
            </a:r>
            <a:endParaRPr lang="en-US" sz="2400" spc="-1">
              <a:latin typeface="Arial"/>
            </a:endParaRPr>
          </a:p>
        </p:txBody>
      </p:sp>
      <p:sp>
        <p:nvSpPr>
          <p:cNvPr id="2" name="Date Placeholder 1">
            <a:extLst>
              <a:ext uri="{FF2B5EF4-FFF2-40B4-BE49-F238E27FC236}">
                <a16:creationId xmlns:a16="http://schemas.microsoft.com/office/drawing/2014/main" id="{94DDE462-0A65-FE4F-B92F-0EE53FB267D0}"/>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DA18AF79-03C8-5C41-9AEC-3877AAB9D93B}"/>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3B791D68-B74B-7245-8EF7-7CA335B8AA68}"/>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10</a:t>
            </a:fld>
            <a:endParaRPr lang="en-US" altLang="en-US"/>
          </a:p>
        </p:txBody>
      </p:sp>
    </p:spTree>
    <p:extLst>
      <p:ext uri="{BB962C8B-B14F-4D97-AF65-F5344CB8AC3E}">
        <p14:creationId xmlns:p14="http://schemas.microsoft.com/office/powerpoint/2010/main" val="2676780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P802.15.4-Cor1</a:t>
            </a:r>
            <a:r>
              <a:rPr lang="en-US" sz="2400" b="1" spc="-1">
                <a:solidFill>
                  <a:srgbClr val="000000"/>
                </a:solidFill>
                <a:latin typeface="Times New Roman"/>
                <a:ea typeface="MS Gothic"/>
              </a:rPr>
              <a:t> Timeline</a:t>
            </a:r>
            <a:endParaRPr lang="en-US" sz="2400" spc="-1">
              <a:latin typeface="Arial"/>
            </a:endParaRPr>
          </a:p>
        </p:txBody>
      </p:sp>
      <p:graphicFrame>
        <p:nvGraphicFramePr>
          <p:cNvPr id="223" name="Table 5"/>
          <p:cNvGraphicFramePr/>
          <p:nvPr/>
        </p:nvGraphicFramePr>
        <p:xfrm>
          <a:off x="1223640" y="2358990"/>
          <a:ext cx="6395220" cy="1691640"/>
        </p:xfrm>
        <a:graphic>
          <a:graphicData uri="http://schemas.openxmlformats.org/drawingml/2006/table">
            <a:tbl>
              <a:tblPr/>
              <a:tblGrid>
                <a:gridCol w="2700270">
                  <a:extLst>
                    <a:ext uri="{9D8B030D-6E8A-4147-A177-3AD203B41FA5}">
                      <a16:colId xmlns:a16="http://schemas.microsoft.com/office/drawing/2014/main" val="20000"/>
                    </a:ext>
                  </a:extLst>
                </a:gridCol>
                <a:gridCol w="1563300">
                  <a:extLst>
                    <a:ext uri="{9D8B030D-6E8A-4147-A177-3AD203B41FA5}">
                      <a16:colId xmlns:a16="http://schemas.microsoft.com/office/drawing/2014/main" val="20001"/>
                    </a:ext>
                  </a:extLst>
                </a:gridCol>
                <a:gridCol w="2131650">
                  <a:extLst>
                    <a:ext uri="{9D8B030D-6E8A-4147-A177-3AD203B41FA5}">
                      <a16:colId xmlns:a16="http://schemas.microsoft.com/office/drawing/2014/main" val="20002"/>
                    </a:ext>
                  </a:extLst>
                </a:gridCol>
              </a:tblGrid>
              <a:tr h="278100">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Open</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Close</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278100">
                <a:tc>
                  <a:txBody>
                    <a:bodyPr/>
                    <a:lstStyle/>
                    <a:p>
                      <a:pPr>
                        <a:lnSpc>
                          <a:spcPct val="100000"/>
                        </a:lnSpc>
                      </a:pPr>
                      <a:r>
                        <a:rPr lang="en-US" sz="1400" b="0" strike="noStrike" spc="-1">
                          <a:solidFill>
                            <a:srgbClr val="000000"/>
                          </a:solidFill>
                          <a:latin typeface="Times New Roman"/>
                          <a:ea typeface="MS Gothic"/>
                        </a:rPr>
                        <a:t>First SA Ballot</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Apr 10, 2022</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May 10, 2022</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278100">
                <a:tc>
                  <a:txBody>
                    <a:bodyPr/>
                    <a:lstStyle/>
                    <a:p>
                      <a:pPr>
                        <a:lnSpc>
                          <a:spcPct val="100000"/>
                        </a:lnSpc>
                      </a:pPr>
                      <a:r>
                        <a:rPr lang="en-US" sz="1400" b="0" strike="noStrike" spc="-1">
                          <a:solidFill>
                            <a:srgbClr val="000000"/>
                          </a:solidFill>
                          <a:latin typeface="Times New Roman"/>
                          <a:ea typeface="MS Gothic"/>
                        </a:rPr>
                        <a:t>Second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a:solidFill>
                            <a:srgbClr val="000000"/>
                          </a:solidFill>
                          <a:latin typeface="Times New Roman"/>
                          <a:ea typeface="MS Gothic"/>
                        </a:rPr>
                        <a:t>May 14,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a:solidFill>
                            <a:srgbClr val="000000"/>
                          </a:solidFill>
                          <a:latin typeface="Times New Roman"/>
                          <a:ea typeface="MS Gothic"/>
                        </a:rPr>
                        <a:t>May 24,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8100">
                <a:tc>
                  <a:txBody>
                    <a:bodyPr/>
                    <a:lstStyle/>
                    <a:p>
                      <a:pPr>
                        <a:lnSpc>
                          <a:spcPct val="100000"/>
                        </a:lnSpc>
                      </a:pPr>
                      <a:r>
                        <a:rPr lang="en-US" sz="1400" b="0" strike="noStrike" spc="-1">
                          <a:solidFill>
                            <a:srgbClr val="000000"/>
                          </a:solidFill>
                          <a:latin typeface="Times New Roman"/>
                          <a:ea typeface="MS Gothic"/>
                        </a:rPr>
                        <a:t>Third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May 28,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Jun 12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8100">
                <a:tc>
                  <a:txBody>
                    <a:bodyPr/>
                    <a:lstStyle/>
                    <a:p>
                      <a:pPr>
                        <a:lnSpc>
                          <a:spcPct val="100000"/>
                        </a:lnSpc>
                      </a:pPr>
                      <a:r>
                        <a:rPr lang="en-US" sz="1400" b="0" strike="noStrike" spc="-1">
                          <a:solidFill>
                            <a:srgbClr val="000000"/>
                          </a:solidFill>
                          <a:latin typeface="Times New Roman"/>
                          <a:ea typeface="MS Gothic"/>
                        </a:rPr>
                        <a:t>EC to Revcom</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a:solidFill>
                            <a:srgbClr val="000000"/>
                          </a:solidFill>
                          <a:latin typeface="Times New Roman"/>
                          <a:ea typeface="MS Gothic"/>
                        </a:rPr>
                        <a:t>Jun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r h="278100">
                <a:tc>
                  <a:txBody>
                    <a:bodyPr/>
                    <a:lstStyle/>
                    <a:p>
                      <a:pPr>
                        <a:lnSpc>
                          <a:spcPct val="100000"/>
                        </a:lnSpc>
                      </a:pPr>
                      <a:r>
                        <a:rPr lang="en-US" sz="1400" b="0" strike="noStrike" spc="-1">
                          <a:solidFill>
                            <a:srgbClr val="000000"/>
                          </a:solidFill>
                          <a:latin typeface="Times New Roman"/>
                          <a:ea typeface="MS Gothic"/>
                        </a:rPr>
                        <a:t>Revcom to SB</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Jul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5"/>
                  </a:ext>
                </a:extLst>
              </a:tr>
            </a:tbl>
          </a:graphicData>
        </a:graphic>
      </p:graphicFrame>
      <p:sp>
        <p:nvSpPr>
          <p:cNvPr id="2" name="Date Placeholder 1">
            <a:extLst>
              <a:ext uri="{FF2B5EF4-FFF2-40B4-BE49-F238E27FC236}">
                <a16:creationId xmlns:a16="http://schemas.microsoft.com/office/drawing/2014/main" id="{C8E28B79-9520-AB41-AE3E-E57EAF215EA4}"/>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2210C881-9FCC-7146-9234-D890008CCD36}"/>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BE94BC2C-45C4-E24C-8E51-0D9F0E18722C}"/>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11</a:t>
            </a:fld>
            <a:endParaRPr lang="en-US" altLang="en-US"/>
          </a:p>
        </p:txBody>
      </p:sp>
    </p:spTree>
    <p:extLst>
      <p:ext uri="{BB962C8B-B14F-4D97-AF65-F5344CB8AC3E}">
        <p14:creationId xmlns:p14="http://schemas.microsoft.com/office/powerpoint/2010/main" val="2467171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CC9339B-BABE-D449-A1A4-5D486E65729F}"/>
              </a:ext>
            </a:extLst>
          </p:cNvPr>
          <p:cNvSpPr>
            <a:spLocks noGrp="1"/>
          </p:cNvSpPr>
          <p:nvPr>
            <p:ph type="dt" sz="half" idx="10"/>
          </p:nvPr>
        </p:nvSpPr>
        <p:spPr/>
        <p:txBody>
          <a:bodyPr/>
          <a:lstStyle/>
          <a:p>
            <a:r>
              <a:rPr lang="en-US" altLang="en-US"/>
              <a:t>March 2022</a:t>
            </a:r>
          </a:p>
        </p:txBody>
      </p:sp>
      <p:sp>
        <p:nvSpPr>
          <p:cNvPr id="5" name="Footer Placeholder 4">
            <a:extLst>
              <a:ext uri="{FF2B5EF4-FFF2-40B4-BE49-F238E27FC236}">
                <a16:creationId xmlns:a16="http://schemas.microsoft.com/office/drawing/2014/main" id="{9C875A29-E023-C446-AF2A-E384DC22C7B7}"/>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8C8F7411-78E4-D149-BECC-28C2B1289B10}"/>
              </a:ext>
            </a:extLst>
          </p:cNvPr>
          <p:cNvSpPr>
            <a:spLocks noGrp="1"/>
          </p:cNvSpPr>
          <p:nvPr>
            <p:ph type="sldNum" sz="quarter" idx="12"/>
          </p:nvPr>
        </p:nvSpPr>
        <p:spPr/>
        <p:txBody>
          <a:bodyPr/>
          <a:lstStyle/>
          <a:p>
            <a:r>
              <a:rPr lang="en-US" altLang="en-US"/>
              <a:t>Slide </a:t>
            </a:r>
            <a:fld id="{B4FE9109-5654-1048-8899-214797A70F9A}" type="slidenum">
              <a:rPr lang="en-US" altLang="en-US"/>
              <a:pPr/>
              <a:t>12</a:t>
            </a:fld>
            <a:endParaRPr lang="en-US" altLang="en-US"/>
          </a:p>
        </p:txBody>
      </p:sp>
      <p:sp>
        <p:nvSpPr>
          <p:cNvPr id="4098" name="Rectangle 2">
            <a:extLst>
              <a:ext uri="{FF2B5EF4-FFF2-40B4-BE49-F238E27FC236}">
                <a16:creationId xmlns:a16="http://schemas.microsoft.com/office/drawing/2014/main" id="{090522B8-6045-D14E-AF44-0B24494BE8BA}"/>
              </a:ext>
            </a:extLst>
          </p:cNvPr>
          <p:cNvSpPr>
            <a:spLocks noGrp="1" noChangeArrowheads="1"/>
          </p:cNvSpPr>
          <p:nvPr>
            <p:ph type="title"/>
          </p:nvPr>
        </p:nvSpPr>
        <p:spPr>
          <a:ln/>
        </p:spPr>
        <p:txBody>
          <a:bodyPr/>
          <a:lstStyle/>
          <a:p>
            <a:r>
              <a:rPr lang="en-US" altLang="en-US" sz="3200" dirty="0"/>
              <a:t>Motions</a:t>
            </a:r>
          </a:p>
        </p:txBody>
      </p:sp>
      <p:sp>
        <p:nvSpPr>
          <p:cNvPr id="4099" name="Rectangle 3">
            <a:extLst>
              <a:ext uri="{FF2B5EF4-FFF2-40B4-BE49-F238E27FC236}">
                <a16:creationId xmlns:a16="http://schemas.microsoft.com/office/drawing/2014/main" id="{586014C6-72D3-BC48-B494-81C98C21A120}"/>
              </a:ext>
            </a:extLst>
          </p:cNvPr>
          <p:cNvSpPr>
            <a:spLocks noGrp="1" noChangeArrowheads="1"/>
          </p:cNvSpPr>
          <p:nvPr>
            <p:ph type="body" idx="1"/>
          </p:nvPr>
        </p:nvSpPr>
        <p:spPr>
          <a:xfrm>
            <a:off x="458788" y="1493589"/>
            <a:ext cx="8380412" cy="4676775"/>
          </a:xfrm>
          <a:ln/>
        </p:spPr>
        <p:txBody>
          <a:bodyPr/>
          <a:lstStyle/>
          <a:p>
            <a:r>
              <a:rPr lang="en-US" altLang="en-US" sz="2800" dirty="0"/>
              <a:t>WG: </a:t>
            </a:r>
          </a:p>
          <a:p>
            <a:pPr lvl="1"/>
            <a:r>
              <a:rPr lang="en-US" altLang="en-US" sz="2400" dirty="0"/>
              <a:t>802.15 has reviewed and requests unconditional approval from the EC to submit P802.15.4-2020-Cor1_D04 to Standards Association ballot.</a:t>
            </a:r>
          </a:p>
          <a:p>
            <a:pPr lvl="1"/>
            <a:r>
              <a:rPr lang="en-US" altLang="en-US" sz="2400" dirty="0"/>
              <a:t>Moved by Tero Kivinen, Seconded by Phil Beecher</a:t>
            </a:r>
          </a:p>
          <a:p>
            <a:pPr lvl="1"/>
            <a:r>
              <a:rPr lang="en-US" altLang="en-US" sz="2400" dirty="0"/>
              <a:t>Vote: xx/xx/xx, motion carries</a:t>
            </a:r>
          </a:p>
          <a:p>
            <a:r>
              <a:rPr lang="en-US" altLang="en-US" sz="2800" dirty="0"/>
              <a:t>802 EC: </a:t>
            </a:r>
          </a:p>
          <a:p>
            <a:pPr lvl="1"/>
            <a:r>
              <a:rPr lang="en-US" altLang="en-US" sz="2400" dirty="0"/>
              <a:t>Unconditionally approve sending IEEE P802.15.4-2020/Cor 1 to Standards Association ballot</a:t>
            </a:r>
          </a:p>
          <a:p>
            <a:pPr lvl="1"/>
            <a:r>
              <a:rPr lang="en-US" altLang="en-US" sz="2400" dirty="0"/>
              <a:t>Moved by Kinney, seconded by Holcomb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685800" y="1209600"/>
            <a:ext cx="7770600" cy="11005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P802.15.4-Cor1 Report to EC on Unconditional Approval to go to SA Ballot</a:t>
            </a:r>
            <a:endParaRPr lang="en-US" sz="2400" spc="-1">
              <a:latin typeface="Arial"/>
            </a:endParaRPr>
          </a:p>
        </p:txBody>
      </p:sp>
      <p:sp>
        <p:nvSpPr>
          <p:cNvPr id="175" name="CustomShape 2"/>
          <p:cNvSpPr/>
          <p:nvPr/>
        </p:nvSpPr>
        <p:spPr>
          <a:xfrm>
            <a:off x="1408860" y="2261790"/>
            <a:ext cx="6399000" cy="3553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lgn="ctr">
              <a:spcBef>
                <a:spcPts val="374"/>
              </a:spcBef>
            </a:pPr>
            <a:r>
              <a:rPr lang="en-US" sz="1500" b="1" spc="-1" dirty="0">
                <a:solidFill>
                  <a:srgbClr val="000000"/>
                </a:solidFill>
                <a:latin typeface="Times New Roman"/>
                <a:ea typeface="MS Gothic"/>
              </a:rPr>
              <a:t>Date:</a:t>
            </a:r>
            <a:r>
              <a:rPr lang="en-US" sz="1500" spc="-1" dirty="0">
                <a:solidFill>
                  <a:srgbClr val="000000"/>
                </a:solidFill>
                <a:latin typeface="Times New Roman"/>
                <a:ea typeface="MS Gothic"/>
              </a:rPr>
              <a:t> 2022-03-15</a:t>
            </a:r>
          </a:p>
          <a:p>
            <a:pPr algn="ctr">
              <a:spcBef>
                <a:spcPts val="374"/>
              </a:spcBef>
            </a:pPr>
            <a:endParaRPr lang="en-US" sz="1500" spc="-1" dirty="0">
              <a:latin typeface="Arial"/>
            </a:endParaRPr>
          </a:p>
        </p:txBody>
      </p:sp>
      <p:sp>
        <p:nvSpPr>
          <p:cNvPr id="179" name="CustomShape 6"/>
          <p:cNvSpPr/>
          <p:nvPr/>
        </p:nvSpPr>
        <p:spPr>
          <a:xfrm>
            <a:off x="745200" y="2549070"/>
            <a:ext cx="1084050" cy="28377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spcBef>
                <a:spcPts val="374"/>
              </a:spcBef>
            </a:pPr>
            <a:r>
              <a:rPr lang="en-US" sz="1500" spc="-1">
                <a:solidFill>
                  <a:srgbClr val="000000"/>
                </a:solidFill>
                <a:latin typeface="Times New Roman"/>
                <a:ea typeface="MS Gothic"/>
              </a:rPr>
              <a:t>Author(s):</a:t>
            </a:r>
            <a:endParaRPr lang="en-US" sz="1500" spc="-1">
              <a:latin typeface="Arial"/>
            </a:endParaRPr>
          </a:p>
        </p:txBody>
      </p:sp>
      <p:graphicFrame>
        <p:nvGraphicFramePr>
          <p:cNvPr id="180" name="Table 7"/>
          <p:cNvGraphicFramePr/>
          <p:nvPr>
            <p:extLst>
              <p:ext uri="{D42A27DB-BD31-4B8C-83A1-F6EECF244321}">
                <p14:modId xmlns:p14="http://schemas.microsoft.com/office/powerpoint/2010/main" val="3476027132"/>
              </p:ext>
            </p:extLst>
          </p:nvPr>
        </p:nvGraphicFramePr>
        <p:xfrm>
          <a:off x="865890" y="2968650"/>
          <a:ext cx="7897109" cy="2203200"/>
        </p:xfrm>
        <a:graphic>
          <a:graphicData uri="http://schemas.openxmlformats.org/drawingml/2006/table">
            <a:tbl>
              <a:tblPr/>
              <a:tblGrid>
                <a:gridCol w="1385874">
                  <a:extLst>
                    <a:ext uri="{9D8B030D-6E8A-4147-A177-3AD203B41FA5}">
                      <a16:colId xmlns:a16="http://schemas.microsoft.com/office/drawing/2014/main" val="20000"/>
                    </a:ext>
                  </a:extLst>
                </a:gridCol>
                <a:gridCol w="1574844">
                  <a:extLst>
                    <a:ext uri="{9D8B030D-6E8A-4147-A177-3AD203B41FA5}">
                      <a16:colId xmlns:a16="http://schemas.microsoft.com/office/drawing/2014/main" val="20001"/>
                    </a:ext>
                  </a:extLst>
                </a:gridCol>
                <a:gridCol w="1138287">
                  <a:extLst>
                    <a:ext uri="{9D8B030D-6E8A-4147-A177-3AD203B41FA5}">
                      <a16:colId xmlns:a16="http://schemas.microsoft.com/office/drawing/2014/main" val="20002"/>
                    </a:ext>
                  </a:extLst>
                </a:gridCol>
                <a:gridCol w="755322">
                  <a:extLst>
                    <a:ext uri="{9D8B030D-6E8A-4147-A177-3AD203B41FA5}">
                      <a16:colId xmlns:a16="http://schemas.microsoft.com/office/drawing/2014/main" val="20003"/>
                    </a:ext>
                  </a:extLst>
                </a:gridCol>
                <a:gridCol w="3042782">
                  <a:extLst>
                    <a:ext uri="{9D8B030D-6E8A-4147-A177-3AD203B41FA5}">
                      <a16:colId xmlns:a16="http://schemas.microsoft.com/office/drawing/2014/main" val="20004"/>
                    </a:ext>
                  </a:extLst>
                </a:gridCol>
              </a:tblGrid>
              <a:tr h="550530">
                <a:tc>
                  <a:txBody>
                    <a:bodyPr/>
                    <a:lstStyle/>
                    <a:p>
                      <a:pPr>
                        <a:lnSpc>
                          <a:spcPct val="100000"/>
                        </a:lnSpc>
                      </a:pPr>
                      <a:r>
                        <a:rPr lang="en-US" sz="1400" b="1" strike="noStrike" spc="-1">
                          <a:solidFill>
                            <a:srgbClr val="000000"/>
                          </a:solidFill>
                          <a:latin typeface="Arial"/>
                          <a:ea typeface="DejaVu Sans"/>
                        </a:rPr>
                        <a:t>Name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Affiliations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Address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Phone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dirty="0">
                          <a:solidFill>
                            <a:srgbClr val="000000"/>
                          </a:solidFill>
                          <a:latin typeface="Arial"/>
                          <a:ea typeface="DejaVu Sans"/>
                        </a:rPr>
                        <a:t>Email</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50530">
                <a:tc>
                  <a:txBody>
                    <a:bodyPr/>
                    <a:lstStyle/>
                    <a:p>
                      <a:pPr>
                        <a:lnSpc>
                          <a:spcPct val="100000"/>
                        </a:lnSpc>
                      </a:pPr>
                      <a:r>
                        <a:rPr lang="en-US" sz="1400" b="0" strike="noStrike" spc="-1">
                          <a:solidFill>
                            <a:srgbClr val="000000"/>
                          </a:solidFill>
                          <a:latin typeface="Arial"/>
                          <a:ea typeface="DejaVu Sans"/>
                        </a:rPr>
                        <a:t>Pat Kinney</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Arial"/>
                          <a:ea typeface="DejaVu Sans"/>
                        </a:rPr>
                        <a:t>Kinney Consulting</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Arial"/>
                          <a:ea typeface="DejaVu Sans"/>
                        </a:rPr>
                        <a:t>pat.kinney@kinneyconsultingllc.com</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0530">
                <a:tc>
                  <a:txBody>
                    <a:bodyPr/>
                    <a:lstStyle/>
                    <a:p>
                      <a:pPr>
                        <a:lnSpc>
                          <a:spcPct val="100000"/>
                        </a:lnSpc>
                      </a:pPr>
                      <a:r>
                        <a:rPr lang="en-US" sz="1400" b="0" strike="noStrike" spc="-1">
                          <a:solidFill>
                            <a:srgbClr val="000000"/>
                          </a:solidFill>
                          <a:latin typeface="Arial"/>
                          <a:ea typeface="DejaVu Sans"/>
                        </a:rPr>
                        <a:t>Tero Kivinen</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Arial"/>
                          <a:ea typeface="DejaVu Sans"/>
                        </a:rPr>
                        <a:t>Self</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Arial"/>
                          <a:ea typeface="DejaVu Sans"/>
                        </a:rPr>
                        <a:t>kivinen@iki.fi</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1610">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sp>
        <p:nvSpPr>
          <p:cNvPr id="2" name="Date Placeholder 1">
            <a:extLst>
              <a:ext uri="{FF2B5EF4-FFF2-40B4-BE49-F238E27FC236}">
                <a16:creationId xmlns:a16="http://schemas.microsoft.com/office/drawing/2014/main" id="{ACF993E0-B1CF-F74A-9D66-6401F057326E}"/>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F7EFF868-A111-FF4B-834E-C17004B11EEB}"/>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03713E3C-AE21-CF47-8E7D-EE3C45D852D1}"/>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2</a:t>
            </a:fld>
            <a:endParaRPr lang="en-US" altLang="en-US"/>
          </a:p>
        </p:txBody>
      </p:sp>
    </p:spTree>
    <p:extLst>
      <p:ext uri="{BB962C8B-B14F-4D97-AF65-F5344CB8AC3E}">
        <p14:creationId xmlns:p14="http://schemas.microsoft.com/office/powerpoint/2010/main" val="149711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Introduction</a:t>
            </a:r>
            <a:endParaRPr lang="en-US" sz="2400" spc="-1">
              <a:latin typeface="Arial"/>
            </a:endParaRPr>
          </a:p>
        </p:txBody>
      </p:sp>
      <p:sp>
        <p:nvSpPr>
          <p:cNvPr id="18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This document contains the report to the IEEE 802 Executive Committee in support of a request for unconditional approval to send IEEE P802.15.4-Cor1/D4 to SA Ballot.</a:t>
            </a:r>
            <a:endParaRPr lang="en-US" sz="1800" spc="-1" dirty="0">
              <a:latin typeface="Arial"/>
            </a:endParaRPr>
          </a:p>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The WG motion to request unconditional approval was approved during the March session of the 802.15 working group on 16 March 2022.</a:t>
            </a:r>
            <a:endParaRPr lang="en-US" sz="1800" spc="-1" dirty="0">
              <a:latin typeface="Arial"/>
            </a:endParaRPr>
          </a:p>
          <a:p>
            <a:pPr marL="600210" lvl="1" indent="-256230">
              <a:spcBef>
                <a:spcPts val="374"/>
              </a:spcBef>
              <a:buClr>
                <a:srgbClr val="000000"/>
              </a:buClr>
              <a:buFont typeface="Arial"/>
              <a:buChar char="•"/>
            </a:pPr>
            <a:r>
              <a:rPr lang="en-US" sz="1500" spc="-1" dirty="0">
                <a:solidFill>
                  <a:srgbClr val="000000"/>
                </a:solidFill>
                <a:latin typeface="Times New Roman"/>
                <a:ea typeface="ＭＳ Ｐゴシック"/>
              </a:rPr>
              <a:t>Passed in the Working Group  X yes, X no, X abstain</a:t>
            </a:r>
            <a:endParaRPr lang="en-US" sz="1500" spc="-1" dirty="0">
              <a:latin typeface="Arial"/>
            </a:endParaRPr>
          </a:p>
        </p:txBody>
      </p:sp>
      <p:sp>
        <p:nvSpPr>
          <p:cNvPr id="2" name="Date Placeholder 1">
            <a:extLst>
              <a:ext uri="{FF2B5EF4-FFF2-40B4-BE49-F238E27FC236}">
                <a16:creationId xmlns:a16="http://schemas.microsoft.com/office/drawing/2014/main" id="{54303E9F-7044-C14D-AFEF-E79B0C175092}"/>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76C765B4-07E2-C540-82E5-B4785ED12545}"/>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CF76BE8E-827B-824E-A963-D332225E50DC}"/>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3</a:t>
            </a:fld>
            <a:endParaRPr lang="en-US" altLang="en-US"/>
          </a:p>
        </p:txBody>
      </p:sp>
    </p:spTree>
    <p:extLst>
      <p:ext uri="{BB962C8B-B14F-4D97-AF65-F5344CB8AC3E}">
        <p14:creationId xmlns:p14="http://schemas.microsoft.com/office/powerpoint/2010/main" val="401365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Status Summary</a:t>
            </a:r>
            <a:endParaRPr lang="en-US" sz="2400" spc="-1">
              <a:latin typeface="Arial"/>
            </a:endParaRPr>
          </a:p>
        </p:txBody>
      </p:sp>
      <p:sp>
        <p:nvSpPr>
          <p:cNvPr id="187"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a:solidFill>
                  <a:srgbClr val="000000"/>
                </a:solidFill>
                <a:latin typeface="Times New Roman"/>
                <a:ea typeface="MS Gothic"/>
              </a:rPr>
              <a:t>The P802.15.4-Cor1 Draft went through four WG Letter Ballots. Draft P802.15.4-Cor1/D4 achieved &gt; 75% needed for an approved draft</a:t>
            </a:r>
            <a:endParaRPr lang="en-US" sz="1800" spc="-1">
              <a:latin typeface="Arial"/>
            </a:endParaRPr>
          </a:p>
          <a:p>
            <a:pPr marL="257310" indent="-256230">
              <a:spcBef>
                <a:spcPts val="451"/>
              </a:spcBef>
              <a:buClr>
                <a:srgbClr val="000000"/>
              </a:buClr>
              <a:buFont typeface="Arial"/>
              <a:buChar char="•"/>
            </a:pPr>
            <a:r>
              <a:rPr lang="en-US" sz="1800" b="1" spc="-1">
                <a:solidFill>
                  <a:srgbClr val="000000"/>
                </a:solidFill>
                <a:latin typeface="Times New Roman"/>
                <a:ea typeface="MS Gothic"/>
              </a:rPr>
              <a:t>The TG has resolved 31 comments received on drafts P802.15.4-Cor1/D1, resolved 3 comments received on draft P802.15.4-Cor1/D2, resolved 3 comments received on draft P802.15.4-Cor1/D3, and received no comments for P802.15.4-Cor1/D4.</a:t>
            </a:r>
            <a:endParaRPr lang="en-US" sz="1800" spc="-1">
              <a:latin typeface="Arial"/>
            </a:endParaRPr>
          </a:p>
        </p:txBody>
      </p:sp>
      <p:sp>
        <p:nvSpPr>
          <p:cNvPr id="2" name="Date Placeholder 1">
            <a:extLst>
              <a:ext uri="{FF2B5EF4-FFF2-40B4-BE49-F238E27FC236}">
                <a16:creationId xmlns:a16="http://schemas.microsoft.com/office/drawing/2014/main" id="{FCC814D1-0653-7244-A4A9-11571D6174F5}"/>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EB05DEF6-6138-9F4E-AD0B-412092860FDC}"/>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5D2AFEFC-54FA-F746-B0E0-2B333D31B8E5}"/>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4</a:t>
            </a:fld>
            <a:endParaRPr lang="en-US" altLang="en-US"/>
          </a:p>
        </p:txBody>
      </p:sp>
    </p:spTree>
    <p:extLst>
      <p:ext uri="{BB962C8B-B14F-4D97-AF65-F5344CB8AC3E}">
        <p14:creationId xmlns:p14="http://schemas.microsoft.com/office/powerpoint/2010/main" val="3011442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ustomShape 4"/>
          <p:cNvSpPr/>
          <p:nvPr/>
        </p:nvSpPr>
        <p:spPr>
          <a:xfrm>
            <a:off x="0" y="1371600"/>
            <a:ext cx="7769250" cy="4352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802.15 WG Letter Ballot Results – P802.15.4-Cor1</a:t>
            </a:r>
            <a:endParaRPr lang="en-US" sz="2400" spc="-1">
              <a:latin typeface="Arial"/>
            </a:endParaRPr>
          </a:p>
        </p:txBody>
      </p:sp>
      <p:graphicFrame>
        <p:nvGraphicFramePr>
          <p:cNvPr id="195" name="Table 5"/>
          <p:cNvGraphicFramePr/>
          <p:nvPr/>
        </p:nvGraphicFramePr>
        <p:xfrm>
          <a:off x="251640" y="1889730"/>
          <a:ext cx="8586810" cy="3672270"/>
        </p:xfrm>
        <a:graphic>
          <a:graphicData uri="http://schemas.openxmlformats.org/drawingml/2006/table">
            <a:tbl>
              <a:tblPr/>
              <a:tblGrid>
                <a:gridCol w="455490">
                  <a:extLst>
                    <a:ext uri="{9D8B030D-6E8A-4147-A177-3AD203B41FA5}">
                      <a16:colId xmlns:a16="http://schemas.microsoft.com/office/drawing/2014/main" val="20000"/>
                    </a:ext>
                  </a:extLst>
                </a:gridCol>
                <a:gridCol w="909090">
                  <a:extLst>
                    <a:ext uri="{9D8B030D-6E8A-4147-A177-3AD203B41FA5}">
                      <a16:colId xmlns:a16="http://schemas.microsoft.com/office/drawing/2014/main" val="20001"/>
                    </a:ext>
                  </a:extLst>
                </a:gridCol>
                <a:gridCol w="1616490">
                  <a:extLst>
                    <a:ext uri="{9D8B030D-6E8A-4147-A177-3AD203B41FA5}">
                      <a16:colId xmlns:a16="http://schemas.microsoft.com/office/drawing/2014/main" val="20002"/>
                    </a:ext>
                  </a:extLst>
                </a:gridCol>
                <a:gridCol w="981450">
                  <a:extLst>
                    <a:ext uri="{9D8B030D-6E8A-4147-A177-3AD203B41FA5}">
                      <a16:colId xmlns:a16="http://schemas.microsoft.com/office/drawing/2014/main" val="20003"/>
                    </a:ext>
                  </a:extLst>
                </a:gridCol>
                <a:gridCol w="396630">
                  <a:extLst>
                    <a:ext uri="{9D8B030D-6E8A-4147-A177-3AD203B41FA5}">
                      <a16:colId xmlns:a16="http://schemas.microsoft.com/office/drawing/2014/main" val="20004"/>
                    </a:ext>
                  </a:extLst>
                </a:gridCol>
                <a:gridCol w="613440">
                  <a:extLst>
                    <a:ext uri="{9D8B030D-6E8A-4147-A177-3AD203B41FA5}">
                      <a16:colId xmlns:a16="http://schemas.microsoft.com/office/drawing/2014/main" val="20005"/>
                    </a:ext>
                  </a:extLst>
                </a:gridCol>
                <a:gridCol w="613440">
                  <a:extLst>
                    <a:ext uri="{9D8B030D-6E8A-4147-A177-3AD203B41FA5}">
                      <a16:colId xmlns:a16="http://schemas.microsoft.com/office/drawing/2014/main" val="20006"/>
                    </a:ext>
                  </a:extLst>
                </a:gridCol>
                <a:gridCol w="584550">
                  <a:extLst>
                    <a:ext uri="{9D8B030D-6E8A-4147-A177-3AD203B41FA5}">
                      <a16:colId xmlns:a16="http://schemas.microsoft.com/office/drawing/2014/main" val="20007"/>
                    </a:ext>
                  </a:extLst>
                </a:gridCol>
                <a:gridCol w="663660">
                  <a:extLst>
                    <a:ext uri="{9D8B030D-6E8A-4147-A177-3AD203B41FA5}">
                      <a16:colId xmlns:a16="http://schemas.microsoft.com/office/drawing/2014/main" val="20008"/>
                    </a:ext>
                  </a:extLst>
                </a:gridCol>
                <a:gridCol w="635040">
                  <a:extLst>
                    <a:ext uri="{9D8B030D-6E8A-4147-A177-3AD203B41FA5}">
                      <a16:colId xmlns:a16="http://schemas.microsoft.com/office/drawing/2014/main" val="20009"/>
                    </a:ext>
                  </a:extLst>
                </a:gridCol>
                <a:gridCol w="490860">
                  <a:extLst>
                    <a:ext uri="{9D8B030D-6E8A-4147-A177-3AD203B41FA5}">
                      <a16:colId xmlns:a16="http://schemas.microsoft.com/office/drawing/2014/main" val="20010"/>
                    </a:ext>
                  </a:extLst>
                </a:gridCol>
                <a:gridCol w="626670">
                  <a:extLst>
                    <a:ext uri="{9D8B030D-6E8A-4147-A177-3AD203B41FA5}">
                      <a16:colId xmlns:a16="http://schemas.microsoft.com/office/drawing/2014/main" val="20011"/>
                    </a:ext>
                  </a:extLst>
                </a:gridCol>
              </a:tblGrid>
              <a:tr h="724410">
                <a:tc>
                  <a:txBody>
                    <a:bodyPr/>
                    <a:lstStyle/>
                    <a:p>
                      <a:pPr algn="ctr">
                        <a:lnSpc>
                          <a:spcPct val="100000"/>
                        </a:lnSpc>
                      </a:pPr>
                      <a:r>
                        <a:rPr lang="en-US" sz="900" b="1" strike="noStrike" spc="-1">
                          <a:solidFill>
                            <a:srgbClr val="000000"/>
                          </a:solidFill>
                          <a:latin typeface="Arial"/>
                          <a:ea typeface="Times New Roman"/>
                        </a:rPr>
                        <a:t>Ballot ID</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Ballot Close Date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Title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Ballot Type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Pool</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Return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%Return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Abstain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%Abstain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Approve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Disapprove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%Approve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0"/>
                  </a:ext>
                </a:extLst>
              </a:tr>
              <a:tr h="368550">
                <a:tc>
                  <a:txBody>
                    <a:bodyPr/>
                    <a:lstStyle/>
                    <a:p>
                      <a:pPr>
                        <a:lnSpc>
                          <a:spcPct val="100000"/>
                        </a:lnSpc>
                      </a:pPr>
                      <a:r>
                        <a:rPr lang="en-US" sz="900" b="0" strike="noStrike" spc="-1">
                          <a:solidFill>
                            <a:srgbClr val="000000"/>
                          </a:solidFill>
                          <a:latin typeface="Arial"/>
                          <a:ea typeface="Times New Roman"/>
                        </a:rPr>
                        <a:t>187</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17-Nov-2021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Technical Letter Ballot for P802.15.4-Cor1</a:t>
                      </a:r>
                      <a:r>
                        <a:rPr lang="en-US" sz="900" b="0" strike="noStrike" spc="-1">
                          <a:solidFill>
                            <a:srgbClr val="000000"/>
                          </a:solidFill>
                          <a:latin typeface="Arial"/>
                          <a:ea typeface="MS Gothic"/>
                        </a:rPr>
                        <a:t>/D1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Technical</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69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60.00%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5.80%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64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98.46%</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1"/>
                  </a:ext>
                </a:extLst>
              </a:tr>
              <a:tr h="368550">
                <a:tc>
                  <a:txBody>
                    <a:bodyPr/>
                    <a:lstStyle/>
                    <a:p>
                      <a:pPr>
                        <a:lnSpc>
                          <a:spcPct val="100000"/>
                        </a:lnSpc>
                      </a:pPr>
                      <a:r>
                        <a:rPr lang="en-US" sz="900" b="0" strike="noStrike" spc="-1">
                          <a:solidFill>
                            <a:srgbClr val="000000"/>
                          </a:solidFill>
                          <a:latin typeface="Arial"/>
                          <a:ea typeface="Times New Roman"/>
                        </a:rPr>
                        <a:t>188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13-Dec-2021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First recirculation draft, P802.15.4-Cor1/D2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Recirculation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115</a:t>
                      </a:r>
                      <a:endParaRPr lang="en-US" sz="900" b="0" strike="noStrike" spc="-1">
                        <a:latin typeface="Arial"/>
                      </a:endParaRPr>
                    </a:p>
                    <a:p>
                      <a:pPr>
                        <a:lnSpc>
                          <a:spcPct val="100000"/>
                        </a:lnSpc>
                      </a:pP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7.83%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88.89%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2"/>
                  </a:ext>
                </a:extLst>
              </a:tr>
              <a:tr h="368550">
                <a:tc>
                  <a:txBody>
                    <a:bodyPr/>
                    <a:lstStyle/>
                    <a:p>
                      <a:pPr>
                        <a:lnSpc>
                          <a:spcPct val="100000"/>
                        </a:lnSpc>
                      </a:pPr>
                      <a:r>
                        <a:rPr lang="en-US" sz="900" b="0" strike="noStrike" spc="-1">
                          <a:solidFill>
                            <a:srgbClr val="000000"/>
                          </a:solidFill>
                          <a:latin typeface="Arial"/>
                          <a:ea typeface="Times New Roman"/>
                        </a:rPr>
                        <a:t>189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12-Jan-2022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Second recirculation draft, P802.15.4-Cor1/D3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Accumulated Tally</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60.87%</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5.71%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98.48%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3"/>
                  </a:ext>
                </a:extLst>
              </a:tr>
              <a:tr h="368550">
                <a:tc>
                  <a:txBody>
                    <a:bodyPr/>
                    <a:lstStyle/>
                    <a:p>
                      <a:pPr>
                        <a:lnSpc>
                          <a:spcPct val="100000"/>
                        </a:lnSpc>
                      </a:pPr>
                      <a:r>
                        <a:rPr lang="en-US" sz="900" b="0" strike="noStrike" spc="-1">
                          <a:solidFill>
                            <a:srgbClr val="000000"/>
                          </a:solidFill>
                          <a:latin typeface="Arial"/>
                          <a:ea typeface="Times New Roman"/>
                        </a:rPr>
                        <a:t>189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12-Jan-2022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Second recirculation draft, P802.15.4-Cor1/D3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Recirculation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8.70%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4"/>
                  </a:ext>
                </a:extLst>
              </a:tr>
              <a:tr h="36828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Accumulated Tally</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64.35%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5.41%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5"/>
                  </a:ext>
                </a:extLst>
              </a:tr>
              <a:tr h="368280">
                <a:tc>
                  <a:txBody>
                    <a:bodyPr/>
                    <a:lstStyle/>
                    <a:p>
                      <a:pPr>
                        <a:lnSpc>
                          <a:spcPct val="100000"/>
                        </a:lnSpc>
                      </a:pPr>
                      <a:r>
                        <a:rPr lang="en-US" sz="900" b="0" strike="noStrike" spc="-1">
                          <a:solidFill>
                            <a:srgbClr val="000000"/>
                          </a:solidFill>
                          <a:latin typeface="Arial"/>
                          <a:ea typeface="Times New Roman"/>
                        </a:rPr>
                        <a:t>190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16-Feb-2022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Third recirculation draft, P802.15.4-Cor1/D4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Recirculation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7.83%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11.11%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6"/>
                  </a:ext>
                </a:extLst>
              </a:tr>
              <a:tr h="36828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Accumulated Tally</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65.22%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5.33%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7"/>
                  </a:ext>
                </a:extLst>
              </a:tr>
              <a:tr h="36882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8"/>
                  </a:ext>
                </a:extLst>
              </a:tr>
            </a:tbl>
          </a:graphicData>
        </a:graphic>
      </p:graphicFrame>
      <p:sp>
        <p:nvSpPr>
          <p:cNvPr id="2" name="Date Placeholder 1">
            <a:extLst>
              <a:ext uri="{FF2B5EF4-FFF2-40B4-BE49-F238E27FC236}">
                <a16:creationId xmlns:a16="http://schemas.microsoft.com/office/drawing/2014/main" id="{D6DDC328-9EF3-614D-BEB6-F1EFA8329DB4}"/>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3CADBC96-0471-9D42-8779-D0CCEA13AEA3}"/>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7F7EF8E4-FF6E-D34D-A78B-87071DA72BAF}"/>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5</a:t>
            </a:fld>
            <a:endParaRPr lang="en-US" altLang="en-US"/>
          </a:p>
        </p:txBody>
      </p:sp>
    </p:spTree>
    <p:extLst>
      <p:ext uri="{BB962C8B-B14F-4D97-AF65-F5344CB8AC3E}">
        <p14:creationId xmlns:p14="http://schemas.microsoft.com/office/powerpoint/2010/main" val="220647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802.15 WG Letter Ballot Comments – P802.15.4-Cor1</a:t>
            </a:r>
            <a:endParaRPr lang="en-US" sz="2400" spc="-1">
              <a:latin typeface="Arial"/>
            </a:endParaRPr>
          </a:p>
        </p:txBody>
      </p:sp>
      <p:graphicFrame>
        <p:nvGraphicFramePr>
          <p:cNvPr id="200" name="Table 5"/>
          <p:cNvGraphicFramePr/>
          <p:nvPr/>
        </p:nvGraphicFramePr>
        <p:xfrm>
          <a:off x="982530" y="2143530"/>
          <a:ext cx="7176870" cy="3651150"/>
        </p:xfrm>
        <a:graphic>
          <a:graphicData uri="http://schemas.openxmlformats.org/drawingml/2006/table">
            <a:tbl>
              <a:tblPr/>
              <a:tblGrid>
                <a:gridCol w="750330">
                  <a:extLst>
                    <a:ext uri="{9D8B030D-6E8A-4147-A177-3AD203B41FA5}">
                      <a16:colId xmlns:a16="http://schemas.microsoft.com/office/drawing/2014/main" val="20000"/>
                    </a:ext>
                  </a:extLst>
                </a:gridCol>
                <a:gridCol w="1250370">
                  <a:extLst>
                    <a:ext uri="{9D8B030D-6E8A-4147-A177-3AD203B41FA5}">
                      <a16:colId xmlns:a16="http://schemas.microsoft.com/office/drawing/2014/main" val="20001"/>
                    </a:ext>
                  </a:extLst>
                </a:gridCol>
                <a:gridCol w="3285900">
                  <a:extLst>
                    <a:ext uri="{9D8B030D-6E8A-4147-A177-3AD203B41FA5}">
                      <a16:colId xmlns:a16="http://schemas.microsoft.com/office/drawing/2014/main" val="20002"/>
                    </a:ext>
                  </a:extLst>
                </a:gridCol>
                <a:gridCol w="1890270">
                  <a:extLst>
                    <a:ext uri="{9D8B030D-6E8A-4147-A177-3AD203B41FA5}">
                      <a16:colId xmlns:a16="http://schemas.microsoft.com/office/drawing/2014/main" val="20003"/>
                    </a:ext>
                  </a:extLst>
                </a:gridCol>
              </a:tblGrid>
              <a:tr h="795420">
                <a:tc>
                  <a:txBody>
                    <a:bodyPr/>
                    <a:lstStyle/>
                    <a:p>
                      <a:pPr algn="ctr">
                        <a:lnSpc>
                          <a:spcPct val="100000"/>
                        </a:lnSpc>
                      </a:pPr>
                      <a:r>
                        <a:rPr lang="en-US" sz="1400" b="0" strike="noStrike" spc="-1">
                          <a:solidFill>
                            <a:srgbClr val="000000"/>
                          </a:solidFill>
                          <a:latin typeface="Arial"/>
                          <a:ea typeface="DejaVu Sans"/>
                        </a:rPr>
                        <a:t>Ballot ID</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Ballot Close Date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Title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Total Number of Comments received (Yes and No votes)</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0"/>
                  </a:ext>
                </a:extLst>
              </a:tr>
              <a:tr h="480060">
                <a:tc>
                  <a:txBody>
                    <a:bodyPr/>
                    <a:lstStyle/>
                    <a:p>
                      <a:pPr algn="ctr">
                        <a:lnSpc>
                          <a:spcPct val="100000"/>
                        </a:lnSpc>
                      </a:pPr>
                      <a:r>
                        <a:rPr lang="en-US" sz="1400" b="0" strike="noStrike" spc="-1">
                          <a:solidFill>
                            <a:srgbClr val="000000"/>
                          </a:solidFill>
                          <a:latin typeface="Arial"/>
                          <a:ea typeface="DejaVu Sans"/>
                        </a:rPr>
                        <a:t>187</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17-Nov-2021</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Technical Letter Ballot for P802.15.4-Cor1/D1</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31 (2 T, 29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1"/>
                  </a:ext>
                </a:extLst>
              </a:tr>
              <a:tr h="480060">
                <a:tc>
                  <a:txBody>
                    <a:bodyPr/>
                    <a:lstStyle/>
                    <a:p>
                      <a:pPr algn="ctr">
                        <a:lnSpc>
                          <a:spcPct val="100000"/>
                        </a:lnSpc>
                      </a:pPr>
                      <a:r>
                        <a:rPr lang="en-US" sz="1400" b="0" strike="noStrike" spc="-1">
                          <a:solidFill>
                            <a:srgbClr val="000000"/>
                          </a:solidFill>
                          <a:latin typeface="Arial"/>
                          <a:ea typeface="DejaVu Sans"/>
                        </a:rPr>
                        <a:t>188</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13-Dec-2021</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First recirculation draft, P802.15.4-Cor1/D2</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3 (2 T, 1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2"/>
                  </a:ext>
                </a:extLst>
              </a:tr>
              <a:tr h="480060">
                <a:tc>
                  <a:txBody>
                    <a:bodyPr/>
                    <a:lstStyle/>
                    <a:p>
                      <a:pPr algn="ctr">
                        <a:lnSpc>
                          <a:spcPct val="100000"/>
                        </a:lnSpc>
                      </a:pPr>
                      <a:r>
                        <a:rPr lang="en-US" sz="1400" b="0" strike="noStrike" spc="-1">
                          <a:solidFill>
                            <a:srgbClr val="000000"/>
                          </a:solidFill>
                          <a:latin typeface="Arial"/>
                          <a:ea typeface="DejaVu Sans"/>
                        </a:rPr>
                        <a:t>189</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12-Jan-2022</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Second recirculation draft, P802.15.4-Cor1/D3</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3 (0 T, 3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3"/>
                  </a:ext>
                </a:extLst>
              </a:tr>
              <a:tr h="480060">
                <a:tc>
                  <a:txBody>
                    <a:bodyPr/>
                    <a:lstStyle/>
                    <a:p>
                      <a:pPr algn="ctr">
                        <a:lnSpc>
                          <a:spcPct val="100000"/>
                        </a:lnSpc>
                      </a:pPr>
                      <a:r>
                        <a:rPr lang="en-US" sz="1400" b="0" strike="noStrike" spc="-1">
                          <a:solidFill>
                            <a:srgbClr val="000000"/>
                          </a:solidFill>
                          <a:latin typeface="Arial"/>
                          <a:ea typeface="DejaVu Sans"/>
                        </a:rPr>
                        <a:t>190</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16-Feb-2022</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Third recirculation draft, P802.15.4-Cor1/D4</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0 (0 T, 0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4"/>
                  </a:ext>
                </a:extLst>
              </a:tr>
              <a:tr h="43713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5"/>
                  </a:ext>
                </a:extLst>
              </a:tr>
              <a:tr h="437400">
                <a:tc>
                  <a:txBody>
                    <a:bodyPr/>
                    <a:lstStyle/>
                    <a:p>
                      <a:pPr algn="ctr">
                        <a:lnSpc>
                          <a:spcPct val="100000"/>
                        </a:lnSpc>
                      </a:pPr>
                      <a:r>
                        <a:rPr lang="en-US" sz="1400" b="0" strike="noStrike" spc="-1">
                          <a:solidFill>
                            <a:srgbClr val="000000"/>
                          </a:solidFill>
                          <a:latin typeface="Arial"/>
                          <a:ea typeface="DejaVu Sans"/>
                        </a:rPr>
                        <a:t>Total</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dirty="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37 (4 T, 33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6"/>
                  </a:ext>
                </a:extLst>
              </a:tr>
            </a:tbl>
          </a:graphicData>
        </a:graphic>
      </p:graphicFrame>
      <p:sp>
        <p:nvSpPr>
          <p:cNvPr id="2" name="Date Placeholder 1">
            <a:extLst>
              <a:ext uri="{FF2B5EF4-FFF2-40B4-BE49-F238E27FC236}">
                <a16:creationId xmlns:a16="http://schemas.microsoft.com/office/drawing/2014/main" id="{9279EEA7-C98C-FD47-91B6-2B530A429F69}"/>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B75CBC3B-AB9C-3C47-BB59-E2C2D86F3216}"/>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43E17420-148A-5740-B122-9432CA145CD5}"/>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6</a:t>
            </a:fld>
            <a:endParaRPr lang="en-US" altLang="en-US"/>
          </a:p>
        </p:txBody>
      </p:sp>
    </p:spTree>
    <p:extLst>
      <p:ext uri="{BB962C8B-B14F-4D97-AF65-F5344CB8AC3E}">
        <p14:creationId xmlns:p14="http://schemas.microsoft.com/office/powerpoint/2010/main" val="865167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IEEE-SA Mandatory Editorial Coordination</a:t>
            </a:r>
            <a:endParaRPr lang="en-US" sz="2400" spc="-1">
              <a:latin typeface="Arial"/>
            </a:endParaRPr>
          </a:p>
        </p:txBody>
      </p:sp>
      <p:sp>
        <p:nvSpPr>
          <p:cNvPr id="20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tabLst>
                <a:tab pos="0" algn="l"/>
              </a:tabLst>
            </a:pPr>
            <a:r>
              <a:rPr lang="en-US" sz="1800" b="1" spc="-1" dirty="0">
                <a:solidFill>
                  <a:srgbClr val="000000"/>
                </a:solidFill>
                <a:latin typeface="Times New Roman"/>
                <a:ea typeface="MS Gothic"/>
              </a:rPr>
              <a:t>Mandatory Editorial Coordination (MEC) requested 1 February 2022 and completed in the final report doc.: </a:t>
            </a:r>
            <a:r>
              <a:rPr lang="en-US" sz="1800" b="1" u="sng" spc="-1" dirty="0">
                <a:solidFill>
                  <a:srgbClr val="CCCCFF">
                    <a:alpha val="88000"/>
                  </a:srgbClr>
                </a:solidFill>
                <a:latin typeface="Times New Roman"/>
                <a:ea typeface="MS Gothic"/>
              </a:rPr>
              <a:t>XXX</a:t>
            </a:r>
            <a:r>
              <a:rPr lang="en-US" sz="1800" b="1" spc="-1" dirty="0">
                <a:solidFill>
                  <a:srgbClr val="000000"/>
                </a:solidFill>
                <a:latin typeface="Times New Roman"/>
                <a:ea typeface="MS Gothic"/>
              </a:rPr>
              <a:t>:</a:t>
            </a:r>
            <a:endParaRPr lang="en-US" sz="1800" spc="-1" dirty="0">
              <a:latin typeface="Arial"/>
            </a:endParaRPr>
          </a:p>
        </p:txBody>
      </p:sp>
      <p:sp>
        <p:nvSpPr>
          <p:cNvPr id="2" name="Date Placeholder 1">
            <a:extLst>
              <a:ext uri="{FF2B5EF4-FFF2-40B4-BE49-F238E27FC236}">
                <a16:creationId xmlns:a16="http://schemas.microsoft.com/office/drawing/2014/main" id="{62596503-BAF2-D14F-BEBE-266F8924A332}"/>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7E99BC1F-90E0-C44F-A69B-13E3710FA59A}"/>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92C12B08-C24E-6A49-A2DA-11E4B76B944A}"/>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7</a:t>
            </a:fld>
            <a:endParaRPr lang="en-US" altLang="en-US"/>
          </a:p>
        </p:txBody>
      </p:sp>
    </p:spTree>
    <p:extLst>
      <p:ext uri="{BB962C8B-B14F-4D97-AF65-F5344CB8AC3E}">
        <p14:creationId xmlns:p14="http://schemas.microsoft.com/office/powerpoint/2010/main" val="2936022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CustomShape 1"/>
          <p:cNvSpPr/>
          <p:nvPr/>
        </p:nvSpPr>
        <p:spPr>
          <a:xfrm>
            <a:off x="696870" y="1337310"/>
            <a:ext cx="7988760" cy="15071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Unsatisfied Technical comments by “No” voting commenter</a:t>
            </a:r>
            <a:br>
              <a:rPr sz="900"/>
            </a:br>
            <a:r>
              <a:rPr lang="en-US" sz="2400" b="1" spc="-1">
                <a:solidFill>
                  <a:srgbClr val="000000"/>
                </a:solidFill>
                <a:latin typeface="Times New Roman"/>
                <a:ea typeface="ＭＳ Ｐゴシック"/>
              </a:rPr>
              <a:t>(0 must-be-satisfied comments received in LB190)</a:t>
            </a:r>
            <a:br>
              <a:rPr sz="900"/>
            </a:br>
            <a:br>
              <a:rPr sz="900"/>
            </a:br>
            <a:r>
              <a:rPr lang="en-US" sz="2400" b="1" spc="-1">
                <a:solidFill>
                  <a:srgbClr val="000000"/>
                </a:solidFill>
                <a:latin typeface="Times New Roman"/>
                <a:ea typeface="ＭＳ Ｐゴシック"/>
              </a:rPr>
              <a:t>No unsatisfied comments, no No votes in LB190</a:t>
            </a:r>
            <a:endParaRPr lang="en-US" sz="2400" spc="-1">
              <a:latin typeface="Arial"/>
            </a:endParaRPr>
          </a:p>
        </p:txBody>
      </p:sp>
      <p:graphicFrame>
        <p:nvGraphicFramePr>
          <p:cNvPr id="210" name="Table 5"/>
          <p:cNvGraphicFramePr/>
          <p:nvPr/>
        </p:nvGraphicFramePr>
        <p:xfrm>
          <a:off x="1335690" y="3173040"/>
          <a:ext cx="6318540" cy="1804860"/>
        </p:xfrm>
        <a:graphic>
          <a:graphicData uri="http://schemas.openxmlformats.org/drawingml/2006/table">
            <a:tbl>
              <a:tblPr/>
              <a:tblGrid>
                <a:gridCol w="3371490">
                  <a:extLst>
                    <a:ext uri="{9D8B030D-6E8A-4147-A177-3AD203B41FA5}">
                      <a16:colId xmlns:a16="http://schemas.microsoft.com/office/drawing/2014/main" val="20000"/>
                    </a:ext>
                  </a:extLst>
                </a:gridCol>
                <a:gridCol w="410940">
                  <a:extLst>
                    <a:ext uri="{9D8B030D-6E8A-4147-A177-3AD203B41FA5}">
                      <a16:colId xmlns:a16="http://schemas.microsoft.com/office/drawing/2014/main" val="20001"/>
                    </a:ext>
                  </a:extLst>
                </a:gridCol>
                <a:gridCol w="410940">
                  <a:extLst>
                    <a:ext uri="{9D8B030D-6E8A-4147-A177-3AD203B41FA5}">
                      <a16:colId xmlns:a16="http://schemas.microsoft.com/office/drawing/2014/main" val="20002"/>
                    </a:ext>
                  </a:extLst>
                </a:gridCol>
                <a:gridCol w="410940">
                  <a:extLst>
                    <a:ext uri="{9D8B030D-6E8A-4147-A177-3AD203B41FA5}">
                      <a16:colId xmlns:a16="http://schemas.microsoft.com/office/drawing/2014/main" val="20003"/>
                    </a:ext>
                  </a:extLst>
                </a:gridCol>
                <a:gridCol w="410940">
                  <a:extLst>
                    <a:ext uri="{9D8B030D-6E8A-4147-A177-3AD203B41FA5}">
                      <a16:colId xmlns:a16="http://schemas.microsoft.com/office/drawing/2014/main" val="20004"/>
                    </a:ext>
                  </a:extLst>
                </a:gridCol>
                <a:gridCol w="651510">
                  <a:extLst>
                    <a:ext uri="{9D8B030D-6E8A-4147-A177-3AD203B41FA5}">
                      <a16:colId xmlns:a16="http://schemas.microsoft.com/office/drawing/2014/main" val="20005"/>
                    </a:ext>
                  </a:extLst>
                </a:gridCol>
                <a:gridCol w="651780">
                  <a:extLst>
                    <a:ext uri="{9D8B030D-6E8A-4147-A177-3AD203B41FA5}">
                      <a16:colId xmlns:a16="http://schemas.microsoft.com/office/drawing/2014/main" val="20006"/>
                    </a:ext>
                  </a:extLst>
                </a:gridCol>
              </a:tblGrid>
              <a:tr h="274320">
                <a:tc>
                  <a:txBody>
                    <a:bodyPr/>
                    <a:lstStyle/>
                    <a:p>
                      <a:pPr algn="ctr">
                        <a:lnSpc>
                          <a:spcPct val="100000"/>
                        </a:lnSpc>
                      </a:pPr>
                      <a:r>
                        <a:rPr lang="en-US" sz="1400" b="1" strike="noStrike" spc="-1">
                          <a:solidFill>
                            <a:srgbClr val="FFFFFF"/>
                          </a:solidFill>
                          <a:latin typeface="Times New Roman"/>
                          <a:ea typeface="MS Gothic"/>
                        </a:rPr>
                        <a:t>Voter</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187</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188</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188</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Total</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395820">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563220">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4320">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4320">
                <a:tc>
                  <a:txBody>
                    <a:bodyPr/>
                    <a:lstStyle/>
                    <a:p>
                      <a:pPr>
                        <a:lnSpc>
                          <a:spcPct val="100000"/>
                        </a:lnSpc>
                      </a:pPr>
                      <a:r>
                        <a:rPr lang="en-US" sz="1400" b="1" strike="noStrike" spc="-1">
                          <a:solidFill>
                            <a:srgbClr val="000000"/>
                          </a:solidFill>
                          <a:latin typeface="Times New Roman"/>
                          <a:ea typeface="MS Gothic"/>
                        </a:rPr>
                        <a:t>Total</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bl>
          </a:graphicData>
        </a:graphic>
      </p:graphicFrame>
      <p:sp>
        <p:nvSpPr>
          <p:cNvPr id="2" name="Date Placeholder 1">
            <a:extLst>
              <a:ext uri="{FF2B5EF4-FFF2-40B4-BE49-F238E27FC236}">
                <a16:creationId xmlns:a16="http://schemas.microsoft.com/office/drawing/2014/main" id="{2BE3F1E9-F833-1345-982B-3441290E9BA1}"/>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1411A284-D217-F247-84A4-4E899F478876}"/>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D1C5446E-C4C7-ED4B-B356-09BE54A5BF96}"/>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8</a:t>
            </a:fld>
            <a:endParaRPr lang="en-US" altLang="en-US"/>
          </a:p>
        </p:txBody>
      </p:sp>
    </p:spTree>
    <p:extLst>
      <p:ext uri="{BB962C8B-B14F-4D97-AF65-F5344CB8AC3E}">
        <p14:creationId xmlns:p14="http://schemas.microsoft.com/office/powerpoint/2010/main" val="3160877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685800" y="1337310"/>
            <a:ext cx="7768980" cy="15757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Unsatisfied Technical Comments in Categories</a:t>
            </a:r>
            <a:br>
              <a:rPr sz="900"/>
            </a:br>
            <a:r>
              <a:rPr lang="en-US" sz="2400" b="1" spc="-1">
                <a:solidFill>
                  <a:srgbClr val="000000"/>
                </a:solidFill>
                <a:latin typeface="Times New Roman"/>
                <a:ea typeface="ＭＳ Ｐゴシック"/>
              </a:rPr>
              <a:t>(No must-be-satisfied comments received in LB190)</a:t>
            </a:r>
            <a:br>
              <a:rPr sz="900"/>
            </a:br>
            <a:br>
              <a:rPr sz="900"/>
            </a:br>
            <a:r>
              <a:rPr lang="en-US" sz="2400" b="1" spc="-1">
                <a:solidFill>
                  <a:srgbClr val="000000"/>
                </a:solidFill>
                <a:latin typeface="Times New Roman"/>
                <a:ea typeface="ＭＳ Ｐゴシック"/>
              </a:rPr>
              <a:t>No unsatisfied comments, no No votes in LB190</a:t>
            </a:r>
            <a:endParaRPr lang="en-US" sz="2400" spc="-1">
              <a:latin typeface="Arial"/>
            </a:endParaRPr>
          </a:p>
        </p:txBody>
      </p:sp>
      <p:sp>
        <p:nvSpPr>
          <p:cNvPr id="2" name="Date Placeholder 1">
            <a:extLst>
              <a:ext uri="{FF2B5EF4-FFF2-40B4-BE49-F238E27FC236}">
                <a16:creationId xmlns:a16="http://schemas.microsoft.com/office/drawing/2014/main" id="{D9CAC3CC-14A1-914C-A64D-F4A32387B9F2}"/>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889922D5-EA80-1044-8984-FAD4D0DF5E19}"/>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02FECC3D-5EE1-704B-BF2E-C00219FAD1AA}"/>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9</a:t>
            </a:fld>
            <a:endParaRPr lang="en-US" altLang="en-US"/>
          </a:p>
        </p:txBody>
      </p:sp>
    </p:spTree>
    <p:extLst>
      <p:ext uri="{BB962C8B-B14F-4D97-AF65-F5344CB8AC3E}">
        <p14:creationId xmlns:p14="http://schemas.microsoft.com/office/powerpoint/2010/main" val="362331565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TotalTime>
  <Words>1164</Words>
  <Application>Microsoft Macintosh PowerPoint</Application>
  <PresentationFormat>On-screen Show (4:3)</PresentationFormat>
  <Paragraphs>250</Paragraphs>
  <Slides>12</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Times New Roman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IEEE 802.15 &lt;subject&gt;</dc:subject>
  <dc:creator>Pat Kinney</dc:creator>
  <cp:keywords/>
  <dc:description>&lt;15-22-0194-00&gt;</dc:description>
  <cp:lastModifiedBy>Pat Kinney</cp:lastModifiedBy>
  <cp:revision>3</cp:revision>
  <cp:lastPrinted>1998-02-10T13:28:06Z</cp:lastPrinted>
  <dcterms:created xsi:type="dcterms:W3CDTF">2022-03-16T01:05:51Z</dcterms:created>
  <dcterms:modified xsi:type="dcterms:W3CDTF">2022-03-16T02:02:52Z</dcterms:modified>
  <cp:category/>
</cp:coreProperties>
</file>