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5.xml.rels" ContentType="application/vnd.openxmlformats-package.relationships+xml"/>
  <Override PartName="/ppt/slideLayouts/_rels/slideLayout25.xml.rels" ContentType="application/vnd.openxmlformats-package.relationships+xml"/>
  <Override PartName="/ppt/slideLayouts/_rels/slideLayout10.xml.rels" ContentType="application/vnd.openxmlformats-package.relationships+xml"/>
  <Override PartName="/ppt/slideLayouts/_rels/slideLayout32.xml.rels" ContentType="application/vnd.openxmlformats-package.relationships+xml"/>
  <Override PartName="/ppt/slideLayouts/_rels/slideLayout16.xml.rels" ContentType="application/vnd.openxmlformats-package.relationships+xml"/>
  <Override PartName="/ppt/slideLayouts/_rels/slideLayout47.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17.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13.xml.rels" ContentType="application/vnd.openxmlformats-package.relationships+xml"/>
  <Override PartName="/ppt/slideLayouts/_rels/slideLayout19.xml.rels" ContentType="application/vnd.openxmlformats-package.relationships+xml"/>
  <Override PartName="/ppt/slideLayouts/_rels/slideLayout31.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6.xml.rels" ContentType="application/vnd.openxmlformats-package.relationships+xml"/>
  <Override PartName="/ppt/slideLayouts/_rels/slideLayout42.xml.rels" ContentType="application/vnd.openxmlformats-package.relationships+xml"/>
  <Override PartName="/ppt/slideLayouts/_rels/slideLayout35.xml.rels" ContentType="application/vnd.openxmlformats-package.relationships+xml"/>
  <Override PartName="/ppt/slideLayouts/_rels/slideLayout20.xml.rels" ContentType="application/vnd.openxmlformats-package.relationships+xml"/>
  <Override PartName="/ppt/slideLayouts/_rels/slideLayout41.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6.xml.rels" ContentType="application/vnd.openxmlformats-package.relationships+xml"/>
  <Override PartName="/ppt/slideLayouts/_rels/slideLayout21.xml.rels" ContentType="application/vnd.openxmlformats-package.relationships+xml"/>
  <Override PartName="/ppt/slideLayouts/_rels/slideLayout43.xml.rels" ContentType="application/vnd.openxmlformats-package.relationships+xml"/>
  <Override PartName="/ppt/slideLayouts/_rels/slideLayout27.xml.rels" ContentType="application/vnd.openxmlformats-package.relationships+xml"/>
  <Override PartName="/ppt/slideLayouts/_rels/slideLayout23.xml.rels" ContentType="application/vnd.openxmlformats-package.relationships+xml"/>
  <Override PartName="/ppt/slideLayouts/_rels/slideLayout38.xml.rels" ContentType="application/vnd.openxmlformats-package.relationships+xml"/>
  <Override PartName="/ppt/slideLayouts/_rels/slideLayout29.xml.rels" ContentType="application/vnd.openxmlformats-package.relationships+xml"/>
  <Override PartName="/ppt/slideLayouts/_rels/slideLayout14.xml.rels" ContentType="application/vnd.openxmlformats-package.relationships+xml"/>
  <Override PartName="/ppt/slideLayouts/_rels/slideLayout45.xml.rels" ContentType="application/vnd.openxmlformats-package.relationships+xml"/>
  <Override PartName="/ppt/slideLayouts/_rels/slideLayout30.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22.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46.xml.rels" ContentType="application/vnd.openxmlformats-package.relationships+xml"/>
  <Override PartName="/ppt/slideLayouts/_rels/slideLayout48.xml.rels" ContentType="application/vnd.openxmlformats-package.relationships+xml"/>
  <Override PartName="/ppt/slideLayouts/_rels/slideLayout33.xml.rels" ContentType="application/vnd.openxmlformats-package.relationships+xml"/>
  <Override PartName="/ppt/slideLayouts/_rels/slideLayout40.xml.rels" ContentType="application/vnd.openxmlformats-package.relationships+xml"/>
  <Override PartName="/ppt/slideLayouts/_rels/slideLayout39.xml.rels" ContentType="application/vnd.openxmlformats-package.relationships+xml"/>
  <Override PartName="/ppt/slideLayouts/slideLayout29.xml" ContentType="application/vnd.openxmlformats-officedocument.presentationml.slideLayout+xml"/>
  <Override PartName="/ppt/slideLayouts/slideLayout9.xml" ContentType="application/vnd.openxmlformats-officedocument.presentationml.slideLayout+xml"/>
  <Override PartName="/ppt/slideLayouts/slideLayout28.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7.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slideLayouts/slideLayout22.xml" ContentType="application/vnd.openxmlformats-officedocument.presentationml.slideLayout+xml"/>
  <Override PartName="/ppt/slideLayouts/slideLayout19.xml" ContentType="application/vnd.openxmlformats-officedocument.presentationml.slideLayout+xml"/>
  <Override PartName="/ppt/slideLayouts/slideLayout3.xml" ContentType="application/vnd.openxmlformats-officedocument.presentationml.slideLayout+xml"/>
  <Override PartName="/ppt/slideLayouts/slideLayout23.xml" ContentType="application/vnd.openxmlformats-officedocument.presentationml.slideLayout+xml"/>
  <Override PartName="/ppt/slideLayouts/slideLayout4.xml" ContentType="application/vnd.openxmlformats-officedocument.presentationml.slideLayout+xml"/>
  <Override PartName="/ppt/slideLayouts/slideLayout2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40.xml" ContentType="application/vnd.openxmlformats-officedocument.presentationml.slideLayout+xml"/>
  <Override PartName="/ppt/slideLayouts/slideLayout39.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34.xml" ContentType="application/vnd.openxmlformats-officedocument.presentationml.slideLayout+xml"/>
  <Override PartName="/ppt/slideLayouts/slideLayout46.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13.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Layouts/slideLayout47.xml" ContentType="application/vnd.openxmlformats-officedocument.presentationml.slideLayout+xml"/>
  <Override PartName="/ppt/slideLayouts/slideLayout27.xml" ContentType="application/vnd.openxmlformats-officedocument.presentationml.slideLayout+xml"/>
  <Override PartName="/ppt/slideLayouts/slideLayout7.xml" ContentType="application/vnd.openxmlformats-officedocument.presentationml.slideLayout+xml"/>
  <Override PartName="/ppt/slideLayouts/slideLayout2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5.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13.xml.rels" ContentType="application/vnd.openxmlformats-package.relationships+xml"/>
  <Override PartName="/ppt/slides/_rels/slide16.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20" Type="http://schemas.openxmlformats.org/officeDocument/2006/relationships/slide" Target="slides/slide14.xml"/><Relationship Id="rId21" Type="http://schemas.openxmlformats.org/officeDocument/2006/relationships/slide" Target="slides/slide15.xml"/><Relationship Id="rId22" Type="http://schemas.openxmlformats.org/officeDocument/2006/relationships/slide" Target="slides/slide16.xml"/>
</Relationships>
</file>

<file path=ppt/notesMasters/_rels/notesMaster1.xml.rels><?xml version="1.0" encoding="UTF-8"?>
<Relationships xmlns="http://schemas.openxmlformats.org/package/2006/relationships"><Relationship Id="rId1" Type="http://schemas.openxmlformats.org/officeDocument/2006/relationships/theme" Target="../theme/theme5.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5" name="PlaceHolder 1"/>
          <p:cNvSpPr>
            <a:spLocks noGrp="1"/>
          </p:cNvSpPr>
          <p:nvPr>
            <p:ph type="sldImg"/>
          </p:nvPr>
        </p:nvSpPr>
        <p:spPr>
          <a:xfrm>
            <a:off x="533520" y="764280"/>
            <a:ext cx="6704640" cy="3771360"/>
          </a:xfrm>
          <a:prstGeom prst="rect">
            <a:avLst/>
          </a:prstGeom>
        </p:spPr>
        <p:txBody>
          <a:bodyPr lIns="0" rIns="0" tIns="0" bIns="0" anchor="ctr">
            <a:noAutofit/>
          </a:bodyPr>
          <a:p>
            <a:pPr algn="ctr"/>
            <a:r>
              <a:rPr b="0" lang="en-US" sz="4400" spc="-1" strike="noStrike">
                <a:latin typeface="Arial"/>
              </a:rPr>
              <a:t>Click to </a:t>
            </a:r>
            <a:r>
              <a:rPr b="0" lang="en-US" sz="4400" spc="-1" strike="noStrike">
                <a:latin typeface="Arial"/>
              </a:rPr>
              <a:t>move </a:t>
            </a:r>
            <a:r>
              <a:rPr b="0" lang="en-US" sz="4400" spc="-1" strike="noStrike">
                <a:latin typeface="Arial"/>
              </a:rPr>
              <a:t>the slide</a:t>
            </a:r>
            <a:endParaRPr b="0" lang="en-US" sz="4400" spc="-1" strike="noStrike">
              <a:latin typeface="Arial"/>
            </a:endParaRPr>
          </a:p>
        </p:txBody>
      </p:sp>
      <p:sp>
        <p:nvSpPr>
          <p:cNvPr id="186" name="PlaceHolder 2"/>
          <p:cNvSpPr>
            <a:spLocks noGrp="1"/>
          </p:cNvSpPr>
          <p:nvPr>
            <p:ph type="body"/>
          </p:nvPr>
        </p:nvSpPr>
        <p:spPr>
          <a:xfrm>
            <a:off x="777240" y="4777560"/>
            <a:ext cx="6217560" cy="4525920"/>
          </a:xfrm>
          <a:prstGeom prst="rect">
            <a:avLst/>
          </a:prstGeom>
        </p:spPr>
        <p:txBody>
          <a:bodyPr lIns="0" rIns="0" tIns="0" bIns="0">
            <a:noAutofit/>
          </a:bodyPr>
          <a:p>
            <a:r>
              <a:rPr b="0" lang="en-US" sz="2000" spc="-1" strike="noStrike">
                <a:latin typeface="Arial"/>
              </a:rPr>
              <a:t>Click to edit the </a:t>
            </a:r>
            <a:r>
              <a:rPr b="0" lang="en-US" sz="2000" spc="-1" strike="noStrike">
                <a:latin typeface="Arial"/>
              </a:rPr>
              <a:t>notes format</a:t>
            </a:r>
            <a:endParaRPr b="0" lang="en-US" sz="2000" spc="-1" strike="noStrike">
              <a:latin typeface="Arial"/>
            </a:endParaRPr>
          </a:p>
        </p:txBody>
      </p:sp>
      <p:sp>
        <p:nvSpPr>
          <p:cNvPr id="187" name="PlaceHolder 3"/>
          <p:cNvSpPr>
            <a:spLocks noGrp="1"/>
          </p:cNvSpPr>
          <p:nvPr>
            <p:ph type="hdr"/>
          </p:nvPr>
        </p:nvSpPr>
        <p:spPr>
          <a:xfrm>
            <a:off x="0" y="0"/>
            <a:ext cx="3372840" cy="502560"/>
          </a:xfrm>
          <a:prstGeom prst="rect">
            <a:avLst/>
          </a:prstGeom>
        </p:spPr>
        <p:txBody>
          <a:bodyPr lIns="0" rIns="0" tIns="0" bIns="0">
            <a:noAutofit/>
          </a:bodyPr>
          <a:p>
            <a:r>
              <a:rPr b="0" lang="en-US" sz="1400" spc="-1" strike="noStrike">
                <a:latin typeface="Times New Roman"/>
              </a:rPr>
              <a:t>&lt;header&gt;</a:t>
            </a:r>
            <a:endParaRPr b="0" lang="en-US" sz="1400" spc="-1" strike="noStrike">
              <a:latin typeface="Times New Roman"/>
            </a:endParaRPr>
          </a:p>
        </p:txBody>
      </p:sp>
      <p:sp>
        <p:nvSpPr>
          <p:cNvPr id="188" name="PlaceHolder 4"/>
          <p:cNvSpPr>
            <a:spLocks noGrp="1"/>
          </p:cNvSpPr>
          <p:nvPr>
            <p:ph type="dt"/>
          </p:nvPr>
        </p:nvSpPr>
        <p:spPr>
          <a:xfrm>
            <a:off x="4399200" y="0"/>
            <a:ext cx="3372840" cy="502560"/>
          </a:xfrm>
          <a:prstGeom prst="rect">
            <a:avLst/>
          </a:prstGeom>
        </p:spPr>
        <p:txBody>
          <a:bodyPr lIns="0" rIns="0" tIns="0" bIns="0">
            <a:noAutofit/>
          </a:bodyPr>
          <a:p>
            <a:pPr algn="r"/>
            <a:r>
              <a:rPr b="0" lang="en-US" sz="1400" spc="-1" strike="noStrike">
                <a:latin typeface="Times New Roman"/>
              </a:rPr>
              <a:t>&lt;date/time&gt;</a:t>
            </a:r>
            <a:endParaRPr b="0" lang="en-US" sz="1400" spc="-1" strike="noStrike">
              <a:latin typeface="Times New Roman"/>
            </a:endParaRPr>
          </a:p>
        </p:txBody>
      </p:sp>
      <p:sp>
        <p:nvSpPr>
          <p:cNvPr id="189" name="PlaceHolder 5"/>
          <p:cNvSpPr>
            <a:spLocks noGrp="1"/>
          </p:cNvSpPr>
          <p:nvPr>
            <p:ph type="ftr"/>
          </p:nvPr>
        </p:nvSpPr>
        <p:spPr>
          <a:xfrm>
            <a:off x="0" y="9555480"/>
            <a:ext cx="3372840" cy="502560"/>
          </a:xfrm>
          <a:prstGeom prst="rect">
            <a:avLst/>
          </a:prstGeom>
        </p:spPr>
        <p:txBody>
          <a:bodyPr lIns="0" rIns="0" tIns="0" bIns="0" anchor="b">
            <a:noAutofit/>
          </a:bodyPr>
          <a:p>
            <a:r>
              <a:rPr b="0" lang="en-US" sz="1400" spc="-1" strike="noStrike">
                <a:latin typeface="Times New Roman"/>
              </a:rPr>
              <a:t>&lt;footer&gt;</a:t>
            </a:r>
            <a:endParaRPr b="0" lang="en-US" sz="1400" spc="-1" strike="noStrike">
              <a:latin typeface="Times New Roman"/>
            </a:endParaRPr>
          </a:p>
        </p:txBody>
      </p:sp>
      <p:sp>
        <p:nvSpPr>
          <p:cNvPr id="190" name="PlaceHolder 6"/>
          <p:cNvSpPr>
            <a:spLocks noGrp="1"/>
          </p:cNvSpPr>
          <p:nvPr>
            <p:ph type="sldNum"/>
          </p:nvPr>
        </p:nvSpPr>
        <p:spPr>
          <a:xfrm>
            <a:off x="4399200" y="9555480"/>
            <a:ext cx="3372840" cy="502560"/>
          </a:xfrm>
          <a:prstGeom prst="rect">
            <a:avLst/>
          </a:prstGeom>
        </p:spPr>
        <p:txBody>
          <a:bodyPr lIns="0" rIns="0" tIns="0" bIns="0" anchor="b">
            <a:noAutofit/>
          </a:bodyPr>
          <a:p>
            <a:pPr algn="r"/>
            <a:fld id="{67421FF6-FA4E-4C13-BEAD-57C9ED75BF36}"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2" name="CustomShape 1"/>
          <p:cNvSpPr/>
          <p:nvPr/>
        </p:nvSpPr>
        <p:spPr>
          <a:xfrm>
            <a:off x="3288600" y="9736920"/>
            <a:ext cx="881280" cy="787680"/>
          </a:xfrm>
          <a:prstGeom prst="rect">
            <a:avLst/>
          </a:prstGeom>
          <a:noFill/>
          <a:ln w="0">
            <a:noFill/>
          </a:ln>
        </p:spPr>
        <p:style>
          <a:lnRef idx="0"/>
          <a:fillRef idx="0"/>
          <a:effectRef idx="0"/>
          <a:fontRef idx="minor"/>
        </p:style>
        <p:txBody>
          <a:bodyPr lIns="0" rIns="0" tIns="0" bIns="0">
            <a:noAutofit/>
          </a:bodyPr>
          <a:p>
            <a:pPr algn="r">
              <a:lnSpc>
                <a:spcPct val="100000"/>
              </a:lnSpc>
            </a:pPr>
            <a:fld id="{181FA835-1263-4BFD-805E-06B0D8DE928C}" type="slidenum">
              <a:rPr b="0" lang="en-IE" sz="1300" spc="-1" strike="noStrike">
                <a:solidFill>
                  <a:srgbClr val="000000"/>
                </a:solidFill>
                <a:latin typeface="Times New Roman"/>
                <a:ea typeface="MS PGothic"/>
              </a:rPr>
              <a:t>16</a:t>
            </a:fld>
            <a:endParaRPr b="0" lang="en-US" sz="1300" spc="-1" strike="noStrike">
              <a:latin typeface="Arial"/>
            </a:endParaRPr>
          </a:p>
        </p:txBody>
      </p:sp>
      <p:sp>
        <p:nvSpPr>
          <p:cNvPr id="233" name="PlaceHolder 2"/>
          <p:cNvSpPr>
            <a:spLocks noGrp="1"/>
          </p:cNvSpPr>
          <p:nvPr>
            <p:ph type="body"/>
          </p:nvPr>
        </p:nvSpPr>
        <p:spPr>
          <a:xfrm>
            <a:off x="1036080" y="4777200"/>
            <a:ext cx="5683680" cy="4509720"/>
          </a:xfrm>
          <a:prstGeom prst="rect">
            <a:avLst/>
          </a:prstGeom>
        </p:spPr>
        <p:txBody>
          <a:bodyPr lIns="95760" rIns="95760" tIns="47160" bIns="47160">
            <a:noAutofit/>
          </a:bodyPr>
          <a:p>
            <a:endParaRPr b="0" lang="en-US" sz="2000" spc="-1" strike="noStrike">
              <a:latin typeface="Arial"/>
            </a:endParaRPr>
          </a:p>
        </p:txBody>
      </p:sp>
      <p:sp>
        <p:nvSpPr>
          <p:cNvPr id="234" name="PlaceHolder 3"/>
          <p:cNvSpPr>
            <a:spLocks noGrp="1"/>
          </p:cNvSpPr>
          <p:nvPr>
            <p:ph type="sldImg"/>
          </p:nvPr>
        </p:nvSpPr>
        <p:spPr>
          <a:xfrm>
            <a:off x="1282680" y="760320"/>
            <a:ext cx="5195880" cy="3742200"/>
          </a:xfrm>
          <a:prstGeom prst="rect">
            <a:avLst/>
          </a:prstGeom>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4"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6"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8"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09"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1"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3"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14"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15"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1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19"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3"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5"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26"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30"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31"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33"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34"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35"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36"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37"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38"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0"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2"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55"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9"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60"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61"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63"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4"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65"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6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6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69"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71"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72"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76"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77"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79"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80"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81"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82"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83"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84"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3920" cy="2048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802-15-22-0140-03</a:t>
            </a:r>
            <a:endParaRPr b="0" lang="en-US"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30160" cy="29664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30160" cy="29664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B258B98C-B99D-483A-945F-904AE528DD4D}"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6" name="CustomShape 7"/>
          <p:cNvSpPr/>
          <p:nvPr/>
        </p:nvSpPr>
        <p:spPr>
          <a:xfrm>
            <a:off x="7040160" y="6490080"/>
            <a:ext cx="1730160" cy="29664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7" name="CustomShape 8"/>
          <p:cNvSpPr/>
          <p:nvPr/>
        </p:nvSpPr>
        <p:spPr>
          <a:xfrm>
            <a:off x="685800" y="365760"/>
            <a:ext cx="2565720" cy="2048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 2022</a:t>
            </a:r>
            <a:endParaRPr b="0" lang="en-US"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a:t>
            </a:r>
            <a:r>
              <a:rPr b="0" lang="en-US" sz="4400" spc="-1" strike="noStrike">
                <a:latin typeface="Arial"/>
              </a:rPr>
              <a:t>edit the </a:t>
            </a:r>
            <a:r>
              <a:rPr b="0" lang="en-US" sz="4400" spc="-1" strike="noStrike">
                <a:latin typeface="Arial"/>
              </a:rPr>
              <a:t>title text </a:t>
            </a:r>
            <a:r>
              <a:rPr b="0" lang="en-US" sz="4400" spc="-1" strike="noStrike">
                <a:latin typeface="Arial"/>
              </a:rPr>
              <a:t>format</a:t>
            </a:r>
            <a:endParaRPr b="0" lang="en-US"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3920" cy="2048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802-15-22-0140-03</a:t>
            </a:r>
            <a:endParaRPr b="0" lang="en-US"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30160" cy="29664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30160" cy="29664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FB8AE010-08FA-4501-A21F-333B0720E387}"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52" name="CustomShape 7"/>
          <p:cNvSpPr/>
          <p:nvPr/>
        </p:nvSpPr>
        <p:spPr>
          <a:xfrm>
            <a:off x="7040160" y="6490080"/>
            <a:ext cx="1730160" cy="29664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53" name="CustomShape 8"/>
          <p:cNvSpPr/>
          <p:nvPr/>
        </p:nvSpPr>
        <p:spPr>
          <a:xfrm>
            <a:off x="685800" y="365760"/>
            <a:ext cx="2565720" cy="2048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 2022</a:t>
            </a:r>
            <a:endParaRPr b="0" lang="en-US"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a:t>
            </a:r>
            <a:r>
              <a:rPr b="0" lang="en-US" sz="4400" spc="-1" strike="noStrike">
                <a:latin typeface="Arial"/>
              </a:rPr>
              <a:t>edit the </a:t>
            </a:r>
            <a:r>
              <a:rPr b="0" lang="en-US" sz="4400" spc="-1" strike="noStrike">
                <a:latin typeface="Arial"/>
              </a:rPr>
              <a:t>title text </a:t>
            </a:r>
            <a:r>
              <a:rPr b="0" lang="en-US" sz="4400" spc="-1" strike="noStrike">
                <a:latin typeface="Arial"/>
              </a:rPr>
              <a:t>format</a:t>
            </a:r>
            <a:endParaRPr b="0" lang="en-US"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a:t>
            </a:r>
            <a:r>
              <a:rPr b="0" lang="en-US" sz="3200" spc="-1" strike="noStrike">
                <a:latin typeface="Arial"/>
              </a:rPr>
              <a:t>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a:t>
            </a:r>
            <a:r>
              <a:rPr b="0" lang="en-US" sz="2800" spc="-1" strike="noStrike">
                <a:latin typeface="Arial"/>
              </a:rPr>
              <a:t>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a:t>
            </a:r>
            <a:r>
              <a:rPr b="0" lang="en-US" sz="2000" spc="-1" strike="noStrike">
                <a:latin typeface="Arial"/>
              </a:rPr>
              <a:t>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a:t>
            </a:r>
            <a:r>
              <a:rPr b="0" lang="en-US" sz="2000" spc="-1" strike="noStrike">
                <a:latin typeface="Arial"/>
              </a:rPr>
              <a:t>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a:t>
            </a:r>
            <a:r>
              <a:rPr b="0" lang="en-US" sz="2000" spc="-1" strike="noStrike">
                <a:latin typeface="Arial"/>
              </a:rPr>
              <a:t>Outline </a:t>
            </a:r>
            <a:r>
              <a:rPr b="0" lang="en-US" sz="2000" spc="-1" strike="noStrike">
                <a:latin typeface="Arial"/>
              </a:rPr>
              <a:t>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a:t>
            </a:r>
            <a:r>
              <a:rPr b="0" lang="en-US" sz="2000" spc="-1" strike="noStrike">
                <a:latin typeface="Arial"/>
              </a:rPr>
              <a:t>Outline </a:t>
            </a:r>
            <a:r>
              <a:rPr b="0" lang="en-US" sz="2000" spc="-1" strike="noStrike">
                <a:latin typeface="Arial"/>
              </a:rPr>
              <a:t>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53920" cy="2048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802-15-22-0140-03</a:t>
            </a:r>
            <a:endParaRPr b="0" lang="en-US"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30160" cy="29664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30160" cy="29664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0A42C2CB-064A-422D-A2FF-1AE0B26EEC24}"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98" name="CustomShape 7"/>
          <p:cNvSpPr/>
          <p:nvPr/>
        </p:nvSpPr>
        <p:spPr>
          <a:xfrm>
            <a:off x="7040160" y="6490080"/>
            <a:ext cx="1730160" cy="29664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99" name="CustomShape 8"/>
          <p:cNvSpPr/>
          <p:nvPr/>
        </p:nvSpPr>
        <p:spPr>
          <a:xfrm>
            <a:off x="685800" y="365760"/>
            <a:ext cx="2565720" cy="2048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 2022</a:t>
            </a:r>
            <a:endParaRPr b="0" lang="en-US" sz="1400" spc="-1" strike="noStrike">
              <a:latin typeface="Arial"/>
            </a:endParaRPr>
          </a:p>
        </p:txBody>
      </p:sp>
      <p:sp>
        <p:nvSpPr>
          <p:cNvPr id="100" name="PlaceHolder 9"/>
          <p:cNvSpPr>
            <a:spLocks noGrp="1"/>
          </p:cNvSpPr>
          <p:nvPr>
            <p:ph type="title"/>
          </p:nvPr>
        </p:nvSpPr>
        <p:spPr>
          <a:xfrm>
            <a:off x="457200" y="273600"/>
            <a:ext cx="8228880" cy="1144440"/>
          </a:xfrm>
          <a:prstGeom prst="rect">
            <a:avLst/>
          </a:prstGeom>
        </p:spPr>
        <p:txBody>
          <a:bodyPr lIns="0" rIns="0" tIns="0" bIns="0" anchor="ctr">
            <a:noAutofit/>
          </a:bodyPr>
          <a:p>
            <a:r>
              <a:rPr b="0" lang="en-US" sz="1800" spc="-1" strike="noStrike">
                <a:latin typeface="Arial"/>
              </a:rPr>
              <a:t>Click to edit the title </a:t>
            </a:r>
            <a:r>
              <a:rPr b="0" lang="en-US" sz="1800" spc="-1" strike="noStrike">
                <a:latin typeface="Arial"/>
              </a:rPr>
              <a:t>text format</a:t>
            </a:r>
            <a:endParaRPr b="0" lang="en-US" sz="1800" spc="-1" strike="noStrike">
              <a:latin typeface="Arial"/>
            </a:endParaRPr>
          </a:p>
        </p:txBody>
      </p:sp>
      <p:sp>
        <p:nvSpPr>
          <p:cNvPr id="101" name="PlaceHolder 10"/>
          <p:cNvSpPr>
            <a:spLocks noGrp="1"/>
          </p:cNvSpPr>
          <p:nvPr>
            <p:ph type="body"/>
          </p:nvPr>
        </p:nvSpPr>
        <p:spPr>
          <a:xfrm>
            <a:off x="457200" y="1604520"/>
            <a:ext cx="401544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latin typeface="Arial"/>
              </a:rPr>
              <a:t>Click to edit the outline text format</a:t>
            </a:r>
            <a:endParaRPr b="0" lang="en-US" sz="1800" spc="-1" strike="noStrike">
              <a:latin typeface="Arial"/>
            </a:endParaRPr>
          </a:p>
          <a:p>
            <a:pPr lvl="1" marL="864000" indent="-324000">
              <a:spcBef>
                <a:spcPts val="1134"/>
              </a:spcBef>
              <a:buClr>
                <a:srgbClr val="000000"/>
              </a:buClr>
              <a:buSzPct val="75000"/>
              <a:buFont typeface="Symbol" charset="2"/>
              <a:buChar char=""/>
            </a:pPr>
            <a:r>
              <a:rPr b="0" lang="en-US" sz="1800" spc="-1" strike="noStrike">
                <a:latin typeface="Arial"/>
              </a:rPr>
              <a:t>Second Outline Level</a:t>
            </a:r>
            <a:endParaRPr b="0" lang="en-US" sz="1800" spc="-1" strike="noStrike">
              <a:latin typeface="Arial"/>
            </a:endParaRPr>
          </a:p>
          <a:p>
            <a:pPr lvl="2" marL="1296000" indent="-288000">
              <a:spcBef>
                <a:spcPts val="850"/>
              </a:spcBef>
              <a:buClr>
                <a:srgbClr val="000000"/>
              </a:buClr>
              <a:buSzPct val="45000"/>
              <a:buFont typeface="Wingdings" charset="2"/>
              <a:buChar char=""/>
            </a:pPr>
            <a:r>
              <a:rPr b="0" lang="en-US" sz="1800" spc="-1" strike="noStrike">
                <a:latin typeface="Arial"/>
              </a:rPr>
              <a:t>Third Outline Level</a:t>
            </a:r>
            <a:endParaRPr b="0" lang="en-US" sz="1800" spc="-1" strike="noStrike">
              <a:latin typeface="Arial"/>
            </a:endParaRPr>
          </a:p>
          <a:p>
            <a:pPr lvl="3" marL="1728000" indent="-216000">
              <a:spcBef>
                <a:spcPts val="567"/>
              </a:spcBef>
              <a:buClr>
                <a:srgbClr val="000000"/>
              </a:buClr>
              <a:buSzPct val="75000"/>
              <a:buFont typeface="Symbol" charset="2"/>
              <a:buChar char=""/>
            </a:pPr>
            <a:r>
              <a:rPr b="0" lang="en-US" sz="1800" spc="-1" strike="noStrike">
                <a:latin typeface="Arial"/>
              </a:rPr>
              <a:t>Fourth Outline Level</a:t>
            </a:r>
            <a:endParaRPr b="0" lang="en-US" sz="1800" spc="-1" strike="noStrike">
              <a:latin typeface="Arial"/>
            </a:endParaRPr>
          </a:p>
          <a:p>
            <a:pPr lvl="4" marL="2160000" indent="-216000">
              <a:spcBef>
                <a:spcPts val="283"/>
              </a:spcBef>
              <a:buClr>
                <a:srgbClr val="000000"/>
              </a:buClr>
              <a:buSzPct val="45000"/>
              <a:buFont typeface="Wingdings" charset="2"/>
              <a:buChar char=""/>
            </a:pPr>
            <a:r>
              <a:rPr b="0" lang="en-US" sz="1800" spc="-1" strike="noStrike">
                <a:latin typeface="Arial"/>
              </a:rPr>
              <a:t>Fifth Outline Level</a:t>
            </a:r>
            <a:endParaRPr b="0" lang="en-US" sz="1800" spc="-1" strike="noStrike">
              <a:latin typeface="Arial"/>
            </a:endParaRPr>
          </a:p>
          <a:p>
            <a:pPr lvl="5" marL="2592000" indent="-216000">
              <a:spcBef>
                <a:spcPts val="283"/>
              </a:spcBef>
              <a:buClr>
                <a:srgbClr val="000000"/>
              </a:buClr>
              <a:buSzPct val="45000"/>
              <a:buFont typeface="Wingdings" charset="2"/>
              <a:buChar char=""/>
            </a:pPr>
            <a:r>
              <a:rPr b="0" lang="en-US" sz="1800" spc="-1" strike="noStrike">
                <a:latin typeface="Arial"/>
              </a:rPr>
              <a:t>Sixth Outline Level</a:t>
            </a:r>
            <a:endParaRPr b="0" lang="en-US" sz="1800" spc="-1" strike="noStrike">
              <a:latin typeface="Arial"/>
            </a:endParaRPr>
          </a:p>
          <a:p>
            <a:pPr lvl="6" marL="3024000" indent="-216000">
              <a:spcBef>
                <a:spcPts val="283"/>
              </a:spcBef>
              <a:buClr>
                <a:srgbClr val="000000"/>
              </a:buClr>
              <a:buSzPct val="45000"/>
              <a:buFont typeface="Wingdings" charset="2"/>
              <a:buChar char=""/>
            </a:pPr>
            <a:r>
              <a:rPr b="0" lang="en-US" sz="1800" spc="-1" strike="noStrike">
                <a:latin typeface="Arial"/>
              </a:rPr>
              <a:t>Seventh Outline Level</a:t>
            </a:r>
            <a:endParaRPr b="0" lang="en-US" sz="1800" spc="-1" strike="noStrike">
              <a:latin typeface="Arial"/>
            </a:endParaRPr>
          </a:p>
        </p:txBody>
      </p:sp>
      <p:sp>
        <p:nvSpPr>
          <p:cNvPr id="102" name="PlaceHolder 11"/>
          <p:cNvSpPr>
            <a:spLocks noGrp="1"/>
          </p:cNvSpPr>
          <p:nvPr>
            <p:ph type="body"/>
          </p:nvPr>
        </p:nvSpPr>
        <p:spPr>
          <a:xfrm>
            <a:off x="4674240" y="1604520"/>
            <a:ext cx="401544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latin typeface="Arial"/>
              </a:rPr>
              <a:t>Click to edit the outline text format</a:t>
            </a:r>
            <a:endParaRPr b="0" lang="en-US" sz="1800" spc="-1" strike="noStrike">
              <a:latin typeface="Arial"/>
            </a:endParaRPr>
          </a:p>
          <a:p>
            <a:pPr lvl="1" marL="864000" indent="-324000">
              <a:spcBef>
                <a:spcPts val="1134"/>
              </a:spcBef>
              <a:buClr>
                <a:srgbClr val="000000"/>
              </a:buClr>
              <a:buSzPct val="75000"/>
              <a:buFont typeface="Symbol" charset="2"/>
              <a:buChar char=""/>
            </a:pPr>
            <a:r>
              <a:rPr b="0" lang="en-US" sz="1800" spc="-1" strike="noStrike">
                <a:latin typeface="Arial"/>
              </a:rPr>
              <a:t>Second Outline Level</a:t>
            </a:r>
            <a:endParaRPr b="0" lang="en-US" sz="1800" spc="-1" strike="noStrike">
              <a:latin typeface="Arial"/>
            </a:endParaRPr>
          </a:p>
          <a:p>
            <a:pPr lvl="2" marL="1296000" indent="-288000">
              <a:spcBef>
                <a:spcPts val="850"/>
              </a:spcBef>
              <a:buClr>
                <a:srgbClr val="000000"/>
              </a:buClr>
              <a:buSzPct val="45000"/>
              <a:buFont typeface="Wingdings" charset="2"/>
              <a:buChar char=""/>
            </a:pPr>
            <a:r>
              <a:rPr b="0" lang="en-US" sz="1800" spc="-1" strike="noStrike">
                <a:latin typeface="Arial"/>
              </a:rPr>
              <a:t>Third Outline Level</a:t>
            </a:r>
            <a:endParaRPr b="0" lang="en-US" sz="1800" spc="-1" strike="noStrike">
              <a:latin typeface="Arial"/>
            </a:endParaRPr>
          </a:p>
          <a:p>
            <a:pPr lvl="3" marL="1728000" indent="-216000">
              <a:spcBef>
                <a:spcPts val="567"/>
              </a:spcBef>
              <a:buClr>
                <a:srgbClr val="000000"/>
              </a:buClr>
              <a:buSzPct val="75000"/>
              <a:buFont typeface="Symbol" charset="2"/>
              <a:buChar char=""/>
            </a:pPr>
            <a:r>
              <a:rPr b="0" lang="en-US" sz="1800" spc="-1" strike="noStrike">
                <a:latin typeface="Arial"/>
              </a:rPr>
              <a:t>Fourth Outline Level</a:t>
            </a:r>
            <a:endParaRPr b="0" lang="en-US" sz="1800" spc="-1" strike="noStrike">
              <a:latin typeface="Arial"/>
            </a:endParaRPr>
          </a:p>
          <a:p>
            <a:pPr lvl="4" marL="2160000" indent="-216000">
              <a:spcBef>
                <a:spcPts val="283"/>
              </a:spcBef>
              <a:buClr>
                <a:srgbClr val="000000"/>
              </a:buClr>
              <a:buSzPct val="45000"/>
              <a:buFont typeface="Wingdings" charset="2"/>
              <a:buChar char=""/>
            </a:pPr>
            <a:r>
              <a:rPr b="0" lang="en-US" sz="1800" spc="-1" strike="noStrike">
                <a:latin typeface="Arial"/>
              </a:rPr>
              <a:t>Fifth Outline Level</a:t>
            </a:r>
            <a:endParaRPr b="0" lang="en-US" sz="1800" spc="-1" strike="noStrike">
              <a:latin typeface="Arial"/>
            </a:endParaRPr>
          </a:p>
          <a:p>
            <a:pPr lvl="5" marL="2592000" indent="-216000">
              <a:spcBef>
                <a:spcPts val="283"/>
              </a:spcBef>
              <a:buClr>
                <a:srgbClr val="000000"/>
              </a:buClr>
              <a:buSzPct val="45000"/>
              <a:buFont typeface="Wingdings" charset="2"/>
              <a:buChar char=""/>
            </a:pPr>
            <a:r>
              <a:rPr b="0" lang="en-US" sz="1800" spc="-1" strike="noStrike">
                <a:latin typeface="Arial"/>
              </a:rPr>
              <a:t>Sixth Outline Level</a:t>
            </a:r>
            <a:endParaRPr b="0" lang="en-US" sz="1800" spc="-1" strike="noStrike">
              <a:latin typeface="Arial"/>
            </a:endParaRPr>
          </a:p>
          <a:p>
            <a:pPr lvl="6" marL="3024000" indent="-216000">
              <a:spcBef>
                <a:spcPts val="283"/>
              </a:spcBef>
              <a:buClr>
                <a:srgbClr val="000000"/>
              </a:buClr>
              <a:buSzPct val="45000"/>
              <a:buFont typeface="Wingdings" charset="2"/>
              <a:buChar char=""/>
            </a:pPr>
            <a:r>
              <a:rPr b="0" lang="en-US" sz="1800" spc="-1" strike="noStrike">
                <a:latin typeface="Arial"/>
              </a:rPr>
              <a:t>Seventh Outline Level</a:t>
            </a:r>
            <a:endParaRPr b="0" lang="en-US"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9" name="CustomShape 1"/>
          <p:cNvSpPr/>
          <p:nvPr/>
        </p:nvSpPr>
        <p:spPr>
          <a:xfrm>
            <a:off x="3095640" y="396000"/>
            <a:ext cx="5353920" cy="2048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802-15-22-0140-03</a:t>
            </a:r>
            <a:endParaRPr b="0" lang="en-US" sz="1400" spc="-1" strike="noStrike">
              <a:latin typeface="Arial"/>
            </a:endParaRPr>
          </a:p>
        </p:txBody>
      </p:sp>
      <p:sp>
        <p:nvSpPr>
          <p:cNvPr id="140"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41" name="CustomShape 3"/>
          <p:cNvSpPr/>
          <p:nvPr/>
        </p:nvSpPr>
        <p:spPr>
          <a:xfrm>
            <a:off x="685800" y="6475320"/>
            <a:ext cx="1730160" cy="29664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142"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43"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144" name="CustomShape 6"/>
          <p:cNvSpPr/>
          <p:nvPr/>
        </p:nvSpPr>
        <p:spPr>
          <a:xfrm>
            <a:off x="3749040" y="6475320"/>
            <a:ext cx="1730160" cy="29664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3A262D32-ACCB-4805-BC44-CE7FC2DB6647}"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145" name="CustomShape 7"/>
          <p:cNvSpPr/>
          <p:nvPr/>
        </p:nvSpPr>
        <p:spPr>
          <a:xfrm>
            <a:off x="7040160" y="6490080"/>
            <a:ext cx="1730160" cy="29664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146" name="CustomShape 8"/>
          <p:cNvSpPr/>
          <p:nvPr/>
        </p:nvSpPr>
        <p:spPr>
          <a:xfrm>
            <a:off x="685800" y="365760"/>
            <a:ext cx="2565720" cy="2048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 2022</a:t>
            </a:r>
            <a:endParaRPr b="0" lang="en-US" sz="1400" spc="-1" strike="noStrike">
              <a:latin typeface="Arial"/>
            </a:endParaRPr>
          </a:p>
        </p:txBody>
      </p:sp>
      <p:sp>
        <p:nvSpPr>
          <p:cNvPr id="147"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a:t>
            </a:r>
            <a:r>
              <a:rPr b="0" lang="en-US" sz="4400" spc="-1" strike="noStrike">
                <a:latin typeface="Arial"/>
              </a:rPr>
              <a:t>edit the </a:t>
            </a:r>
            <a:r>
              <a:rPr b="0" lang="en-US" sz="4400" spc="-1" strike="noStrike">
                <a:latin typeface="Arial"/>
              </a:rPr>
              <a:t>title text </a:t>
            </a:r>
            <a:r>
              <a:rPr b="0" lang="en-US" sz="4400" spc="-1" strike="noStrike">
                <a:latin typeface="Arial"/>
              </a:rPr>
              <a:t>format</a:t>
            </a:r>
            <a:endParaRPr b="0" lang="en-US" sz="4400" spc="-1" strike="noStrike">
              <a:latin typeface="Arial"/>
            </a:endParaRPr>
          </a:p>
        </p:txBody>
      </p:sp>
      <p:sp>
        <p:nvSpPr>
          <p:cNvPr id="148"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8.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91" name="CustomShape 1"/>
          <p:cNvSpPr/>
          <p:nvPr/>
        </p:nvSpPr>
        <p:spPr>
          <a:xfrm>
            <a:off x="152280" y="609480"/>
            <a:ext cx="8983080" cy="4617720"/>
          </a:xfrm>
          <a:prstGeom prst="rect">
            <a:avLst/>
          </a:prstGeom>
          <a:noFill/>
          <a:ln w="0">
            <a:noFill/>
          </a:ln>
        </p:spPr>
        <p:style>
          <a:lnRef idx="0"/>
          <a:fillRef idx="0"/>
          <a:effectRef idx="0"/>
          <a:fontRef idx="minor"/>
        </p:style>
        <p:txBody>
          <a:bodyPr lIns="90000" rIns="90000" tIns="46800" bIns="46800">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TG4 2020 Cor1 Opening Report and Agenda for March Meeting</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Date Submitted: 8</a:t>
            </a:r>
            <a:r>
              <a:rPr b="1" lang="en-IE" sz="1600" spc="-1" strike="noStrike" baseline="14000000">
                <a:solidFill>
                  <a:srgbClr val="000000"/>
                </a:solidFill>
                <a:latin typeface="Times New Roman"/>
                <a:ea typeface="DejaVu Sans"/>
              </a:rPr>
              <a:t>th</a:t>
            </a:r>
            <a:r>
              <a:rPr b="1" lang="en-IE" sz="1600" spc="-1" strike="noStrike">
                <a:solidFill>
                  <a:srgbClr val="000000"/>
                </a:solidFill>
                <a:latin typeface="Times New Roman"/>
                <a:ea typeface="DejaVu Sans"/>
              </a:rPr>
              <a:t> March, 2022</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TG4 2020 Cor 1 Opening Report and Agenda for March Meeting</a:t>
            </a:r>
            <a:endParaRPr b="0" lang="en-US"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and Agenda for TG4 2020 Cor 1 meeting for March Meeting.</a:t>
            </a:r>
            <a:endParaRPr b="0" lang="en-US"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0" name="CustomShape 1"/>
          <p:cNvSpPr/>
          <p:nvPr/>
        </p:nvSpPr>
        <p:spPr>
          <a:xfrm>
            <a:off x="685800" y="685440"/>
            <a:ext cx="7763760" cy="1058400"/>
          </a:xfrm>
          <a:prstGeom prst="rect">
            <a:avLst/>
          </a:prstGeom>
          <a:noFill/>
          <a:ln w="0">
            <a:noFill/>
          </a:ln>
        </p:spPr>
        <p:style>
          <a:lnRef idx="0"/>
          <a:fillRef idx="0"/>
          <a:effectRef idx="0"/>
          <a:fontRef idx="minor"/>
        </p:style>
      </p:sp>
      <p:sp>
        <p:nvSpPr>
          <p:cNvPr id="211" name="CustomShape 2"/>
          <p:cNvSpPr/>
          <p:nvPr/>
        </p:nvSpPr>
        <p:spPr>
          <a:xfrm>
            <a:off x="438120" y="602280"/>
            <a:ext cx="822240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March</a:t>
            </a:r>
            <a:endParaRPr b="0" lang="en-US" sz="4400" spc="-1" strike="noStrike">
              <a:latin typeface="Arial"/>
            </a:endParaRPr>
          </a:p>
        </p:txBody>
      </p:sp>
      <p:sp>
        <p:nvSpPr>
          <p:cNvPr id="212" name="CustomShape 3"/>
          <p:cNvSpPr/>
          <p:nvPr/>
        </p:nvSpPr>
        <p:spPr>
          <a:xfrm>
            <a:off x="457200" y="1604520"/>
            <a:ext cx="8222400" cy="3970440"/>
          </a:xfrm>
          <a:prstGeom prst="rect">
            <a:avLst/>
          </a:prstGeom>
          <a:noFill/>
          <a:ln w="0">
            <a:noFill/>
          </a:ln>
        </p:spPr>
        <p:style>
          <a:lnRef idx="0"/>
          <a:fillRef idx="0"/>
          <a:effectRef idx="0"/>
          <a:fontRef idx="minor"/>
        </p:style>
      </p:sp>
      <p:sp>
        <p:nvSpPr>
          <p:cNvPr id="213" name="CustomShape 4"/>
          <p:cNvSpPr/>
          <p:nvPr/>
        </p:nvSpPr>
        <p:spPr>
          <a:xfrm>
            <a:off x="457200" y="1604520"/>
            <a:ext cx="8220960" cy="3969000"/>
          </a:xfrm>
          <a:prstGeom prst="rect">
            <a:avLst/>
          </a:prstGeom>
          <a:noFill/>
          <a:ln w="0">
            <a:noFill/>
          </a:ln>
        </p:spPr>
        <p:style>
          <a:lnRef idx="0"/>
          <a:fillRef idx="0"/>
          <a:effectRef idx="0"/>
          <a:fontRef idx="minor"/>
        </p:style>
        <p:txBody>
          <a:bodyPr lIns="0" rIns="0" tIns="0" bIns="0">
            <a:normAutofit fontScale="70000"/>
          </a:bodyPr>
          <a:p>
            <a:pPr marL="432000" indent="-3175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for March</a:t>
            </a:r>
            <a:endParaRPr b="0" lang="en-US" sz="3200" spc="-1" strike="noStrike">
              <a:latin typeface="Arial"/>
            </a:endParaRPr>
          </a:p>
          <a:p>
            <a:pPr marL="432000" indent="-3175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from January</a:t>
            </a:r>
            <a:endParaRPr b="0" lang="en-US" sz="3200" spc="-1" strike="noStrike">
              <a:latin typeface="Arial"/>
            </a:endParaRPr>
          </a:p>
          <a:p>
            <a:pPr marL="432000" indent="-3175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LB190 results</a:t>
            </a:r>
            <a:endParaRPr b="0" lang="en-US" sz="3200" spc="-1" strike="noStrike">
              <a:latin typeface="Arial"/>
            </a:endParaRPr>
          </a:p>
          <a:p>
            <a:pPr marL="432000" indent="-3175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Make an motion to start standard association ballot</a:t>
            </a:r>
            <a:endParaRPr b="0" lang="en-US" sz="3200" spc="-1" strike="noStrike">
              <a:latin typeface="Arial"/>
            </a:endParaRPr>
          </a:p>
          <a:p>
            <a:pPr marL="432000" indent="-3175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Form a CRG for the standard assocation ballot</a:t>
            </a:r>
            <a:endParaRPr b="0" lang="en-US" sz="3200" spc="-1" strike="noStrike">
              <a:latin typeface="Arial"/>
            </a:endParaRPr>
          </a:p>
          <a:p>
            <a:pPr marL="432000" indent="-3175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Decide and announce telechat times for CRG</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4" name="CustomShape 1"/>
          <p:cNvSpPr/>
          <p:nvPr/>
        </p:nvSpPr>
        <p:spPr>
          <a:xfrm>
            <a:off x="457200" y="273600"/>
            <a:ext cx="8227080" cy="11426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latin typeface="Arial"/>
              </a:rPr>
              <a:t>Detailed Agenda for March</a:t>
            </a:r>
            <a:endParaRPr b="0" lang="en-US" sz="4400" spc="-1" strike="noStrike">
              <a:latin typeface="Arial"/>
            </a:endParaRPr>
          </a:p>
        </p:txBody>
      </p:sp>
      <p:sp>
        <p:nvSpPr>
          <p:cNvPr id="215" name="CustomShape 2"/>
          <p:cNvSpPr/>
          <p:nvPr/>
        </p:nvSpPr>
        <p:spPr>
          <a:xfrm>
            <a:off x="457200" y="1604520"/>
            <a:ext cx="4013640" cy="3975120"/>
          </a:xfrm>
          <a:prstGeom prst="rect">
            <a:avLst/>
          </a:prstGeom>
          <a:noFill/>
          <a:ln w="0">
            <a:noFill/>
          </a:ln>
        </p:spPr>
        <p:style>
          <a:lnRef idx="0"/>
          <a:fillRef idx="0"/>
          <a:effectRef idx="0"/>
          <a:fontRef idx="minor"/>
        </p:style>
        <p:txBody>
          <a:bodyPr lIns="0" rIns="0" tIns="0" bIns="0">
            <a:normAutofit fontScale="85000"/>
          </a:bodyPr>
          <a:p>
            <a:pPr marL="432000" indent="-323280">
              <a:lnSpc>
                <a:spcPct val="100000"/>
              </a:lnSpc>
              <a:spcBef>
                <a:spcPts val="1417"/>
              </a:spcBef>
              <a:buClr>
                <a:srgbClr val="000000"/>
              </a:buClr>
              <a:buSzPct val="45000"/>
              <a:buFont typeface="Wingdings" charset="2"/>
              <a:buChar char=""/>
            </a:pPr>
            <a:r>
              <a:rPr b="0" lang="en-IE" sz="3200" spc="-1" strike="noStrike">
                <a:latin typeface="Arial"/>
              </a:rPr>
              <a:t>Wednesday 9</a:t>
            </a:r>
            <a:r>
              <a:rPr b="0" lang="en-IE" sz="3200" spc="-1" strike="noStrike" baseline="14000000">
                <a:latin typeface="Arial"/>
              </a:rPr>
              <a:t>th</a:t>
            </a:r>
            <a:r>
              <a:rPr b="0" lang="en-IE" sz="3200" spc="-1" strike="noStrike">
                <a:latin typeface="Arial"/>
              </a:rPr>
              <a:t> of  March 1500-1700 EST</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IE" sz="3200" spc="-1" strike="noStrike">
                <a:latin typeface="Arial"/>
              </a:rPr>
              <a:t>Approve agenda</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IE" sz="3200" spc="-1" strike="noStrike">
                <a:latin typeface="Arial"/>
              </a:rPr>
              <a:t>Approve minutes</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IE" sz="3200" spc="-1" strike="noStrike">
                <a:latin typeface="Arial"/>
              </a:rPr>
              <a:t>LB190 results</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IE" sz="3200" spc="-1" strike="noStrike">
                <a:latin typeface="Arial"/>
              </a:rPr>
              <a:t>Prepare the EC package</a:t>
            </a:r>
            <a:endParaRPr b="0" lang="en-US" sz="3200" spc="-1" strike="noStrike">
              <a:latin typeface="Arial"/>
            </a:endParaRPr>
          </a:p>
        </p:txBody>
      </p:sp>
      <p:sp>
        <p:nvSpPr>
          <p:cNvPr id="216" name="CustomShape 3"/>
          <p:cNvSpPr/>
          <p:nvPr/>
        </p:nvSpPr>
        <p:spPr>
          <a:xfrm>
            <a:off x="4674240" y="1604520"/>
            <a:ext cx="4013640" cy="3975120"/>
          </a:xfrm>
          <a:prstGeom prst="rect">
            <a:avLst/>
          </a:prstGeom>
          <a:noFill/>
          <a:ln w="0">
            <a:noFill/>
          </a:ln>
        </p:spPr>
        <p:style>
          <a:lnRef idx="0"/>
          <a:fillRef idx="0"/>
          <a:effectRef idx="0"/>
          <a:fontRef idx="minor"/>
        </p:style>
        <p:txBody>
          <a:bodyPr lIns="0" rIns="0" tIns="0" bIns="0">
            <a:normAutofit fontScale="37000"/>
          </a:bodyPr>
          <a:p>
            <a:pPr marL="432000" indent="-323280">
              <a:lnSpc>
                <a:spcPct val="100000"/>
              </a:lnSpc>
              <a:spcBef>
                <a:spcPts val="1417"/>
              </a:spcBef>
              <a:buClr>
                <a:srgbClr val="000000"/>
              </a:buClr>
              <a:buSzPct val="45000"/>
              <a:buFont typeface="Wingdings" charset="2"/>
              <a:buChar char=""/>
            </a:pPr>
            <a:r>
              <a:rPr b="0" lang="en-IE" sz="3200" spc="-1" strike="noStrike">
                <a:latin typeface="Arial"/>
              </a:rPr>
              <a:t>Monday 14</a:t>
            </a:r>
            <a:r>
              <a:rPr b="0" lang="en-IE" sz="3200" spc="-1" strike="noStrike" baseline="14000000">
                <a:latin typeface="Arial"/>
              </a:rPr>
              <a:t>th</a:t>
            </a:r>
            <a:r>
              <a:rPr b="0" lang="en-IE" sz="3200" spc="-1" strike="noStrike">
                <a:latin typeface="Arial"/>
              </a:rPr>
              <a:t> of March 1500-1700 EST</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IE" sz="3200" spc="-1" strike="noStrike">
                <a:latin typeface="Arial"/>
              </a:rPr>
              <a:t>Go through closing report</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IE" sz="3200" spc="-1" strike="noStrike">
                <a:latin typeface="Arial"/>
              </a:rPr>
              <a:t>Motion for forwarding document to standard association ballot</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IE" sz="3200" spc="-1" strike="noStrike">
                <a:latin typeface="Arial"/>
              </a:rPr>
              <a:t>Motion to form CRG</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IE" sz="3200" spc="-1" strike="noStrike">
                <a:latin typeface="Arial"/>
              </a:rPr>
              <a:t>Decide and announce telechat times for CRG</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7" name="CustomShape 1"/>
          <p:cNvSpPr/>
          <p:nvPr/>
        </p:nvSpPr>
        <p:spPr>
          <a:xfrm>
            <a:off x="685800" y="685440"/>
            <a:ext cx="7763760" cy="1058400"/>
          </a:xfrm>
          <a:prstGeom prst="rect">
            <a:avLst/>
          </a:prstGeom>
          <a:noFill/>
          <a:ln w="0">
            <a:noFill/>
          </a:ln>
        </p:spPr>
        <p:style>
          <a:lnRef idx="0"/>
          <a:fillRef idx="0"/>
          <a:effectRef idx="0"/>
          <a:fontRef idx="minor"/>
        </p:style>
      </p:sp>
      <p:sp>
        <p:nvSpPr>
          <p:cNvPr id="218" name="CustomShape 2"/>
          <p:cNvSpPr/>
          <p:nvPr/>
        </p:nvSpPr>
        <p:spPr>
          <a:xfrm>
            <a:off x="438120" y="602280"/>
            <a:ext cx="822240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Approve agenda &amp; minutes</a:t>
            </a:r>
            <a:endParaRPr b="0" lang="en-US" sz="4400" spc="-1" strike="noStrike">
              <a:latin typeface="Arial"/>
            </a:endParaRPr>
          </a:p>
        </p:txBody>
      </p:sp>
      <p:sp>
        <p:nvSpPr>
          <p:cNvPr id="219" name="CustomShape 3"/>
          <p:cNvSpPr/>
          <p:nvPr/>
        </p:nvSpPr>
        <p:spPr>
          <a:xfrm>
            <a:off x="457200" y="1604520"/>
            <a:ext cx="8222400" cy="3970440"/>
          </a:xfrm>
          <a:prstGeom prst="rect">
            <a:avLst/>
          </a:prstGeom>
          <a:noFill/>
          <a:ln w="0">
            <a:noFill/>
          </a:ln>
        </p:spPr>
        <p:style>
          <a:lnRef idx="0"/>
          <a:fillRef idx="0"/>
          <a:effectRef idx="0"/>
          <a:fontRef idx="minor"/>
        </p:style>
        <p:txBody>
          <a:bodyPr lIns="0" rIns="0" tIns="0" bIns="0">
            <a:normAutofit/>
          </a:bodyPr>
          <a:p>
            <a:pPr marL="432000" indent="-3189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for this meeting</a:t>
            </a:r>
            <a:endParaRPr b="0" lang="en-US" sz="3200" spc="-1" strike="noStrike">
              <a:latin typeface="Arial"/>
            </a:endParaRPr>
          </a:p>
          <a:p>
            <a:pPr lvl="1" marL="432000" indent="-2152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Detailed agenda slide of this presentation</a:t>
            </a:r>
            <a:endParaRPr b="0" lang="en-US" sz="3200" spc="-1" strike="noStrike">
              <a:latin typeface="Arial"/>
            </a:endParaRPr>
          </a:p>
          <a:p>
            <a:pPr marL="432000" indent="-3189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for the January meeting</a:t>
            </a:r>
            <a:endParaRPr b="0" lang="en-US" sz="3200" spc="-1" strike="noStrike">
              <a:latin typeface="Arial"/>
            </a:endParaRPr>
          </a:p>
          <a:p>
            <a:pPr lvl="1" marL="432000" indent="-2152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15-22-0095-00</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0" name="CustomShape 1"/>
          <p:cNvSpPr/>
          <p:nvPr/>
        </p:nvSpPr>
        <p:spPr>
          <a:xfrm>
            <a:off x="457200" y="273600"/>
            <a:ext cx="8227080" cy="11426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latin typeface="Arial"/>
              </a:rPr>
              <a:t>LB187 results</a:t>
            </a:r>
            <a:endParaRPr b="0" lang="en-US" sz="4400" spc="-1" strike="noStrike">
              <a:latin typeface="Arial"/>
            </a:endParaRPr>
          </a:p>
        </p:txBody>
      </p:sp>
      <p:sp>
        <p:nvSpPr>
          <p:cNvPr id="221" name="CustomShape 2"/>
          <p:cNvSpPr/>
          <p:nvPr/>
        </p:nvSpPr>
        <p:spPr>
          <a:xfrm>
            <a:off x="457200" y="1604520"/>
            <a:ext cx="8227080" cy="2173320"/>
          </a:xfrm>
          <a:prstGeom prst="rect">
            <a:avLst/>
          </a:prstGeom>
          <a:noFill/>
          <a:ln w="0">
            <a:noFill/>
          </a:ln>
        </p:spPr>
        <p:style>
          <a:lnRef idx="0"/>
          <a:fillRef idx="0"/>
          <a:effectRef idx="0"/>
          <a:fontRef idx="minor"/>
        </p:style>
        <p:txBody>
          <a:bodyPr lIns="0" rIns="0" tIns="0" bIns="0">
            <a:normAutofit/>
          </a:bodyPr>
          <a:p>
            <a:pPr marL="432000" indent="-323280">
              <a:lnSpc>
                <a:spcPct val="100000"/>
              </a:lnSpc>
              <a:spcBef>
                <a:spcPts val="1417"/>
              </a:spcBef>
              <a:buClr>
                <a:srgbClr val="000000"/>
              </a:buClr>
              <a:buSzPct val="45000"/>
              <a:buFont typeface="Wingdings" charset="2"/>
              <a:buChar char=""/>
            </a:pPr>
            <a:r>
              <a:rPr b="0" lang="en-IE" sz="2800" spc="-1" strike="noStrike">
                <a:latin typeface="Arial"/>
              </a:rPr>
              <a:t>LB Started Monday 27</a:t>
            </a:r>
            <a:r>
              <a:rPr b="0" lang="en-IE" sz="2800" spc="-1" strike="noStrike" baseline="14000000">
                <a:latin typeface="Arial"/>
              </a:rPr>
              <a:t>th</a:t>
            </a:r>
            <a:r>
              <a:rPr b="0" lang="en-IE" sz="2800" spc="-1" strike="noStrike">
                <a:latin typeface="Arial"/>
              </a:rPr>
              <a:t> of September, 2021</a:t>
            </a:r>
            <a:endParaRPr b="0" lang="en-US" sz="2800" spc="-1" strike="noStrike">
              <a:latin typeface="Arial"/>
            </a:endParaRPr>
          </a:p>
          <a:p>
            <a:pPr marL="432000" indent="-323280">
              <a:lnSpc>
                <a:spcPct val="100000"/>
              </a:lnSpc>
              <a:spcBef>
                <a:spcPts val="1417"/>
              </a:spcBef>
              <a:buClr>
                <a:srgbClr val="000000"/>
              </a:buClr>
              <a:buSzPct val="45000"/>
              <a:buFont typeface="Wingdings" charset="2"/>
              <a:buChar char=""/>
            </a:pPr>
            <a:r>
              <a:rPr b="0" lang="en-IE" sz="2800" spc="-1" strike="noStrike">
                <a:latin typeface="Arial"/>
              </a:rPr>
              <a:t>LB closed Wednesday 17</a:t>
            </a:r>
            <a:r>
              <a:rPr b="0" lang="en-IE" sz="2800" spc="-1" strike="noStrike" baseline="14000000">
                <a:latin typeface="Arial"/>
              </a:rPr>
              <a:t>th</a:t>
            </a:r>
            <a:r>
              <a:rPr b="0" lang="en-IE" sz="2800" spc="-1" strike="noStrike">
                <a:latin typeface="Arial"/>
              </a:rPr>
              <a:t> of November, 2021</a:t>
            </a:r>
            <a:endParaRPr b="0" lang="en-US" sz="2800" spc="-1" strike="noStrike">
              <a:latin typeface="Arial"/>
            </a:endParaRPr>
          </a:p>
          <a:p>
            <a:pPr>
              <a:lnSpc>
                <a:spcPct val="100000"/>
              </a:lnSpc>
              <a:spcBef>
                <a:spcPts val="1417"/>
              </a:spcBef>
            </a:pPr>
            <a:endParaRPr b="0" lang="en-US" sz="2800" spc="-1" strike="noStrike">
              <a:latin typeface="Arial"/>
            </a:endParaRPr>
          </a:p>
        </p:txBody>
      </p:sp>
      <p:graphicFrame>
        <p:nvGraphicFramePr>
          <p:cNvPr id="222" name="Table 3"/>
          <p:cNvGraphicFramePr/>
          <p:nvPr/>
        </p:nvGraphicFramePr>
        <p:xfrm>
          <a:off x="1953360" y="3123720"/>
          <a:ext cx="4828680" cy="2671920"/>
        </p:xfrm>
        <a:graphic>
          <a:graphicData uri="http://schemas.openxmlformats.org/drawingml/2006/table">
            <a:tbl>
              <a:tblPr/>
              <a:tblGrid>
                <a:gridCol w="2373120"/>
                <a:gridCol w="1217160"/>
                <a:gridCol w="1238760"/>
              </a:tblGrid>
              <a:tr h="381600">
                <a:tc>
                  <a:txBody>
                    <a:bodyPr lIns="90000" rIns="90000">
                      <a:noAutofit/>
                    </a:bodyPr>
                    <a:p>
                      <a:pPr algn="r">
                        <a:lnSpc>
                          <a:spcPct val="100000"/>
                        </a:lnSpc>
                      </a:pPr>
                      <a:r>
                        <a:rPr b="0" lang="en-IE" sz="1800" spc="-1" strike="noStrike">
                          <a:latin typeface="Arial"/>
                        </a:rPr>
                        <a:t>Voters: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gn="ctr">
                        <a:lnSpc>
                          <a:spcPct val="100000"/>
                        </a:lnSpc>
                      </a:pPr>
                      <a:r>
                        <a:rPr b="0" lang="en-IE" sz="1800" spc="-1" strike="noStrike">
                          <a:latin typeface="Arial"/>
                        </a:rPr>
                        <a:t>115</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81600">
                <a:tc>
                  <a:txBody>
                    <a:bodyPr lIns="90000" rIns="90000">
                      <a:noAutofit/>
                    </a:bodyPr>
                    <a:p>
                      <a:pPr algn="r">
                        <a:lnSpc>
                          <a:spcPct val="100000"/>
                        </a:lnSpc>
                      </a:pPr>
                      <a:r>
                        <a:rPr b="0" lang="en-IE" sz="1800" spc="-1" strike="noStrike">
                          <a:latin typeface="Arial"/>
                        </a:rPr>
                        <a:t>Voted:</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69</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60%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en-IE" sz="1800" spc="-1" strike="noStrike">
                          <a:latin typeface="Arial"/>
                        </a:rPr>
                        <a:t>Yes: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64</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98%</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en-IE" sz="1800" spc="-1" strike="noStrike">
                          <a:latin typeface="Arial"/>
                        </a:rPr>
                        <a:t>Abstain:</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en-IE" sz="1800" spc="-1" strike="noStrike">
                          <a:latin typeface="Arial"/>
                        </a:rPr>
                        <a:t>4</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en-IE" sz="1800" spc="-1" strike="noStrike">
                          <a:latin typeface="Arial"/>
                        </a:rPr>
                        <a:t>6%</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1600">
                <a:tc>
                  <a:txBody>
                    <a:bodyPr lIns="90000" rIns="90000">
                      <a:noAutofit/>
                    </a:bodyPr>
                    <a:p>
                      <a:pPr algn="r">
                        <a:lnSpc>
                          <a:spcPct val="100000"/>
                        </a:lnSpc>
                      </a:pPr>
                      <a:r>
                        <a:rPr b="0" lang="en-IE" sz="1800" spc="-1" strike="noStrike">
                          <a:latin typeface="Arial"/>
                        </a:rPr>
                        <a:t>No</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1</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en-IE" sz="1800" spc="-1" strike="noStrike">
                          <a:latin typeface="Arial"/>
                        </a:rPr>
                        <a:t>Comments: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en-IE" sz="1800" spc="-1" strike="noStrike">
                          <a:latin typeface="Arial"/>
                        </a:rPr>
                        <a:t>Technical</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en-IE" sz="1800" spc="-1" strike="noStrike">
                          <a:latin typeface="Arial"/>
                        </a:rPr>
                        <a:t>Editorial</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2680">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2</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29</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3" name="CustomShape 1"/>
          <p:cNvSpPr/>
          <p:nvPr/>
        </p:nvSpPr>
        <p:spPr>
          <a:xfrm>
            <a:off x="457200" y="273600"/>
            <a:ext cx="8227080" cy="11426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latin typeface="Arial"/>
              </a:rPr>
              <a:t>LB188 results</a:t>
            </a:r>
            <a:endParaRPr b="0" lang="en-US" sz="4400" spc="-1" strike="noStrike">
              <a:latin typeface="Arial"/>
            </a:endParaRPr>
          </a:p>
        </p:txBody>
      </p:sp>
      <p:sp>
        <p:nvSpPr>
          <p:cNvPr id="224" name="CustomShape 2"/>
          <p:cNvSpPr/>
          <p:nvPr/>
        </p:nvSpPr>
        <p:spPr>
          <a:xfrm>
            <a:off x="457200" y="1604520"/>
            <a:ext cx="8227080" cy="2173320"/>
          </a:xfrm>
          <a:prstGeom prst="rect">
            <a:avLst/>
          </a:prstGeom>
          <a:noFill/>
          <a:ln w="0">
            <a:noFill/>
          </a:ln>
        </p:spPr>
        <p:style>
          <a:lnRef idx="0"/>
          <a:fillRef idx="0"/>
          <a:effectRef idx="0"/>
          <a:fontRef idx="minor"/>
        </p:style>
        <p:txBody>
          <a:bodyPr lIns="0" rIns="0" tIns="0" bIns="0">
            <a:normAutofit/>
          </a:bodyPr>
          <a:p>
            <a:pPr marL="432000" indent="-323280">
              <a:lnSpc>
                <a:spcPct val="100000"/>
              </a:lnSpc>
              <a:spcBef>
                <a:spcPts val="1417"/>
              </a:spcBef>
              <a:buClr>
                <a:srgbClr val="000000"/>
              </a:buClr>
              <a:buSzPct val="45000"/>
              <a:buFont typeface="Wingdings" charset="2"/>
              <a:buChar char=""/>
            </a:pPr>
            <a:r>
              <a:rPr b="0" lang="en-IE" sz="2800" spc="-1" strike="noStrike">
                <a:latin typeface="Arial"/>
              </a:rPr>
              <a:t>LB Started Sunday 28</a:t>
            </a:r>
            <a:r>
              <a:rPr b="0" lang="en-IE" sz="2800" spc="-1" strike="noStrike" baseline="14000000">
                <a:latin typeface="Arial"/>
              </a:rPr>
              <a:t>th</a:t>
            </a:r>
            <a:r>
              <a:rPr b="0" lang="en-IE" sz="2800" spc="-1" strike="noStrike">
                <a:latin typeface="Arial"/>
              </a:rPr>
              <a:t> of November, 2021</a:t>
            </a:r>
            <a:endParaRPr b="0" lang="en-US" sz="2800" spc="-1" strike="noStrike">
              <a:latin typeface="Arial"/>
            </a:endParaRPr>
          </a:p>
          <a:p>
            <a:pPr marL="432000" indent="-323280">
              <a:lnSpc>
                <a:spcPct val="100000"/>
              </a:lnSpc>
              <a:spcBef>
                <a:spcPts val="1417"/>
              </a:spcBef>
              <a:buClr>
                <a:srgbClr val="000000"/>
              </a:buClr>
              <a:buSzPct val="45000"/>
              <a:buFont typeface="Wingdings" charset="2"/>
              <a:buChar char=""/>
            </a:pPr>
            <a:r>
              <a:rPr b="0" lang="en-IE" sz="2800" spc="-1" strike="noStrike">
                <a:latin typeface="Arial"/>
              </a:rPr>
              <a:t>LB closed Monday 13</a:t>
            </a:r>
            <a:r>
              <a:rPr b="0" lang="en-IE" sz="2800" spc="-1" strike="noStrike" baseline="14000000">
                <a:latin typeface="Arial"/>
              </a:rPr>
              <a:t>th</a:t>
            </a:r>
            <a:r>
              <a:rPr b="0" lang="en-IE" sz="2800" spc="-1" strike="noStrike">
                <a:latin typeface="Arial"/>
              </a:rPr>
              <a:t> of December, 2021</a:t>
            </a:r>
            <a:endParaRPr b="0" lang="en-US" sz="2800" spc="-1" strike="noStrike">
              <a:latin typeface="Arial"/>
            </a:endParaRPr>
          </a:p>
          <a:p>
            <a:pPr>
              <a:lnSpc>
                <a:spcPct val="100000"/>
              </a:lnSpc>
              <a:spcBef>
                <a:spcPts val="1417"/>
              </a:spcBef>
            </a:pPr>
            <a:endParaRPr b="0" lang="en-US" sz="2800" spc="-1" strike="noStrike">
              <a:latin typeface="Arial"/>
            </a:endParaRPr>
          </a:p>
        </p:txBody>
      </p:sp>
      <p:graphicFrame>
        <p:nvGraphicFramePr>
          <p:cNvPr id="225" name="Table 3"/>
          <p:cNvGraphicFramePr/>
          <p:nvPr/>
        </p:nvGraphicFramePr>
        <p:xfrm>
          <a:off x="1953360" y="3123720"/>
          <a:ext cx="4828680" cy="2671920"/>
        </p:xfrm>
        <a:graphic>
          <a:graphicData uri="http://schemas.openxmlformats.org/drawingml/2006/table">
            <a:tbl>
              <a:tblPr/>
              <a:tblGrid>
                <a:gridCol w="2373120"/>
                <a:gridCol w="1217160"/>
                <a:gridCol w="1238760"/>
              </a:tblGrid>
              <a:tr h="381600">
                <a:tc>
                  <a:txBody>
                    <a:bodyPr lIns="90000" rIns="90000">
                      <a:noAutofit/>
                    </a:bodyPr>
                    <a:p>
                      <a:pPr algn="r">
                        <a:lnSpc>
                          <a:spcPct val="100000"/>
                        </a:lnSpc>
                      </a:pPr>
                      <a:r>
                        <a:rPr b="0" lang="en-IE" sz="1800" spc="-1" strike="noStrike">
                          <a:latin typeface="Arial"/>
                        </a:rPr>
                        <a:t>Voters: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gn="ctr">
                        <a:lnSpc>
                          <a:spcPct val="100000"/>
                        </a:lnSpc>
                      </a:pPr>
                      <a:r>
                        <a:rPr b="0" lang="en-IE" sz="1800" spc="-1" strike="noStrike">
                          <a:latin typeface="Arial"/>
                        </a:rPr>
                        <a:t>115</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81600">
                <a:tc>
                  <a:txBody>
                    <a:bodyPr lIns="90000" rIns="90000">
                      <a:noAutofit/>
                    </a:bodyPr>
                    <a:p>
                      <a:pPr algn="r">
                        <a:lnSpc>
                          <a:spcPct val="100000"/>
                        </a:lnSpc>
                      </a:pPr>
                      <a:r>
                        <a:rPr b="0" lang="en-IE" sz="1800" spc="-1" strike="noStrike">
                          <a:latin typeface="Arial"/>
                        </a:rPr>
                        <a:t>Voted:</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70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60%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en-IE" sz="1800" spc="-1" strike="noStrike">
                          <a:latin typeface="Arial"/>
                        </a:rPr>
                        <a:t>Yes: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65</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98%</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en-IE" sz="1800" spc="-1" strike="noStrike">
                          <a:latin typeface="Arial"/>
                        </a:rPr>
                        <a:t>Abstain:</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en-IE" sz="1800" spc="-1" strike="noStrike">
                          <a:latin typeface="Arial"/>
                        </a:rPr>
                        <a:t>4</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en-IE" sz="1800" spc="-1" strike="noStrike">
                          <a:latin typeface="Arial"/>
                        </a:rPr>
                        <a:t>6%</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1600">
                <a:tc>
                  <a:txBody>
                    <a:bodyPr lIns="90000" rIns="90000">
                      <a:noAutofit/>
                    </a:bodyPr>
                    <a:p>
                      <a:pPr algn="r">
                        <a:lnSpc>
                          <a:spcPct val="100000"/>
                        </a:lnSpc>
                      </a:pPr>
                      <a:r>
                        <a:rPr b="0" lang="en-IE" sz="1800" spc="-1" strike="noStrike">
                          <a:latin typeface="Arial"/>
                        </a:rPr>
                        <a:t>No</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1</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en-IE" sz="1800" spc="-1" strike="noStrike">
                          <a:latin typeface="Arial"/>
                        </a:rPr>
                        <a:t>Comments: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en-IE" sz="1800" spc="-1" strike="noStrike">
                          <a:latin typeface="Arial"/>
                        </a:rPr>
                        <a:t>Technical</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en-IE" sz="1800" spc="-1" strike="noStrike">
                          <a:latin typeface="Arial"/>
                        </a:rPr>
                        <a:t>Editorial</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2680">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2</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1</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6" name="CustomShape 1"/>
          <p:cNvSpPr/>
          <p:nvPr/>
        </p:nvSpPr>
        <p:spPr>
          <a:xfrm>
            <a:off x="457200" y="273600"/>
            <a:ext cx="8227080" cy="11426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latin typeface="Arial"/>
              </a:rPr>
              <a:t>LB189 results</a:t>
            </a:r>
            <a:endParaRPr b="0" lang="en-US" sz="4400" spc="-1" strike="noStrike">
              <a:latin typeface="Arial"/>
            </a:endParaRPr>
          </a:p>
        </p:txBody>
      </p:sp>
      <p:sp>
        <p:nvSpPr>
          <p:cNvPr id="227" name="CustomShape 2"/>
          <p:cNvSpPr/>
          <p:nvPr/>
        </p:nvSpPr>
        <p:spPr>
          <a:xfrm>
            <a:off x="457200" y="1604520"/>
            <a:ext cx="8227080" cy="2173320"/>
          </a:xfrm>
          <a:prstGeom prst="rect">
            <a:avLst/>
          </a:prstGeom>
          <a:noFill/>
          <a:ln w="0">
            <a:noFill/>
          </a:ln>
        </p:spPr>
        <p:style>
          <a:lnRef idx="0"/>
          <a:fillRef idx="0"/>
          <a:effectRef idx="0"/>
          <a:fontRef idx="minor"/>
        </p:style>
        <p:txBody>
          <a:bodyPr lIns="0" rIns="0" tIns="0" bIns="0">
            <a:normAutofit/>
          </a:bodyPr>
          <a:p>
            <a:pPr marL="432000" indent="-323280">
              <a:lnSpc>
                <a:spcPct val="100000"/>
              </a:lnSpc>
              <a:spcBef>
                <a:spcPts val="1417"/>
              </a:spcBef>
              <a:buClr>
                <a:srgbClr val="000000"/>
              </a:buClr>
              <a:buSzPct val="45000"/>
              <a:buFont typeface="Wingdings" charset="2"/>
              <a:buChar char=""/>
            </a:pPr>
            <a:r>
              <a:rPr b="0" lang="en-IE" sz="2800" spc="-1" strike="noStrike">
                <a:latin typeface="Arial"/>
              </a:rPr>
              <a:t>LB Started Saturday 18</a:t>
            </a:r>
            <a:r>
              <a:rPr b="0" lang="en-IE" sz="2800" spc="-1" strike="noStrike" baseline="14000000">
                <a:latin typeface="Arial"/>
              </a:rPr>
              <a:t>th</a:t>
            </a:r>
            <a:r>
              <a:rPr b="0" lang="en-IE" sz="2800" spc="-1" strike="noStrike">
                <a:latin typeface="Arial"/>
              </a:rPr>
              <a:t> of December, 2021</a:t>
            </a:r>
            <a:endParaRPr b="0" lang="en-US" sz="2800" spc="-1" strike="noStrike">
              <a:latin typeface="Arial"/>
            </a:endParaRPr>
          </a:p>
          <a:p>
            <a:pPr marL="432000" indent="-323280">
              <a:lnSpc>
                <a:spcPct val="100000"/>
              </a:lnSpc>
              <a:spcBef>
                <a:spcPts val="1417"/>
              </a:spcBef>
              <a:buClr>
                <a:srgbClr val="000000"/>
              </a:buClr>
              <a:buSzPct val="45000"/>
              <a:buFont typeface="Wingdings" charset="2"/>
              <a:buChar char=""/>
            </a:pPr>
            <a:r>
              <a:rPr b="0" lang="en-IE" sz="2800" spc="-1" strike="noStrike">
                <a:latin typeface="Arial"/>
              </a:rPr>
              <a:t>LB closed Wednesday 12</a:t>
            </a:r>
            <a:r>
              <a:rPr b="0" lang="en-IE" sz="2800" spc="-1" strike="noStrike" baseline="14000000">
                <a:latin typeface="Arial"/>
              </a:rPr>
              <a:t>th</a:t>
            </a:r>
            <a:r>
              <a:rPr b="0" lang="en-IE" sz="2800" spc="-1" strike="noStrike">
                <a:latin typeface="Arial"/>
              </a:rPr>
              <a:t> of January, 2022</a:t>
            </a:r>
            <a:endParaRPr b="0" lang="en-US" sz="2800" spc="-1" strike="noStrike">
              <a:latin typeface="Arial"/>
            </a:endParaRPr>
          </a:p>
          <a:p>
            <a:pPr>
              <a:lnSpc>
                <a:spcPct val="100000"/>
              </a:lnSpc>
              <a:spcBef>
                <a:spcPts val="1417"/>
              </a:spcBef>
            </a:pPr>
            <a:endParaRPr b="0" lang="en-US" sz="2800" spc="-1" strike="noStrike">
              <a:latin typeface="Arial"/>
            </a:endParaRPr>
          </a:p>
        </p:txBody>
      </p:sp>
      <p:graphicFrame>
        <p:nvGraphicFramePr>
          <p:cNvPr id="228" name="Table 3"/>
          <p:cNvGraphicFramePr/>
          <p:nvPr/>
        </p:nvGraphicFramePr>
        <p:xfrm>
          <a:off x="1953360" y="3123720"/>
          <a:ext cx="4828680" cy="2671920"/>
        </p:xfrm>
        <a:graphic>
          <a:graphicData uri="http://schemas.openxmlformats.org/drawingml/2006/table">
            <a:tbl>
              <a:tblPr/>
              <a:tblGrid>
                <a:gridCol w="2373120"/>
                <a:gridCol w="1217160"/>
                <a:gridCol w="1238760"/>
              </a:tblGrid>
              <a:tr h="381600">
                <a:tc>
                  <a:txBody>
                    <a:bodyPr lIns="90000" rIns="90000">
                      <a:noAutofit/>
                    </a:bodyPr>
                    <a:p>
                      <a:pPr algn="r">
                        <a:lnSpc>
                          <a:spcPct val="100000"/>
                        </a:lnSpc>
                      </a:pPr>
                      <a:r>
                        <a:rPr b="0" lang="en-IE" sz="1800" spc="-1" strike="noStrike">
                          <a:latin typeface="Arial"/>
                        </a:rPr>
                        <a:t>Voters: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gn="ctr">
                        <a:lnSpc>
                          <a:spcPct val="100000"/>
                        </a:lnSpc>
                      </a:pPr>
                      <a:r>
                        <a:rPr b="0" lang="en-IE" sz="1800" spc="-1" strike="noStrike">
                          <a:latin typeface="Arial"/>
                        </a:rPr>
                        <a:t>115</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81600">
                <a:tc>
                  <a:txBody>
                    <a:bodyPr lIns="90000" rIns="90000">
                      <a:noAutofit/>
                    </a:bodyPr>
                    <a:p>
                      <a:pPr algn="r">
                        <a:lnSpc>
                          <a:spcPct val="100000"/>
                        </a:lnSpc>
                      </a:pPr>
                      <a:r>
                        <a:rPr b="0" lang="en-IE" sz="1800" spc="-1" strike="noStrike">
                          <a:latin typeface="Arial"/>
                        </a:rPr>
                        <a:t>Voted:</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74</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64%</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en-IE" sz="1800" spc="-1" strike="noStrike">
                          <a:latin typeface="Arial"/>
                        </a:rPr>
                        <a:t>Yes: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70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100%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en-IE" sz="1800" spc="-1" strike="noStrike">
                          <a:latin typeface="Arial"/>
                        </a:rPr>
                        <a:t>Abstain:</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en-IE" sz="1800" spc="-1" strike="noStrike">
                          <a:latin typeface="Arial"/>
                        </a:rPr>
                        <a:t>4</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en-IE" sz="1800" spc="-1" strike="noStrike">
                          <a:latin typeface="Arial"/>
                        </a:rPr>
                        <a:t>5%</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1600">
                <a:tc>
                  <a:txBody>
                    <a:bodyPr lIns="90000" rIns="90000">
                      <a:noAutofit/>
                    </a:bodyPr>
                    <a:p>
                      <a:pPr algn="r">
                        <a:lnSpc>
                          <a:spcPct val="100000"/>
                        </a:lnSpc>
                      </a:pPr>
                      <a:r>
                        <a:rPr b="0" lang="en-IE" sz="1800" spc="-1" strike="noStrike">
                          <a:latin typeface="Arial"/>
                        </a:rPr>
                        <a:t>No</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en-IE" sz="1800" spc="-1" strike="noStrike">
                          <a:latin typeface="Arial"/>
                        </a:rPr>
                        <a:t>Comments: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en-IE" sz="1800" spc="-1" strike="noStrike">
                          <a:latin typeface="Arial"/>
                        </a:rPr>
                        <a:t>Technical</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en-IE" sz="1800" spc="-1" strike="noStrike">
                          <a:latin typeface="Arial"/>
                        </a:rPr>
                        <a:t>Editorial</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2680">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3</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9" name="CustomShape 1"/>
          <p:cNvSpPr/>
          <p:nvPr/>
        </p:nvSpPr>
        <p:spPr>
          <a:xfrm>
            <a:off x="457200" y="273600"/>
            <a:ext cx="8227080" cy="11426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latin typeface="Arial"/>
              </a:rPr>
              <a:t>LB190 results</a:t>
            </a:r>
            <a:endParaRPr b="0" lang="en-US" sz="4400" spc="-1" strike="noStrike">
              <a:latin typeface="Arial"/>
            </a:endParaRPr>
          </a:p>
        </p:txBody>
      </p:sp>
      <p:sp>
        <p:nvSpPr>
          <p:cNvPr id="230" name="CustomShape 2"/>
          <p:cNvSpPr/>
          <p:nvPr/>
        </p:nvSpPr>
        <p:spPr>
          <a:xfrm>
            <a:off x="457200" y="1604520"/>
            <a:ext cx="8227080" cy="2173320"/>
          </a:xfrm>
          <a:prstGeom prst="rect">
            <a:avLst/>
          </a:prstGeom>
          <a:noFill/>
          <a:ln w="0">
            <a:noFill/>
          </a:ln>
        </p:spPr>
        <p:style>
          <a:lnRef idx="0"/>
          <a:fillRef idx="0"/>
          <a:effectRef idx="0"/>
          <a:fontRef idx="minor"/>
        </p:style>
        <p:txBody>
          <a:bodyPr lIns="0" rIns="0" tIns="0" bIns="0">
            <a:normAutofit/>
          </a:bodyPr>
          <a:p>
            <a:pPr marL="432000" indent="-323280">
              <a:lnSpc>
                <a:spcPct val="100000"/>
              </a:lnSpc>
              <a:spcBef>
                <a:spcPts val="1417"/>
              </a:spcBef>
              <a:buClr>
                <a:srgbClr val="000000"/>
              </a:buClr>
              <a:buSzPct val="45000"/>
              <a:buFont typeface="Wingdings" charset="2"/>
              <a:buChar char=""/>
            </a:pPr>
            <a:r>
              <a:rPr b="0" lang="en-IE" sz="2800" spc="-1" strike="noStrike">
                <a:latin typeface="Arial"/>
              </a:rPr>
              <a:t>LB Started Tuesday 1</a:t>
            </a:r>
            <a:r>
              <a:rPr b="0" lang="en-IE" sz="2800" spc="-1" strike="noStrike" baseline="14000000">
                <a:latin typeface="Arial"/>
              </a:rPr>
              <a:t>st</a:t>
            </a:r>
            <a:r>
              <a:rPr b="0" lang="en-IE" sz="2800" spc="-1" strike="noStrike">
                <a:latin typeface="Arial"/>
              </a:rPr>
              <a:t> of February, 2022</a:t>
            </a:r>
            <a:endParaRPr b="0" lang="en-US" sz="2800" spc="-1" strike="noStrike">
              <a:latin typeface="Arial"/>
            </a:endParaRPr>
          </a:p>
          <a:p>
            <a:pPr marL="432000" indent="-323280">
              <a:lnSpc>
                <a:spcPct val="100000"/>
              </a:lnSpc>
              <a:spcBef>
                <a:spcPts val="1417"/>
              </a:spcBef>
              <a:buClr>
                <a:srgbClr val="000000"/>
              </a:buClr>
              <a:buSzPct val="45000"/>
              <a:buFont typeface="Wingdings" charset="2"/>
              <a:buChar char=""/>
            </a:pPr>
            <a:r>
              <a:rPr b="0" lang="en-IE" sz="2800" spc="-1" strike="noStrike">
                <a:latin typeface="Arial"/>
              </a:rPr>
              <a:t>LB closed Wednesday 16</a:t>
            </a:r>
            <a:r>
              <a:rPr b="0" lang="en-IE" sz="2800" spc="-1" strike="noStrike" baseline="14000000">
                <a:latin typeface="Arial"/>
              </a:rPr>
              <a:t>th</a:t>
            </a:r>
            <a:r>
              <a:rPr b="0" lang="en-IE" sz="2800" spc="-1" strike="noStrike">
                <a:latin typeface="Arial"/>
              </a:rPr>
              <a:t> of February, 2022</a:t>
            </a:r>
            <a:endParaRPr b="0" lang="en-US" sz="2800" spc="-1" strike="noStrike">
              <a:latin typeface="Arial"/>
            </a:endParaRPr>
          </a:p>
          <a:p>
            <a:pPr>
              <a:lnSpc>
                <a:spcPct val="100000"/>
              </a:lnSpc>
              <a:spcBef>
                <a:spcPts val="1417"/>
              </a:spcBef>
            </a:pPr>
            <a:endParaRPr b="0" lang="en-US" sz="2800" spc="-1" strike="noStrike">
              <a:latin typeface="Arial"/>
            </a:endParaRPr>
          </a:p>
        </p:txBody>
      </p:sp>
      <p:graphicFrame>
        <p:nvGraphicFramePr>
          <p:cNvPr id="231" name="Table 3"/>
          <p:cNvGraphicFramePr/>
          <p:nvPr/>
        </p:nvGraphicFramePr>
        <p:xfrm>
          <a:off x="1953360" y="3123720"/>
          <a:ext cx="4828680" cy="2671920"/>
        </p:xfrm>
        <a:graphic>
          <a:graphicData uri="http://schemas.openxmlformats.org/drawingml/2006/table">
            <a:tbl>
              <a:tblPr/>
              <a:tblGrid>
                <a:gridCol w="2373120"/>
                <a:gridCol w="1217160"/>
                <a:gridCol w="1238760"/>
              </a:tblGrid>
              <a:tr h="381600">
                <a:tc>
                  <a:txBody>
                    <a:bodyPr lIns="90000" rIns="90000">
                      <a:noAutofit/>
                    </a:bodyPr>
                    <a:p>
                      <a:pPr algn="r">
                        <a:lnSpc>
                          <a:spcPct val="100000"/>
                        </a:lnSpc>
                      </a:pPr>
                      <a:r>
                        <a:rPr b="0" lang="en-IE" sz="1800" spc="-1" strike="noStrike">
                          <a:latin typeface="Arial"/>
                        </a:rPr>
                        <a:t>Voters: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gn="ctr">
                        <a:lnSpc>
                          <a:spcPct val="100000"/>
                        </a:lnSpc>
                      </a:pPr>
                      <a:r>
                        <a:rPr b="0" lang="en-IE" sz="1800" spc="-1" strike="noStrike">
                          <a:latin typeface="Arial"/>
                        </a:rPr>
                        <a:t>115</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81600">
                <a:tc>
                  <a:txBody>
                    <a:bodyPr lIns="90000" rIns="90000">
                      <a:noAutofit/>
                    </a:bodyPr>
                    <a:p>
                      <a:pPr algn="r">
                        <a:lnSpc>
                          <a:spcPct val="100000"/>
                        </a:lnSpc>
                      </a:pPr>
                      <a:r>
                        <a:rPr b="0" lang="en-IE" sz="1800" spc="-1" strike="noStrike">
                          <a:latin typeface="Arial"/>
                        </a:rPr>
                        <a:t>Voted:</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75</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65%</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en-IE" sz="1800" spc="-1" strike="noStrike">
                          <a:latin typeface="Arial"/>
                        </a:rPr>
                        <a:t>Yes: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71</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100%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en-IE" sz="1800" spc="-1" strike="noStrike">
                          <a:latin typeface="Arial"/>
                        </a:rPr>
                        <a:t>Abstain:</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en-IE" sz="1800" spc="-1" strike="noStrike">
                          <a:latin typeface="Arial"/>
                        </a:rPr>
                        <a:t>4</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en-IE" sz="1800" spc="-1" strike="noStrike">
                          <a:latin typeface="Arial"/>
                        </a:rPr>
                        <a:t>5%</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1600">
                <a:tc>
                  <a:txBody>
                    <a:bodyPr lIns="90000" rIns="90000">
                      <a:noAutofit/>
                    </a:bodyPr>
                    <a:p>
                      <a:pPr algn="r">
                        <a:lnSpc>
                          <a:spcPct val="100000"/>
                        </a:lnSpc>
                      </a:pPr>
                      <a:r>
                        <a:rPr b="0" lang="en-IE" sz="1800" spc="-1" strike="noStrike">
                          <a:latin typeface="Arial"/>
                        </a:rPr>
                        <a:t>No</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en-IE" sz="1800" spc="-1" strike="noStrike">
                          <a:latin typeface="Arial"/>
                        </a:rPr>
                        <a:t>Comments: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en-IE" sz="1800" spc="-1" strike="noStrike">
                          <a:latin typeface="Arial"/>
                        </a:rPr>
                        <a:t>Technical</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en-IE" sz="1800" spc="-1" strike="noStrike">
                          <a:latin typeface="Arial"/>
                        </a:rPr>
                        <a:t>Editorial</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2680">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IE" sz="1800" spc="-1" strike="noStrike">
                          <a:latin typeface="Arial"/>
                        </a:rPr>
                        <a:t>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2" name="CustomShape 1"/>
          <p:cNvSpPr/>
          <p:nvPr/>
        </p:nvSpPr>
        <p:spPr>
          <a:xfrm>
            <a:off x="190440" y="1007640"/>
            <a:ext cx="8755920" cy="5542560"/>
          </a:xfrm>
          <a:prstGeom prst="rect">
            <a:avLst/>
          </a:prstGeom>
          <a:noFill/>
          <a:ln w="0">
            <a:noFill/>
          </a:ln>
        </p:spPr>
        <p:style>
          <a:lnRef idx="0"/>
          <a:fillRef idx="0"/>
          <a:effectRef idx="0"/>
          <a:fontRef idx="minor"/>
        </p:style>
        <p:txBody>
          <a:bodyPr lIns="90000" rIns="90000" tIns="45000" bIns="45000">
            <a:noAutofit/>
          </a:bodyPr>
          <a:p>
            <a:pPr marL="216000" indent="-21492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latin typeface="Arial"/>
            </a:endParaRPr>
          </a:p>
          <a:p>
            <a:pPr lvl="1" marL="432000" indent="-21492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latin typeface="Arial"/>
            </a:endParaRPr>
          </a:p>
          <a:p>
            <a:pPr lvl="1" marL="432000" indent="-21492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latin typeface="Arial"/>
            </a:endParaRPr>
          </a:p>
          <a:p>
            <a:pPr lvl="2" marL="648000" indent="-21492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latin typeface="Arial"/>
            </a:endParaRPr>
          </a:p>
          <a:p>
            <a:pPr lvl="2" marL="648000" indent="-21492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latin typeface="Arial"/>
            </a:endParaRPr>
          </a:p>
          <a:p>
            <a:pPr lvl="2" marL="648000" indent="-21492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
              <a:rPr b="0" lang="en-IE" sz="1200" spc="-1" strike="noStrike">
                <a:solidFill>
                  <a:srgbClr val="000000"/>
                </a:solidFill>
                <a:latin typeface="Calibri"/>
                <a:ea typeface="DejaVu Sans"/>
              </a:rPr>
              <a:t> </a:t>
            </a:r>
            <a:endParaRPr b="0" lang="en-US" sz="1200" spc="-1" strike="noStrike">
              <a:latin typeface="Arial"/>
            </a:endParaRPr>
          </a:p>
          <a:p>
            <a:pPr lvl="1" marL="432000" indent="-21492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latin typeface="Arial"/>
            </a:endParaRPr>
          </a:p>
          <a:p>
            <a:pPr lvl="2" marL="648000" indent="-21492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latin typeface="Arial"/>
            </a:endParaRPr>
          </a:p>
          <a:p>
            <a:pPr lvl="2" marL="648000" indent="-21492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latin typeface="Arial"/>
            </a:endParaRPr>
          </a:p>
          <a:p>
            <a:pPr lvl="2" marL="648000" indent="-21492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latin typeface="Arial"/>
            </a:endParaRPr>
          </a:p>
          <a:p>
            <a:pPr lvl="1" marL="432000" indent="-21492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latin typeface="Arial"/>
            </a:endParaRPr>
          </a:p>
          <a:p>
            <a:pPr lvl="1" marL="432000" indent="-21492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latin typeface="Arial"/>
            </a:endParaRPr>
          </a:p>
          <a:p>
            <a:pPr>
              <a:lnSpc>
                <a:spcPct val="100000"/>
              </a:lnSpc>
            </a:pPr>
            <a:endParaRPr b="0" lang="en-US" sz="1200" spc="-1" strike="noStrike">
              <a:latin typeface="Arial"/>
            </a:endParaRPr>
          </a:p>
          <a:p>
            <a:pPr marL="216000" indent="-21492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latin typeface="Arial"/>
            </a:endParaRPr>
          </a:p>
        </p:txBody>
      </p:sp>
      <p:sp>
        <p:nvSpPr>
          <p:cNvPr id="193" name="CustomShape 2"/>
          <p:cNvSpPr/>
          <p:nvPr/>
        </p:nvSpPr>
        <p:spPr>
          <a:xfrm>
            <a:off x="685800" y="533520"/>
            <a:ext cx="7765200" cy="60228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latin typeface="Arial"/>
            </a:endParaRPr>
          </a:p>
        </p:txBody>
      </p:sp>
      <p:sp>
        <p:nvSpPr>
          <p:cNvPr id="194" name="CustomShape 3"/>
          <p:cNvSpPr/>
          <p:nvPr/>
        </p:nvSpPr>
        <p:spPr>
          <a:xfrm>
            <a:off x="685800" y="-228600"/>
            <a:ext cx="7765200" cy="1062720"/>
          </a:xfrm>
          <a:prstGeom prst="rect">
            <a:avLst/>
          </a:prstGeom>
          <a:noFill/>
          <a:ln w="0">
            <a:noFill/>
          </a:ln>
        </p:spPr>
        <p:style>
          <a:lnRef idx="0"/>
          <a:fillRef idx="0"/>
          <a:effectRef idx="0"/>
          <a:fontRef idx="minor"/>
        </p:style>
      </p:sp>
      <p:sp>
        <p:nvSpPr>
          <p:cNvPr id="195" name="CustomShape 4"/>
          <p:cNvSpPr/>
          <p:nvPr/>
        </p:nvSpPr>
        <p:spPr>
          <a:xfrm>
            <a:off x="380880" y="838080"/>
            <a:ext cx="8451000" cy="5555520"/>
          </a:xfrm>
          <a:prstGeom prst="rect">
            <a:avLst/>
          </a:prstGeom>
          <a:noFill/>
          <a:ln w="0">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6" name="CustomShape 1"/>
          <p:cNvSpPr/>
          <p:nvPr/>
        </p:nvSpPr>
        <p:spPr>
          <a:xfrm>
            <a:off x="339840" y="692280"/>
            <a:ext cx="8831880" cy="3895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latin typeface="Arial"/>
            </a:endParaRPr>
          </a:p>
        </p:txBody>
      </p:sp>
      <p:sp>
        <p:nvSpPr>
          <p:cNvPr id="197" name="CustomShape 2"/>
          <p:cNvSpPr/>
          <p:nvPr/>
        </p:nvSpPr>
        <p:spPr>
          <a:xfrm>
            <a:off x="34920" y="1413000"/>
            <a:ext cx="9136800" cy="4869720"/>
          </a:xfrm>
          <a:prstGeom prst="rect">
            <a:avLst/>
          </a:prstGeom>
          <a:noFill/>
          <a:ln w="0">
            <a:noFill/>
          </a:ln>
        </p:spPr>
        <p:style>
          <a:lnRef idx="0"/>
          <a:fillRef idx="0"/>
          <a:effectRef idx="0"/>
          <a:fontRef idx="minor"/>
        </p:style>
        <p:txBody>
          <a:bodyPr lIns="90000" rIns="90000" tIns="45000" bIns="45000">
            <a:noAutofit/>
          </a:bodyPr>
          <a:p>
            <a:pPr lvl="1" marL="432000" indent="-21492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latin typeface="Arial"/>
            </a:endParaRPr>
          </a:p>
          <a:p>
            <a:pPr>
              <a:lnSpc>
                <a:spcPct val="100000"/>
              </a:lnSpc>
            </a:pPr>
            <a:endParaRPr b="0" lang="en-US" sz="1800" spc="-1" strike="noStrike">
              <a:latin typeface="Arial"/>
            </a:endParaRPr>
          </a:p>
          <a:p>
            <a:pPr lvl="1" marL="432000" indent="-21492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latin typeface="Arial"/>
            </a:endParaRPr>
          </a:p>
          <a:p>
            <a:pPr>
              <a:lnSpc>
                <a:spcPct val="100000"/>
              </a:lnSpc>
            </a:pPr>
            <a:endParaRPr b="0" lang="en-US" sz="1800" spc="-1" strike="noStrike">
              <a:latin typeface="Arial"/>
            </a:endParaRPr>
          </a:p>
          <a:p>
            <a:pPr lvl="1" marL="432000" indent="-21492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8" name="CustomShape 1"/>
          <p:cNvSpPr/>
          <p:nvPr/>
        </p:nvSpPr>
        <p:spPr>
          <a:xfrm>
            <a:off x="684360" y="658800"/>
            <a:ext cx="7765200" cy="8215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latin typeface="Arial"/>
            </a:endParaRPr>
          </a:p>
        </p:txBody>
      </p:sp>
      <p:sp>
        <p:nvSpPr>
          <p:cNvPr id="199" name="CustomShape 2"/>
          <p:cNvSpPr/>
          <p:nvPr/>
        </p:nvSpPr>
        <p:spPr>
          <a:xfrm>
            <a:off x="0" y="1557360"/>
            <a:ext cx="8984520" cy="3377520"/>
          </a:xfrm>
          <a:prstGeom prst="rect">
            <a:avLst/>
          </a:prstGeom>
          <a:noFill/>
          <a:ln w="0">
            <a:noFill/>
          </a:ln>
        </p:spPr>
        <p:style>
          <a:lnRef idx="0"/>
          <a:fillRef idx="0"/>
          <a:effectRef idx="0"/>
          <a:fontRef idx="minor"/>
        </p:style>
        <p:txBody>
          <a:bodyPr lIns="90000" rIns="90000" tIns="45000" bIns="45000">
            <a:noAutofit/>
          </a:bodyPr>
          <a:p>
            <a:pPr lvl="1" marL="432000" indent="-21492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latin typeface="Arial"/>
            </a:endParaRPr>
          </a:p>
          <a:p>
            <a:pPr>
              <a:lnSpc>
                <a:spcPct val="100000"/>
              </a:lnSpc>
            </a:pPr>
            <a:endParaRPr b="0" lang="en-US" sz="2000" spc="-1" strike="noStrike">
              <a:latin typeface="Arial"/>
            </a:endParaRPr>
          </a:p>
          <a:p>
            <a:pPr lvl="1" marL="432000" indent="-21492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latin typeface="Arial"/>
            </a:endParaRPr>
          </a:p>
          <a:p>
            <a:pPr>
              <a:lnSpc>
                <a:spcPct val="100000"/>
              </a:lnSpc>
            </a:pPr>
            <a:endParaRPr b="0" lang="en-US" sz="2000" spc="-1" strike="noStrike">
              <a:latin typeface="Arial"/>
            </a:endParaRPr>
          </a:p>
          <a:p>
            <a:pPr lvl="1" marL="432000" indent="-21492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latin typeface="Arial"/>
            </a:endParaRPr>
          </a:p>
          <a:p>
            <a:pPr lvl="1" marL="432000" indent="-21492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
              <a:rPr b="0" lang="en-IE" sz="2000" spc="-1" strike="noStrike">
                <a:solidFill>
                  <a:srgbClr val="000000"/>
                </a:solidFill>
                <a:latin typeface="Arial"/>
                <a:ea typeface="DejaVu Sans"/>
              </a:rPr>
              <a:t> </a:t>
            </a:r>
            <a:endParaRPr b="0" lang="en-US" sz="20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0" name="CustomShape 1"/>
          <p:cNvSpPr/>
          <p:nvPr/>
        </p:nvSpPr>
        <p:spPr>
          <a:xfrm>
            <a:off x="324000" y="630360"/>
            <a:ext cx="8679600" cy="11358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latin typeface="Arial"/>
            </a:endParaRPr>
          </a:p>
        </p:txBody>
      </p:sp>
      <p:sp>
        <p:nvSpPr>
          <p:cNvPr id="201" name="CustomShape 2"/>
          <p:cNvSpPr/>
          <p:nvPr/>
        </p:nvSpPr>
        <p:spPr>
          <a:xfrm>
            <a:off x="609480" y="1773360"/>
            <a:ext cx="7757280" cy="4460040"/>
          </a:xfrm>
          <a:prstGeom prst="rect">
            <a:avLst/>
          </a:prstGeom>
          <a:noFill/>
          <a:ln w="0">
            <a:noFill/>
          </a:ln>
        </p:spPr>
        <p:style>
          <a:lnRef idx="0"/>
          <a:fillRef idx="0"/>
          <a:effectRef idx="0"/>
          <a:fontRef idx="minor"/>
        </p:style>
        <p:txBody>
          <a:bodyPr lIns="90000" rIns="90000" tIns="45000" bIns="45000">
            <a:noAutofit/>
          </a:bodyPr>
          <a:p>
            <a:pPr marL="216000" indent="-21492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latin typeface="Arial"/>
            </a:endParaRPr>
          </a:p>
          <a:p>
            <a:pPr lvl="1" marL="432000" indent="-21492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latin typeface="Arial"/>
            </a:endParaRPr>
          </a:p>
          <a:p>
            <a:pPr lvl="1" marL="432000" indent="-21492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latin typeface="Arial"/>
            </a:endParaRPr>
          </a:p>
          <a:p>
            <a:pPr lvl="2" marL="648000" indent="-21492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latin typeface="Arial"/>
            </a:endParaRPr>
          </a:p>
          <a:p>
            <a:pPr lvl="3" marL="864000" indent="-21492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latin typeface="Arial"/>
            </a:endParaRPr>
          </a:p>
          <a:p>
            <a:pPr lvl="1" marL="432000" indent="-21492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latin typeface="Arial"/>
            </a:endParaRPr>
          </a:p>
          <a:p>
            <a:pPr lvl="1" marL="432000" indent="-21492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latin typeface="Arial"/>
            </a:endParaRPr>
          </a:p>
          <a:p>
            <a:pPr lvl="1" marL="432000" indent="-21492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latin typeface="Arial"/>
            </a:endParaRPr>
          </a:p>
          <a:p>
            <a:pPr marL="216000" indent="-21492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latin typeface="Arial"/>
            </a:endParaRPr>
          </a:p>
          <a:p>
            <a:pPr marL="216000" indent="-21492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2" name="CustomShape 1"/>
          <p:cNvSpPr/>
          <p:nvPr/>
        </p:nvSpPr>
        <p:spPr>
          <a:xfrm>
            <a:off x="324000" y="630360"/>
            <a:ext cx="8679600" cy="11358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latin typeface="Arial"/>
            </a:endParaRPr>
          </a:p>
        </p:txBody>
      </p:sp>
      <p:sp>
        <p:nvSpPr>
          <p:cNvPr id="203" name="CustomShape 2"/>
          <p:cNvSpPr/>
          <p:nvPr/>
        </p:nvSpPr>
        <p:spPr>
          <a:xfrm>
            <a:off x="609480" y="1773360"/>
            <a:ext cx="7757280" cy="4460040"/>
          </a:xfrm>
          <a:prstGeom prst="rect">
            <a:avLst/>
          </a:prstGeom>
          <a:noFill/>
          <a:ln w="0">
            <a:noFill/>
          </a:ln>
        </p:spPr>
        <p:style>
          <a:lnRef idx="0"/>
          <a:fillRef idx="0"/>
          <a:effectRef idx="0"/>
          <a:fontRef idx="minor"/>
        </p:style>
        <p:txBody>
          <a:bodyPr lIns="90000" rIns="90000" tIns="45000" bIns="45000">
            <a:noAutofit/>
          </a:bodyPr>
          <a:p>
            <a:pPr marL="216000" indent="-21492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latin typeface="Arial"/>
            </a:endParaRPr>
          </a:p>
          <a:p>
            <a:pPr lvl="1" marL="432000" indent="-21492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latin typeface="Arial"/>
            </a:endParaRPr>
          </a:p>
          <a:p>
            <a:pPr lvl="1" marL="432000" indent="-21492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latin typeface="Arial"/>
            </a:endParaRPr>
          </a:p>
          <a:p>
            <a:pPr>
              <a:lnSpc>
                <a:spcPct val="90000"/>
              </a:lnSpc>
              <a:spcBef>
                <a:spcPts val="400"/>
              </a:spcBef>
            </a:pPr>
            <a:endParaRPr b="0" lang="en-US" sz="1500" spc="-1" strike="noStrike">
              <a:latin typeface="Arial"/>
            </a:endParaRPr>
          </a:p>
          <a:p>
            <a:pPr marL="216000" indent="-21492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
              <a:rPr b="1" i="1" lang="en-IE" sz="1600" spc="-1" strike="noStrike">
                <a:solidFill>
                  <a:srgbClr val="000000"/>
                </a:solidFill>
                <a:latin typeface="Calibri"/>
                <a:ea typeface="Calibri"/>
              </a:rPr>
              <a:t>http://standards.ieee.org/about/sasb/patcom/materials.html</a:t>
            </a:r>
            <a:endParaRPr b="0" lang="en-US" sz="1600" spc="-1" strike="noStrike">
              <a:latin typeface="Arial"/>
            </a:endParaRPr>
          </a:p>
          <a:p>
            <a:pPr>
              <a:lnSpc>
                <a:spcPct val="90000"/>
              </a:lnSpc>
            </a:pPr>
            <a:endParaRPr b="0" lang="en-US" sz="1600" spc="-1" strike="noStrike">
              <a:latin typeface="Arial"/>
            </a:endParaRPr>
          </a:p>
          <a:p>
            <a:pPr marL="630000" indent="-28476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4" name="CustomShape 1"/>
          <p:cNvSpPr/>
          <p:nvPr/>
        </p:nvSpPr>
        <p:spPr>
          <a:xfrm>
            <a:off x="324000" y="630360"/>
            <a:ext cx="8679600" cy="11358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
              <a:rPr b="1" lang="en-IE" sz="2600" spc="-1" strike="noStrike" cap="all">
                <a:solidFill>
                  <a:srgbClr val="000000"/>
                </a:solidFill>
                <a:latin typeface="Montserrat ExtraBold"/>
                <a:ea typeface="MS PGothic"/>
              </a:rPr>
              <a:t>standards development activities</a:t>
            </a:r>
            <a:endParaRPr b="0" lang="en-US" sz="2600" spc="-1" strike="noStrike">
              <a:latin typeface="Arial"/>
            </a:endParaRPr>
          </a:p>
        </p:txBody>
      </p:sp>
      <p:sp>
        <p:nvSpPr>
          <p:cNvPr id="205" name="CustomShape 2"/>
          <p:cNvSpPr/>
          <p:nvPr/>
        </p:nvSpPr>
        <p:spPr>
          <a:xfrm>
            <a:off x="609480" y="1773360"/>
            <a:ext cx="7757280" cy="4460040"/>
          </a:xfrm>
          <a:prstGeom prst="rect">
            <a:avLst/>
          </a:prstGeom>
          <a:noFill/>
          <a:ln w="0">
            <a:noFill/>
          </a:ln>
        </p:spPr>
        <p:style>
          <a:lnRef idx="0"/>
          <a:fillRef idx="0"/>
          <a:effectRef idx="0"/>
          <a:fontRef idx="minor"/>
        </p:style>
        <p:txBody>
          <a:bodyPr lIns="90000" rIns="90000" tIns="45000" bIns="45000">
            <a:noAutofit/>
          </a:bodyPr>
          <a:p>
            <a:pPr marL="216000" indent="-21492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latin typeface="Arial"/>
            </a:endParaRPr>
          </a:p>
          <a:p>
            <a:pPr>
              <a:lnSpc>
                <a:spcPct val="90000"/>
              </a:lnSpc>
            </a:pPr>
            <a:endParaRPr b="0" lang="en-US" sz="2000" spc="-1" strike="noStrike">
              <a:latin typeface="Arial"/>
            </a:endParaRPr>
          </a:p>
          <a:p>
            <a:pPr lvl="1" marL="432000" indent="-21492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latin typeface="Arial"/>
            </a:endParaRPr>
          </a:p>
          <a:p>
            <a:pPr lvl="1" marL="432000" indent="-21492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latin typeface="Arial"/>
            </a:endParaRPr>
          </a:p>
          <a:p>
            <a:pPr lvl="1" marL="432000" indent="-21492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latin typeface="Arial"/>
            </a:endParaRPr>
          </a:p>
          <a:p>
            <a:pPr lvl="1" marL="432000" indent="-21492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latin typeface="Arial"/>
            </a:endParaRPr>
          </a:p>
          <a:p>
            <a:pPr lvl="1" marL="432000" indent="-21492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latin typeface="Arial"/>
            </a:endParaRPr>
          </a:p>
          <a:p>
            <a:pPr lvl="1" marL="432000" indent="-21492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6" name="CustomShape 1"/>
          <p:cNvSpPr/>
          <p:nvPr/>
        </p:nvSpPr>
        <p:spPr>
          <a:xfrm>
            <a:off x="324000" y="630360"/>
            <a:ext cx="8679600" cy="11358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latin typeface="Arial"/>
            </a:endParaRPr>
          </a:p>
        </p:txBody>
      </p:sp>
      <p:sp>
        <p:nvSpPr>
          <p:cNvPr id="207" name="CustomShape 2"/>
          <p:cNvSpPr/>
          <p:nvPr/>
        </p:nvSpPr>
        <p:spPr>
          <a:xfrm>
            <a:off x="609480" y="1773360"/>
            <a:ext cx="7757280" cy="4460040"/>
          </a:xfrm>
          <a:prstGeom prst="rect">
            <a:avLst/>
          </a:prstGeom>
          <a:noFill/>
          <a:ln w="0">
            <a:noFill/>
          </a:ln>
        </p:spPr>
        <p:style>
          <a:lnRef idx="0"/>
          <a:fillRef idx="0"/>
          <a:effectRef idx="0"/>
          <a:fontRef idx="minor"/>
        </p:style>
        <p:txBody>
          <a:bodyPr lIns="90000" rIns="90000" tIns="45000" bIns="45000">
            <a:noAutofit/>
          </a:bodyPr>
          <a:p>
            <a:pPr marL="216000" indent="-21492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latin typeface="Arial"/>
            </a:endParaRPr>
          </a:p>
          <a:p>
            <a:pPr>
              <a:lnSpc>
                <a:spcPct val="90000"/>
              </a:lnSpc>
            </a:pPr>
            <a:endParaRPr b="0" lang="en-US" sz="2000" spc="-1" strike="noStrike">
              <a:latin typeface="Arial"/>
            </a:endParaRPr>
          </a:p>
          <a:p>
            <a:pPr lvl="1" marL="432000" indent="-21492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latin typeface="Arial"/>
            </a:endParaRPr>
          </a:p>
          <a:p>
            <a:pPr lvl="1" marL="432000" indent="-21492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latin typeface="Arial"/>
            </a:endParaRPr>
          </a:p>
          <a:p>
            <a:pPr lvl="1" marL="432000" indent="-21492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8" name="CustomShape 1"/>
          <p:cNvSpPr/>
          <p:nvPr/>
        </p:nvSpPr>
        <p:spPr>
          <a:xfrm>
            <a:off x="324000" y="630360"/>
            <a:ext cx="8679600" cy="11358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latin typeface="Arial"/>
            </a:endParaRPr>
          </a:p>
        </p:txBody>
      </p:sp>
      <p:sp>
        <p:nvSpPr>
          <p:cNvPr id="209" name="CustomShape 2"/>
          <p:cNvSpPr/>
          <p:nvPr/>
        </p:nvSpPr>
        <p:spPr>
          <a:xfrm>
            <a:off x="609480" y="1773360"/>
            <a:ext cx="8440200" cy="4460040"/>
          </a:xfrm>
          <a:prstGeom prst="rect">
            <a:avLst/>
          </a:prstGeom>
          <a:noFill/>
          <a:ln w="0">
            <a:noFill/>
          </a:ln>
        </p:spPr>
        <p:style>
          <a:lnRef idx="0"/>
          <a:fillRef idx="0"/>
          <a:effectRef idx="0"/>
          <a:fontRef idx="minor"/>
        </p:style>
        <p:txBody>
          <a:bodyPr lIns="90000" rIns="90000" tIns="45000" bIns="45000">
            <a:noAutofit/>
          </a:bodyPr>
          <a:p>
            <a:pPr marL="216000" indent="-21492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
              <a:rPr b="0" lang="en-IE" sz="1500" spc="-1" strike="noStrike">
                <a:solidFill>
                  <a:srgbClr val="000000"/>
                </a:solidFill>
                <a:latin typeface="Calibri"/>
                <a:ea typeface="DejaVu Sans"/>
              </a:rPr>
              <a:t> </a:t>
            </a:r>
            <a:endParaRPr b="0" lang="en-US" sz="1500" spc="-1" strike="noStrike">
              <a:latin typeface="Arial"/>
            </a:endParaRPr>
          </a:p>
          <a:p>
            <a:pPr lvl="1" marL="432000" indent="-21492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US" sz="1200" spc="-1" strike="noStrike">
              <a:latin typeface="Arial"/>
            </a:endParaRPr>
          </a:p>
          <a:p>
            <a:pPr marL="216000" indent="-21492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latin typeface="Arial"/>
            </a:endParaRPr>
          </a:p>
          <a:p>
            <a:pPr lvl="1" marL="432000" indent="-21492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US" sz="1200" spc="-1" strike="noStrike">
              <a:latin typeface="Arial"/>
            </a:endParaRPr>
          </a:p>
          <a:p>
            <a:pPr marL="216000" indent="-21492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latin typeface="Arial"/>
            </a:endParaRPr>
          </a:p>
          <a:p>
            <a:pPr lvl="1" marL="432000" indent="-21492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US" sz="1200" spc="-1" strike="noStrike">
              <a:latin typeface="Arial"/>
            </a:endParaRPr>
          </a:p>
          <a:p>
            <a:pPr marL="216000" indent="-21492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latin typeface="Arial"/>
            </a:endParaRPr>
          </a:p>
          <a:p>
            <a:pPr lvl="1" marL="432000" indent="-21492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US" sz="1200" spc="-1" strike="noStrike">
              <a:latin typeface="Arial"/>
            </a:endParaRPr>
          </a:p>
          <a:p>
            <a:pPr marL="216000" indent="-21492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latin typeface="Arial"/>
            </a:endParaRPr>
          </a:p>
          <a:p>
            <a:pPr lvl="1" marL="432000" indent="-21492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US" sz="1200" spc="-1" strike="noStrike">
              <a:latin typeface="Arial"/>
            </a:endParaRPr>
          </a:p>
          <a:p>
            <a:pPr>
              <a:lnSpc>
                <a:spcPct val="90000"/>
              </a:lnSpc>
              <a:spcBef>
                <a:spcPts val="564"/>
              </a:spcBef>
            </a:pPr>
            <a:endParaRPr b="0" lang="en-US" sz="1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601</TotalTime>
  <Application>LibreOffice/7.0.4.2$Linux_X86_64 LibreOffice_project/00$Build-2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2022-03-14T21:26:36Z</dcterms:modified>
  <cp:revision>89</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