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25.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6.xml.rels" ContentType="application/vnd.openxmlformats-package.relationships+xml"/>
  <Override PartName="/ppt/slideLayouts/_rels/slideLayout4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31.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6.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20.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29.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46.xml.rels" ContentType="application/vnd.openxmlformats-package.relationships+xml"/>
  <Override PartName="/ppt/slideLayouts/_rels/slideLayout48.xml.rels" ContentType="application/vnd.openxmlformats-package.relationships+xml"/>
  <Override PartName="/ppt/slideLayouts/_rels/slideLayout33.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34.xml" ContentType="application/vnd.openxmlformats-officedocument.presentationml.slideLayout+xml"/>
  <Override PartName="/ppt/slideLayouts/slideLayout46.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a:t>
            </a:r>
            <a:r>
              <a:rPr b="0" lang="en-US" sz="4400" spc="-1" strike="noStrike">
                <a:latin typeface="Arial"/>
              </a:rPr>
              <a:t>move </a:t>
            </a:r>
            <a:r>
              <a:rPr b="0" lang="en-US" sz="4400" spc="-1" strike="noStrike">
                <a:latin typeface="Arial"/>
              </a:rPr>
              <a:t>the slide</a:t>
            </a:r>
            <a:endParaRPr b="0" lang="en-US" sz="4400" spc="-1" strike="noStrike">
              <a:latin typeface="Arial"/>
            </a:endParaRPr>
          </a:p>
        </p:txBody>
      </p:sp>
      <p:sp>
        <p:nvSpPr>
          <p:cNvPr id="186"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a:t>
            </a:r>
            <a:r>
              <a:rPr b="0" lang="en-US" sz="2000" spc="-1" strike="noStrike">
                <a:latin typeface="Arial"/>
              </a:rPr>
              <a:t>notes format</a:t>
            </a:r>
            <a:endParaRPr b="0" lang="en-US" sz="2000" spc="-1" strike="noStrike">
              <a:latin typeface="Arial"/>
            </a:endParaRPr>
          </a:p>
        </p:txBody>
      </p:sp>
      <p:sp>
        <p:nvSpPr>
          <p:cNvPr id="187"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88"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89"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90"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40BFDBBA-42D7-46F8-9AE0-1861A977FAA2}"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CustomShape 1"/>
          <p:cNvSpPr/>
          <p:nvPr/>
        </p:nvSpPr>
        <p:spPr>
          <a:xfrm>
            <a:off x="3288600" y="9736920"/>
            <a:ext cx="881640" cy="788040"/>
          </a:xfrm>
          <a:prstGeom prst="rect">
            <a:avLst/>
          </a:prstGeom>
          <a:noFill/>
          <a:ln w="0">
            <a:noFill/>
          </a:ln>
        </p:spPr>
        <p:style>
          <a:lnRef idx="0"/>
          <a:fillRef idx="0"/>
          <a:effectRef idx="0"/>
          <a:fontRef idx="minor"/>
        </p:style>
        <p:txBody>
          <a:bodyPr lIns="0" rIns="0" tIns="0" bIns="0">
            <a:noAutofit/>
          </a:bodyPr>
          <a:p>
            <a:pPr algn="r">
              <a:lnSpc>
                <a:spcPct val="100000"/>
              </a:lnSpc>
            </a:pPr>
            <a:fld id="{C84BADE7-0E6F-4B0F-9D95-F409D00C8B1F}" type="slidenum">
              <a:rPr b="0" lang="en-IE" sz="1300" spc="-1" strike="noStrike">
                <a:solidFill>
                  <a:srgbClr val="000000"/>
                </a:solidFill>
                <a:latin typeface="Times New Roman"/>
                <a:ea typeface="MS PGothic"/>
              </a:rPr>
              <a:t>&lt;number&gt;</a:t>
            </a:fld>
            <a:endParaRPr b="0" lang="en-US" sz="1300" spc="-1" strike="noStrike">
              <a:latin typeface="Arial"/>
            </a:endParaRPr>
          </a:p>
        </p:txBody>
      </p:sp>
      <p:sp>
        <p:nvSpPr>
          <p:cNvPr id="233" name="PlaceHolder 2"/>
          <p:cNvSpPr>
            <a:spLocks noGrp="1"/>
          </p:cNvSpPr>
          <p:nvPr>
            <p:ph type="body"/>
          </p:nvPr>
        </p:nvSpPr>
        <p:spPr>
          <a:xfrm>
            <a:off x="1036080" y="4777200"/>
            <a:ext cx="5684040" cy="4510080"/>
          </a:xfrm>
          <a:prstGeom prst="rect">
            <a:avLst/>
          </a:prstGeom>
        </p:spPr>
        <p:txBody>
          <a:bodyPr lIns="95760" rIns="95760" tIns="47160" bIns="47160">
            <a:noAutofit/>
          </a:bodyPr>
          <a:p>
            <a:endParaRPr b="0" lang="en-US" sz="2000" spc="-1" strike="noStrike">
              <a:latin typeface="Arial"/>
            </a:endParaRPr>
          </a:p>
        </p:txBody>
      </p:sp>
      <p:sp>
        <p:nvSpPr>
          <p:cNvPr id="234" name="PlaceHolder 3"/>
          <p:cNvSpPr>
            <a:spLocks noGrp="1"/>
          </p:cNvSpPr>
          <p:nvPr>
            <p:ph type="sldImg"/>
          </p:nvPr>
        </p:nvSpPr>
        <p:spPr>
          <a:xfrm>
            <a:off x="1282680" y="760320"/>
            <a:ext cx="5196240" cy="374256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4"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6"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1"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9"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3"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5"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6"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3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1"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3"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6"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8"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0"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2"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5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6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5"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9"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1"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72"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7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77"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9"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80"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81"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82"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83"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84"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4280" cy="205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802-15-22-0140-02</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0520" cy="2970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0520" cy="2970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BC064D3A-E291-4492-99EF-3EC510DF7F5C}" type="slidenum">
              <a:rPr b="0" lang="en-IE" sz="2000" spc="-1" strike="noStrike">
                <a:solidFill>
                  <a:srgbClr val="000000"/>
                </a:solidFill>
                <a:latin typeface="Times New Roman"/>
                <a:ea typeface="DejaVu Sans"/>
              </a:rPr>
              <a:t>16</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0520" cy="2970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6080" cy="2052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2022</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a:t>
            </a:r>
            <a:r>
              <a:rPr b="0" lang="en-US" sz="4400" spc="-1" strike="noStrike">
                <a:latin typeface="Arial"/>
              </a:rPr>
              <a:t>edit the </a:t>
            </a:r>
            <a:r>
              <a:rPr b="0" lang="en-US" sz="4400" spc="-1" strike="noStrike">
                <a:latin typeface="Arial"/>
              </a:rPr>
              <a:t>title text </a:t>
            </a:r>
            <a:r>
              <a:rPr b="0" lang="en-US" sz="4400" spc="-1" strike="noStrike">
                <a:latin typeface="Arial"/>
              </a:rPr>
              <a:t>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a:t>
            </a:r>
            <a:r>
              <a:rPr b="0" lang="en-US" sz="3200" spc="-1" strike="noStrike">
                <a:latin typeface="Arial"/>
              </a:rPr>
              <a:t>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a:t>
            </a:r>
            <a:r>
              <a:rPr b="0" lang="en-US" sz="2000" spc="-1" strike="noStrike">
                <a:latin typeface="Arial"/>
              </a:rPr>
              <a:t>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4280" cy="205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802-15-22-0140-02</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0520" cy="2970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0520" cy="2970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57FAEDD0-6A59-4C2C-BC21-1CEC6DBCD56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0520" cy="2970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6080" cy="2052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2022</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a:t>
            </a:r>
            <a:r>
              <a:rPr b="0" lang="en-US" sz="4400" spc="-1" strike="noStrike">
                <a:latin typeface="Arial"/>
              </a:rPr>
              <a:t>edit the </a:t>
            </a:r>
            <a:r>
              <a:rPr b="0" lang="en-US" sz="4400" spc="-1" strike="noStrike">
                <a:latin typeface="Arial"/>
              </a:rPr>
              <a:t>title text </a:t>
            </a:r>
            <a:r>
              <a:rPr b="0" lang="en-US" sz="4400" spc="-1" strike="noStrike">
                <a:latin typeface="Arial"/>
              </a:rPr>
              <a:t>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a:t>
            </a:r>
            <a:r>
              <a:rPr b="0" lang="en-US" sz="3200" spc="-1" strike="noStrike">
                <a:latin typeface="Arial"/>
              </a:rPr>
              <a:t>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a:t>
            </a:r>
            <a:r>
              <a:rPr b="0" lang="en-US" sz="2000" spc="-1" strike="noStrike">
                <a:latin typeface="Arial"/>
              </a:rPr>
              <a:t>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a:t>
            </a:r>
            <a:r>
              <a:rPr b="0" lang="en-US" sz="2000" spc="-1" strike="noStrike">
                <a:latin typeface="Arial"/>
              </a:rPr>
              <a:t>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4280" cy="205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802-15-22-0140-02</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0520" cy="2970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0520" cy="2970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D7A5389A-0E44-47FA-ADC4-291804C09E2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30520" cy="2970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6080" cy="2052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2022</a:t>
            </a:r>
            <a:endParaRPr b="0" lang="en-US" sz="1400" spc="-1" strike="noStrike">
              <a:latin typeface="Arial"/>
            </a:endParaRPr>
          </a:p>
        </p:txBody>
      </p:sp>
      <p:sp>
        <p:nvSpPr>
          <p:cNvPr id="100" name="PlaceHolder 9"/>
          <p:cNvSpPr>
            <a:spLocks noGrp="1"/>
          </p:cNvSpPr>
          <p:nvPr>
            <p:ph type="title"/>
          </p:nvPr>
        </p:nvSpPr>
        <p:spPr>
          <a:xfrm>
            <a:off x="457200" y="273600"/>
            <a:ext cx="8228880" cy="1144440"/>
          </a:xfrm>
          <a:prstGeom prst="rect">
            <a:avLst/>
          </a:prstGeom>
        </p:spPr>
        <p:txBody>
          <a:bodyPr lIns="0" rIns="0" tIns="0" bIns="0" anchor="ctr">
            <a:noAutofit/>
          </a:bodyPr>
          <a:p>
            <a:r>
              <a:rPr b="0" lang="en-US" sz="1800" spc="-1" strike="noStrike">
                <a:latin typeface="Arial"/>
              </a:rPr>
              <a:t>Click to edit the title </a:t>
            </a:r>
            <a:r>
              <a:rPr b="0" lang="en-US" sz="1800" spc="-1" strike="noStrike">
                <a:latin typeface="Arial"/>
              </a:rPr>
              <a:t>text format</a:t>
            </a:r>
            <a:endParaRPr b="0" lang="en-US" sz="1800" spc="-1" strike="noStrike">
              <a:latin typeface="Arial"/>
            </a:endParaRPr>
          </a:p>
        </p:txBody>
      </p:sp>
      <p:sp>
        <p:nvSpPr>
          <p:cNvPr id="101" name="PlaceHolder 10"/>
          <p:cNvSpPr>
            <a:spLocks noGrp="1"/>
          </p:cNvSpPr>
          <p:nvPr>
            <p:ph type="body"/>
          </p:nvPr>
        </p:nvSpPr>
        <p:spPr>
          <a:xfrm>
            <a:off x="45720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02" name="PlaceHolder 11"/>
          <p:cNvSpPr>
            <a:spLocks noGrp="1"/>
          </p:cNvSpPr>
          <p:nvPr>
            <p:ph type="body"/>
          </p:nvPr>
        </p:nvSpPr>
        <p:spPr>
          <a:xfrm>
            <a:off x="467424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9" name="CustomShape 1"/>
          <p:cNvSpPr/>
          <p:nvPr/>
        </p:nvSpPr>
        <p:spPr>
          <a:xfrm>
            <a:off x="3095640" y="396000"/>
            <a:ext cx="5354280" cy="205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802-15-22-0140-02</a:t>
            </a:r>
            <a:endParaRPr b="0" lang="en-US" sz="1400" spc="-1" strike="noStrike">
              <a:latin typeface="Arial"/>
            </a:endParaRPr>
          </a:p>
        </p:txBody>
      </p:sp>
      <p:sp>
        <p:nvSpPr>
          <p:cNvPr id="140"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1" name="CustomShape 3"/>
          <p:cNvSpPr/>
          <p:nvPr/>
        </p:nvSpPr>
        <p:spPr>
          <a:xfrm>
            <a:off x="685800" y="6475320"/>
            <a:ext cx="1730520" cy="2970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42"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3"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4" name="CustomShape 6"/>
          <p:cNvSpPr/>
          <p:nvPr/>
        </p:nvSpPr>
        <p:spPr>
          <a:xfrm>
            <a:off x="3749040" y="6475320"/>
            <a:ext cx="1730520" cy="2970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F17BA3B8-8A9F-4673-9B53-1DE7D6DAAB3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45" name="CustomShape 7"/>
          <p:cNvSpPr/>
          <p:nvPr/>
        </p:nvSpPr>
        <p:spPr>
          <a:xfrm>
            <a:off x="7040160" y="6490080"/>
            <a:ext cx="1730520" cy="2970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46" name="CustomShape 8"/>
          <p:cNvSpPr/>
          <p:nvPr/>
        </p:nvSpPr>
        <p:spPr>
          <a:xfrm>
            <a:off x="685800" y="365760"/>
            <a:ext cx="2566080" cy="2052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2022</a:t>
            </a:r>
            <a:endParaRPr b="0" lang="en-US" sz="1400" spc="-1" strike="noStrike">
              <a:latin typeface="Arial"/>
            </a:endParaRPr>
          </a:p>
        </p:txBody>
      </p:sp>
      <p:sp>
        <p:nvSpPr>
          <p:cNvPr id="147"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a:t>
            </a:r>
            <a:r>
              <a:rPr b="0" lang="en-US" sz="4400" spc="-1" strike="noStrike">
                <a:latin typeface="Arial"/>
              </a:rPr>
              <a:t>edit the </a:t>
            </a:r>
            <a:r>
              <a:rPr b="0" lang="en-US" sz="4400" spc="-1" strike="noStrike">
                <a:latin typeface="Arial"/>
              </a:rPr>
              <a:t>title text </a:t>
            </a:r>
            <a:r>
              <a:rPr b="0" lang="en-US" sz="4400" spc="-1" strike="noStrike">
                <a:latin typeface="Arial"/>
              </a:rPr>
              <a:t>format</a:t>
            </a:r>
            <a:endParaRPr b="0" lang="en-US" sz="4400" spc="-1" strike="noStrike">
              <a:latin typeface="Arial"/>
            </a:endParaRPr>
          </a:p>
        </p:txBody>
      </p:sp>
      <p:sp>
        <p:nvSpPr>
          <p:cNvPr id="148"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1" name="CustomShape 1"/>
          <p:cNvSpPr/>
          <p:nvPr/>
        </p:nvSpPr>
        <p:spPr>
          <a:xfrm>
            <a:off x="152280" y="609480"/>
            <a:ext cx="8983440" cy="461808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 2020 Cor1 Opening Report and Agenda for March Meeting</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Date Submitted: 8</a:t>
            </a:r>
            <a:r>
              <a:rPr b="1" lang="en-IE" sz="1600" spc="-1" strike="noStrike" baseline="14000000">
                <a:solidFill>
                  <a:srgbClr val="000000"/>
                </a:solidFill>
                <a:latin typeface="Times New Roman"/>
                <a:ea typeface="DejaVu Sans"/>
              </a:rPr>
              <a:t>th</a:t>
            </a:r>
            <a:r>
              <a:rPr b="1" lang="en-IE" sz="1600" spc="-1" strike="noStrike">
                <a:solidFill>
                  <a:srgbClr val="000000"/>
                </a:solidFill>
                <a:latin typeface="Times New Roman"/>
                <a:ea typeface="DejaVu Sans"/>
              </a:rPr>
              <a:t> March, 2022</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 2020 Cor 1 Opening Report and Agenda for March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and Agenda for TG4 2020 Cor 1 meeting for March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CustomShape 1"/>
          <p:cNvSpPr/>
          <p:nvPr/>
        </p:nvSpPr>
        <p:spPr>
          <a:xfrm>
            <a:off x="685800" y="685440"/>
            <a:ext cx="7764120" cy="1058760"/>
          </a:xfrm>
          <a:prstGeom prst="rect">
            <a:avLst/>
          </a:prstGeom>
          <a:noFill/>
          <a:ln w="0">
            <a:noFill/>
          </a:ln>
        </p:spPr>
        <p:style>
          <a:lnRef idx="0"/>
          <a:fillRef idx="0"/>
          <a:effectRef idx="0"/>
          <a:fontRef idx="minor"/>
        </p:style>
      </p:sp>
      <p:sp>
        <p:nvSpPr>
          <p:cNvPr id="211" name="CustomShape 2"/>
          <p:cNvSpPr/>
          <p:nvPr/>
        </p:nvSpPr>
        <p:spPr>
          <a:xfrm>
            <a:off x="438120" y="602280"/>
            <a:ext cx="82227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March</a:t>
            </a:r>
            <a:endParaRPr b="0" lang="en-US" sz="4400" spc="-1" strike="noStrike">
              <a:latin typeface="Arial"/>
            </a:endParaRPr>
          </a:p>
        </p:txBody>
      </p:sp>
      <p:sp>
        <p:nvSpPr>
          <p:cNvPr id="212" name="CustomShape 3"/>
          <p:cNvSpPr/>
          <p:nvPr/>
        </p:nvSpPr>
        <p:spPr>
          <a:xfrm>
            <a:off x="457200" y="1604520"/>
            <a:ext cx="8222760" cy="3970800"/>
          </a:xfrm>
          <a:prstGeom prst="rect">
            <a:avLst/>
          </a:prstGeom>
          <a:noFill/>
          <a:ln w="0">
            <a:noFill/>
          </a:ln>
        </p:spPr>
        <p:style>
          <a:lnRef idx="0"/>
          <a:fillRef idx="0"/>
          <a:effectRef idx="0"/>
          <a:fontRef idx="minor"/>
        </p:style>
      </p:sp>
      <p:sp>
        <p:nvSpPr>
          <p:cNvPr id="213" name="CustomShape 4"/>
          <p:cNvSpPr/>
          <p:nvPr/>
        </p:nvSpPr>
        <p:spPr>
          <a:xfrm>
            <a:off x="457200" y="1604520"/>
            <a:ext cx="8221320" cy="3969360"/>
          </a:xfrm>
          <a:prstGeom prst="rect">
            <a:avLst/>
          </a:prstGeom>
          <a:noFill/>
          <a:ln w="0">
            <a:noFill/>
          </a:ln>
        </p:spPr>
        <p:style>
          <a:lnRef idx="0"/>
          <a:fillRef idx="0"/>
          <a:effectRef idx="0"/>
          <a:fontRef idx="minor"/>
        </p:style>
        <p:txBody>
          <a:bodyPr lIns="0" rIns="0" tIns="0" bIns="0">
            <a:normAutofit fontScale="70000"/>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March</a:t>
            </a:r>
            <a:endParaRPr b="0" lang="en-US"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from January</a:t>
            </a:r>
            <a:endParaRPr b="0" lang="en-US"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LB190 results</a:t>
            </a:r>
            <a:endParaRPr b="0" lang="en-US"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Make an motion to start standard association ballot</a:t>
            </a:r>
            <a:endParaRPr b="0" lang="en-US"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CRG for the standard assocation ballot</a:t>
            </a:r>
            <a:endParaRPr b="0" lang="en-US"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Decide and announce telechat times for CRG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TextShape 1"/>
          <p:cNvSpPr txBox="1"/>
          <p:nvPr/>
        </p:nvSpPr>
        <p:spPr>
          <a:xfrm>
            <a:off x="457200" y="273600"/>
            <a:ext cx="8227440" cy="1143000"/>
          </a:xfrm>
          <a:prstGeom prst="rect">
            <a:avLst/>
          </a:prstGeom>
          <a:noFill/>
          <a:ln w="0">
            <a:noFill/>
          </a:ln>
        </p:spPr>
        <p:txBody>
          <a:bodyPr lIns="0" rIns="0" tIns="0" bIns="0" anchor="ctr">
            <a:noAutofit/>
          </a:bodyPr>
          <a:p>
            <a:pPr algn="ctr">
              <a:lnSpc>
                <a:spcPct val="100000"/>
              </a:lnSpc>
            </a:pPr>
            <a:r>
              <a:rPr b="0" lang="en-IE" sz="4400" spc="-1" strike="noStrike">
                <a:latin typeface="Arial"/>
              </a:rPr>
              <a:t>Detailed Agenda for March</a:t>
            </a:r>
            <a:endParaRPr b="0" lang="en-US" sz="4400" spc="-1" strike="noStrike">
              <a:latin typeface="Arial"/>
            </a:endParaRPr>
          </a:p>
        </p:txBody>
      </p:sp>
      <p:sp>
        <p:nvSpPr>
          <p:cNvPr id="215" name="TextShape 2"/>
          <p:cNvSpPr txBox="1"/>
          <p:nvPr/>
        </p:nvSpPr>
        <p:spPr>
          <a:xfrm>
            <a:off x="457200" y="1604520"/>
            <a:ext cx="4014000" cy="3975480"/>
          </a:xfrm>
          <a:prstGeom prst="rect">
            <a:avLst/>
          </a:prstGeom>
          <a:noFill/>
          <a:ln w="0">
            <a:noFill/>
          </a:ln>
        </p:spPr>
        <p:txBody>
          <a:bodyPr lIns="0" rIns="0" tIns="0" bIns="0">
            <a:normAutofit fontScale="85000"/>
          </a:bodyPr>
          <a:p>
            <a:pPr marL="432000" indent="-323640">
              <a:lnSpc>
                <a:spcPct val="100000"/>
              </a:lnSpc>
              <a:spcBef>
                <a:spcPts val="1417"/>
              </a:spcBef>
              <a:buClr>
                <a:srgbClr val="000000"/>
              </a:buClr>
              <a:buSzPct val="45000"/>
              <a:buFont typeface="Wingdings" charset="2"/>
              <a:buChar char=""/>
            </a:pPr>
            <a:r>
              <a:rPr b="0" lang="en-IE" sz="3200" spc="-1" strike="noStrike">
                <a:latin typeface="Arial"/>
              </a:rPr>
              <a:t>Wednesday 9</a:t>
            </a:r>
            <a:r>
              <a:rPr b="0" lang="en-IE" sz="3200" spc="-1" strike="noStrike" baseline="14000000">
                <a:latin typeface="Arial"/>
              </a:rPr>
              <a:t>th</a:t>
            </a:r>
            <a:r>
              <a:rPr b="0" lang="en-IE" sz="3200" spc="-1" strike="noStrike">
                <a:latin typeface="Arial"/>
              </a:rPr>
              <a:t> of  </a:t>
            </a:r>
            <a:r>
              <a:rPr b="0" lang="en-IE" sz="3200" spc="-1" strike="noStrike">
                <a:latin typeface="Arial"/>
              </a:rPr>
              <a:t>March 1500-1700 EST</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IE" sz="3200" spc="-1" strike="noStrike">
                <a:latin typeface="Arial"/>
              </a:rPr>
              <a:t>Approve agenda</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IE" sz="3200" spc="-1" strike="noStrike">
                <a:latin typeface="Arial"/>
              </a:rPr>
              <a:t>Approve minutes</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IE" sz="3200" spc="-1" strike="noStrike">
                <a:latin typeface="Arial"/>
              </a:rPr>
              <a:t>LB190 results</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IE" sz="3200" spc="-1" strike="noStrike">
                <a:latin typeface="Arial"/>
              </a:rPr>
              <a:t>Prepare the EC </a:t>
            </a:r>
            <a:r>
              <a:rPr b="0" lang="en-IE" sz="3200" spc="-1" strike="noStrike">
                <a:latin typeface="Arial"/>
              </a:rPr>
              <a:t>package</a:t>
            </a:r>
            <a:endParaRPr b="0" lang="en-US" sz="3200" spc="-1" strike="noStrike">
              <a:latin typeface="Arial"/>
            </a:endParaRPr>
          </a:p>
        </p:txBody>
      </p:sp>
      <p:sp>
        <p:nvSpPr>
          <p:cNvPr id="216" name="TextShape 3"/>
          <p:cNvSpPr txBox="1"/>
          <p:nvPr/>
        </p:nvSpPr>
        <p:spPr>
          <a:xfrm>
            <a:off x="4674240" y="1604520"/>
            <a:ext cx="4014000" cy="3975480"/>
          </a:xfrm>
          <a:prstGeom prst="rect">
            <a:avLst/>
          </a:prstGeom>
          <a:noFill/>
          <a:ln w="0">
            <a:noFill/>
          </a:ln>
        </p:spPr>
        <p:txBody>
          <a:bodyPr lIns="0" rIns="0" tIns="0" bIns="0">
            <a:normAutofit fontScale="37000"/>
          </a:bodyPr>
          <a:p>
            <a:pPr marL="432000" indent="-323640">
              <a:lnSpc>
                <a:spcPct val="100000"/>
              </a:lnSpc>
              <a:spcBef>
                <a:spcPts val="1417"/>
              </a:spcBef>
              <a:buClr>
                <a:srgbClr val="000000"/>
              </a:buClr>
              <a:buSzPct val="45000"/>
              <a:buFont typeface="Wingdings" charset="2"/>
              <a:buChar char=""/>
            </a:pPr>
            <a:r>
              <a:rPr b="0" lang="en-IE" sz="3200" spc="-1" strike="noStrike">
                <a:latin typeface="Arial"/>
              </a:rPr>
              <a:t>Monday 14</a:t>
            </a:r>
            <a:r>
              <a:rPr b="0" lang="en-IE" sz="3200" spc="-1" strike="noStrike" baseline="14000000">
                <a:latin typeface="Arial"/>
              </a:rPr>
              <a:t>th</a:t>
            </a:r>
            <a:r>
              <a:rPr b="0" lang="en-IE" sz="3200" spc="-1" strike="noStrike">
                <a:latin typeface="Arial"/>
              </a:rPr>
              <a:t> of March 1500-1700 EST</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IE" sz="3200" spc="-1" strike="noStrike">
                <a:latin typeface="Arial"/>
              </a:rPr>
              <a:t>Go through closing report</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IE" sz="3200" spc="-1" strike="noStrike">
                <a:latin typeface="Arial"/>
              </a:rPr>
              <a:t>Motion for forwarding document to standard association ballot</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IE" sz="3200" spc="-1" strike="noStrike">
                <a:latin typeface="Arial"/>
              </a:rPr>
              <a:t>Motion to form CRG</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IE" sz="3200" spc="-1" strike="noStrike">
                <a:latin typeface="Arial"/>
              </a:rPr>
              <a:t>Decide and announce telechat times for CRG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CustomShape 1"/>
          <p:cNvSpPr/>
          <p:nvPr/>
        </p:nvSpPr>
        <p:spPr>
          <a:xfrm>
            <a:off x="685800" y="685440"/>
            <a:ext cx="7764120" cy="1058760"/>
          </a:xfrm>
          <a:prstGeom prst="rect">
            <a:avLst/>
          </a:prstGeom>
          <a:noFill/>
          <a:ln w="0">
            <a:noFill/>
          </a:ln>
        </p:spPr>
        <p:style>
          <a:lnRef idx="0"/>
          <a:fillRef idx="0"/>
          <a:effectRef idx="0"/>
          <a:fontRef idx="minor"/>
        </p:style>
      </p:sp>
      <p:sp>
        <p:nvSpPr>
          <p:cNvPr id="218" name="CustomShape 2"/>
          <p:cNvSpPr/>
          <p:nvPr/>
        </p:nvSpPr>
        <p:spPr>
          <a:xfrm>
            <a:off x="438120" y="602280"/>
            <a:ext cx="82227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Approve agenda &amp; minutes</a:t>
            </a:r>
            <a:endParaRPr b="0" lang="en-US" sz="4400" spc="-1" strike="noStrike">
              <a:latin typeface="Arial"/>
            </a:endParaRPr>
          </a:p>
        </p:txBody>
      </p:sp>
      <p:sp>
        <p:nvSpPr>
          <p:cNvPr id="219" name="CustomShape 3"/>
          <p:cNvSpPr/>
          <p:nvPr/>
        </p:nvSpPr>
        <p:spPr>
          <a:xfrm>
            <a:off x="457200" y="1604520"/>
            <a:ext cx="8222760" cy="3970800"/>
          </a:xfrm>
          <a:prstGeom prst="rect">
            <a:avLst/>
          </a:prstGeom>
          <a:noFill/>
          <a:ln w="0">
            <a:noFill/>
          </a:ln>
        </p:spPr>
        <p:style>
          <a:lnRef idx="0"/>
          <a:fillRef idx="0"/>
          <a:effectRef idx="0"/>
          <a:fontRef idx="minor"/>
        </p:style>
        <p:txBody>
          <a:bodyPr lIns="0" rIns="0" tIns="0" bIns="0">
            <a:normAutofit/>
          </a:bodyPr>
          <a:p>
            <a:pPr marL="432000" indent="-319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this meeting</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Detailed agenda slide of this presentation</a:t>
            </a:r>
            <a:endParaRPr b="0" lang="en-US" sz="3200" spc="-1" strike="noStrike">
              <a:latin typeface="Arial"/>
            </a:endParaRPr>
          </a:p>
          <a:p>
            <a:pPr marL="432000" indent="-319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for the January meeting</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15-22-0095-00</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TextShape 1"/>
          <p:cNvSpPr txBox="1"/>
          <p:nvPr/>
        </p:nvSpPr>
        <p:spPr>
          <a:xfrm>
            <a:off x="457200" y="273600"/>
            <a:ext cx="8227440" cy="1143000"/>
          </a:xfrm>
          <a:prstGeom prst="rect">
            <a:avLst/>
          </a:prstGeom>
          <a:noFill/>
          <a:ln w="0">
            <a:noFill/>
          </a:ln>
        </p:spPr>
        <p:txBody>
          <a:bodyPr lIns="0" rIns="0" tIns="0" bIns="0" anchor="ctr">
            <a:noAutofit/>
          </a:bodyPr>
          <a:p>
            <a:pPr algn="ctr">
              <a:lnSpc>
                <a:spcPct val="100000"/>
              </a:lnSpc>
            </a:pPr>
            <a:r>
              <a:rPr b="0" lang="en-IE" sz="4400" spc="-1" strike="noStrike">
                <a:latin typeface="Arial"/>
              </a:rPr>
              <a:t>LB187 results</a:t>
            </a:r>
            <a:endParaRPr b="0" lang="en-US" sz="4400" spc="-1" strike="noStrike">
              <a:latin typeface="Arial"/>
            </a:endParaRPr>
          </a:p>
        </p:txBody>
      </p:sp>
      <p:sp>
        <p:nvSpPr>
          <p:cNvPr id="221" name="TextShape 2"/>
          <p:cNvSpPr txBox="1"/>
          <p:nvPr/>
        </p:nvSpPr>
        <p:spPr>
          <a:xfrm>
            <a:off x="457200" y="1604520"/>
            <a:ext cx="8227440" cy="2173680"/>
          </a:xfrm>
          <a:prstGeom prst="rect">
            <a:avLst/>
          </a:prstGeom>
          <a:noFill/>
          <a:ln w="0">
            <a:noFill/>
          </a:ln>
        </p:spPr>
        <p:txBody>
          <a:bodyPr lIns="0" rIns="0" tIns="0" bIns="0">
            <a:normAutofit/>
          </a:bodyPr>
          <a:p>
            <a:pPr marL="432000" indent="-323640">
              <a:lnSpc>
                <a:spcPct val="100000"/>
              </a:lnSpc>
              <a:spcBef>
                <a:spcPts val="1417"/>
              </a:spcBef>
              <a:buClr>
                <a:srgbClr val="000000"/>
              </a:buClr>
              <a:buSzPct val="45000"/>
              <a:buFont typeface="Wingdings" charset="2"/>
              <a:buChar char=""/>
            </a:pPr>
            <a:r>
              <a:rPr b="0" lang="en-IE" sz="2800" spc="-1" strike="noStrike">
                <a:latin typeface="Arial"/>
              </a:rPr>
              <a:t>LB Started Monday </a:t>
            </a:r>
            <a:r>
              <a:rPr b="0" lang="en-IE" sz="2800" spc="-1" strike="noStrike">
                <a:latin typeface="Arial"/>
              </a:rPr>
              <a:t>27</a:t>
            </a:r>
            <a:r>
              <a:rPr b="0" lang="en-IE" sz="2800" spc="-1" strike="noStrike" baseline="14000000">
                <a:latin typeface="Arial"/>
              </a:rPr>
              <a:t>th</a:t>
            </a:r>
            <a:r>
              <a:rPr b="0" lang="en-IE" sz="2800" spc="-1" strike="noStrike">
                <a:latin typeface="Arial"/>
              </a:rPr>
              <a:t> of September, </a:t>
            </a:r>
            <a:r>
              <a:rPr b="0" lang="en-IE" sz="2800" spc="-1" strike="noStrike">
                <a:latin typeface="Arial"/>
              </a:rPr>
              <a:t>2021</a:t>
            </a:r>
            <a:endParaRPr b="0" lang="en-US" sz="2800" spc="-1" strike="noStrike">
              <a:latin typeface="Arial"/>
            </a:endParaRPr>
          </a:p>
          <a:p>
            <a:pPr marL="432000" indent="-323640">
              <a:lnSpc>
                <a:spcPct val="100000"/>
              </a:lnSpc>
              <a:spcBef>
                <a:spcPts val="1417"/>
              </a:spcBef>
              <a:buClr>
                <a:srgbClr val="000000"/>
              </a:buClr>
              <a:buSzPct val="45000"/>
              <a:buFont typeface="Wingdings" charset="2"/>
              <a:buChar char=""/>
            </a:pPr>
            <a:r>
              <a:rPr b="0" lang="en-IE" sz="2800" spc="-1" strike="noStrike">
                <a:latin typeface="Arial"/>
              </a:rPr>
              <a:t>LB closed Wednesday </a:t>
            </a:r>
            <a:r>
              <a:rPr b="0" lang="en-IE" sz="2800" spc="-1" strike="noStrike">
                <a:latin typeface="Arial"/>
              </a:rPr>
              <a:t>17</a:t>
            </a:r>
            <a:r>
              <a:rPr b="0" lang="en-IE" sz="2800" spc="-1" strike="noStrike" baseline="14000000">
                <a:latin typeface="Arial"/>
              </a:rPr>
              <a:t>th</a:t>
            </a:r>
            <a:r>
              <a:rPr b="0" lang="en-IE" sz="2800" spc="-1" strike="noStrike">
                <a:latin typeface="Arial"/>
              </a:rPr>
              <a:t> of November, </a:t>
            </a:r>
            <a:r>
              <a:rPr b="0" lang="en-IE" sz="2800" spc="-1" strike="noStrike">
                <a:latin typeface="Arial"/>
              </a:rPr>
              <a:t>2021</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22"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en-IE"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en-IE" sz="1800" spc="-1" strike="noStrike">
                          <a:latin typeface="Arial"/>
                        </a:rPr>
                        <a:t>115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en-IE"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69</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60%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Yes: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64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98%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6%</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en-IE" sz="1800" spc="-1" strike="noStrike">
                          <a:latin typeface="Arial"/>
                        </a:rPr>
                        <a:t>No</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29</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TextShape 1"/>
          <p:cNvSpPr txBox="1"/>
          <p:nvPr/>
        </p:nvSpPr>
        <p:spPr>
          <a:xfrm>
            <a:off x="457200" y="273600"/>
            <a:ext cx="8227440" cy="1143000"/>
          </a:xfrm>
          <a:prstGeom prst="rect">
            <a:avLst/>
          </a:prstGeom>
          <a:noFill/>
          <a:ln w="0">
            <a:noFill/>
          </a:ln>
        </p:spPr>
        <p:txBody>
          <a:bodyPr lIns="0" rIns="0" tIns="0" bIns="0" anchor="ctr">
            <a:noAutofit/>
          </a:bodyPr>
          <a:p>
            <a:pPr algn="ctr">
              <a:lnSpc>
                <a:spcPct val="100000"/>
              </a:lnSpc>
            </a:pPr>
            <a:r>
              <a:rPr b="0" lang="en-IE" sz="4400" spc="-1" strike="noStrike">
                <a:latin typeface="Arial"/>
              </a:rPr>
              <a:t>LB188 results</a:t>
            </a:r>
            <a:endParaRPr b="0" lang="en-US" sz="4400" spc="-1" strike="noStrike">
              <a:latin typeface="Arial"/>
            </a:endParaRPr>
          </a:p>
        </p:txBody>
      </p:sp>
      <p:sp>
        <p:nvSpPr>
          <p:cNvPr id="224" name="TextShape 2"/>
          <p:cNvSpPr txBox="1"/>
          <p:nvPr/>
        </p:nvSpPr>
        <p:spPr>
          <a:xfrm>
            <a:off x="457200" y="1604520"/>
            <a:ext cx="8227440" cy="2173680"/>
          </a:xfrm>
          <a:prstGeom prst="rect">
            <a:avLst/>
          </a:prstGeom>
          <a:noFill/>
          <a:ln w="0">
            <a:noFill/>
          </a:ln>
        </p:spPr>
        <p:txBody>
          <a:bodyPr lIns="0" rIns="0" tIns="0" bIns="0">
            <a:normAutofit/>
          </a:bodyPr>
          <a:p>
            <a:pPr marL="432000" indent="-323640">
              <a:lnSpc>
                <a:spcPct val="100000"/>
              </a:lnSpc>
              <a:spcBef>
                <a:spcPts val="1417"/>
              </a:spcBef>
              <a:buClr>
                <a:srgbClr val="000000"/>
              </a:buClr>
              <a:buSzPct val="45000"/>
              <a:buFont typeface="Wingdings" charset="2"/>
              <a:buChar char=""/>
            </a:pPr>
            <a:r>
              <a:rPr b="0" lang="en-IE" sz="2800" spc="-1" strike="noStrike">
                <a:latin typeface="Arial"/>
              </a:rPr>
              <a:t>LB Started Sunday 28</a:t>
            </a:r>
            <a:r>
              <a:rPr b="0" lang="en-IE" sz="2800" spc="-1" strike="noStrike" baseline="14000000">
                <a:latin typeface="Arial"/>
              </a:rPr>
              <a:t>th</a:t>
            </a:r>
            <a:r>
              <a:rPr b="0" lang="en-IE" sz="2800" spc="-1" strike="noStrike">
                <a:latin typeface="Arial"/>
              </a:rPr>
              <a:t> of November, 2021</a:t>
            </a:r>
            <a:endParaRPr b="0" lang="en-US" sz="2800" spc="-1" strike="noStrike">
              <a:latin typeface="Arial"/>
            </a:endParaRPr>
          </a:p>
          <a:p>
            <a:pPr marL="432000" indent="-323640">
              <a:lnSpc>
                <a:spcPct val="100000"/>
              </a:lnSpc>
              <a:spcBef>
                <a:spcPts val="1417"/>
              </a:spcBef>
              <a:buClr>
                <a:srgbClr val="000000"/>
              </a:buClr>
              <a:buSzPct val="45000"/>
              <a:buFont typeface="Wingdings" charset="2"/>
              <a:buChar char=""/>
            </a:pPr>
            <a:r>
              <a:rPr b="0" lang="en-IE" sz="2800" spc="-1" strike="noStrike">
                <a:latin typeface="Arial"/>
              </a:rPr>
              <a:t>LB closed Monday 13</a:t>
            </a:r>
            <a:r>
              <a:rPr b="0" lang="en-IE" sz="2800" spc="-1" strike="noStrike" baseline="14000000">
                <a:latin typeface="Arial"/>
              </a:rPr>
              <a:t>th</a:t>
            </a:r>
            <a:r>
              <a:rPr b="0" lang="en-IE" sz="2800" spc="-1" strike="noStrike">
                <a:latin typeface="Arial"/>
              </a:rPr>
              <a:t> of December, 2021</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25"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en-IE"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en-IE" sz="1800" spc="-1" strike="noStrike">
                          <a:latin typeface="Arial"/>
                        </a:rPr>
                        <a:t>115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en-IE"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70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60%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Yes: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65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98%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6%</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en-IE" sz="1800" spc="-1" strike="noStrike">
                          <a:latin typeface="Arial"/>
                        </a:rPr>
                        <a:t>No</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TextShape 1"/>
          <p:cNvSpPr txBox="1"/>
          <p:nvPr/>
        </p:nvSpPr>
        <p:spPr>
          <a:xfrm>
            <a:off x="457200" y="273600"/>
            <a:ext cx="8227440" cy="1143000"/>
          </a:xfrm>
          <a:prstGeom prst="rect">
            <a:avLst/>
          </a:prstGeom>
          <a:noFill/>
          <a:ln w="0">
            <a:noFill/>
          </a:ln>
        </p:spPr>
        <p:txBody>
          <a:bodyPr lIns="0" rIns="0" tIns="0" bIns="0" anchor="ctr">
            <a:noAutofit/>
          </a:bodyPr>
          <a:p>
            <a:pPr algn="ctr">
              <a:lnSpc>
                <a:spcPct val="100000"/>
              </a:lnSpc>
            </a:pPr>
            <a:r>
              <a:rPr b="0" lang="en-IE" sz="4400" spc="-1" strike="noStrike">
                <a:latin typeface="Arial"/>
              </a:rPr>
              <a:t>LB189 results</a:t>
            </a:r>
            <a:endParaRPr b="0" lang="en-US" sz="4400" spc="-1" strike="noStrike">
              <a:latin typeface="Arial"/>
            </a:endParaRPr>
          </a:p>
        </p:txBody>
      </p:sp>
      <p:sp>
        <p:nvSpPr>
          <p:cNvPr id="227" name="TextShape 2"/>
          <p:cNvSpPr txBox="1"/>
          <p:nvPr/>
        </p:nvSpPr>
        <p:spPr>
          <a:xfrm>
            <a:off x="457200" y="1604520"/>
            <a:ext cx="8227440" cy="2173680"/>
          </a:xfrm>
          <a:prstGeom prst="rect">
            <a:avLst/>
          </a:prstGeom>
          <a:noFill/>
          <a:ln w="0">
            <a:noFill/>
          </a:ln>
        </p:spPr>
        <p:txBody>
          <a:bodyPr lIns="0" rIns="0" tIns="0" bIns="0">
            <a:normAutofit/>
          </a:bodyPr>
          <a:p>
            <a:pPr marL="432000" indent="-323640">
              <a:lnSpc>
                <a:spcPct val="100000"/>
              </a:lnSpc>
              <a:spcBef>
                <a:spcPts val="1417"/>
              </a:spcBef>
              <a:buClr>
                <a:srgbClr val="000000"/>
              </a:buClr>
              <a:buSzPct val="45000"/>
              <a:buFont typeface="Wingdings" charset="2"/>
              <a:buChar char=""/>
            </a:pPr>
            <a:r>
              <a:rPr b="0" lang="en-IE" sz="2800" spc="-1" strike="noStrike">
                <a:latin typeface="Arial"/>
              </a:rPr>
              <a:t>LB Started Saturday 18</a:t>
            </a:r>
            <a:r>
              <a:rPr b="0" lang="en-IE" sz="2800" spc="-1" strike="noStrike" baseline="14000000">
                <a:latin typeface="Arial"/>
              </a:rPr>
              <a:t>th</a:t>
            </a:r>
            <a:r>
              <a:rPr b="0" lang="en-IE" sz="2800" spc="-1" strike="noStrike">
                <a:latin typeface="Arial"/>
              </a:rPr>
              <a:t> of December, 2021</a:t>
            </a:r>
            <a:endParaRPr b="0" lang="en-US" sz="2800" spc="-1" strike="noStrike">
              <a:latin typeface="Arial"/>
            </a:endParaRPr>
          </a:p>
          <a:p>
            <a:pPr marL="432000" indent="-323640">
              <a:lnSpc>
                <a:spcPct val="100000"/>
              </a:lnSpc>
              <a:spcBef>
                <a:spcPts val="1417"/>
              </a:spcBef>
              <a:buClr>
                <a:srgbClr val="000000"/>
              </a:buClr>
              <a:buSzPct val="45000"/>
              <a:buFont typeface="Wingdings" charset="2"/>
              <a:buChar char=""/>
            </a:pPr>
            <a:r>
              <a:rPr b="0" lang="en-IE" sz="2800" spc="-1" strike="noStrike">
                <a:latin typeface="Arial"/>
              </a:rPr>
              <a:t>LB closed Wednesday 12</a:t>
            </a:r>
            <a:r>
              <a:rPr b="0" lang="en-IE" sz="2800" spc="-1" strike="noStrike" baseline="14000000">
                <a:latin typeface="Arial"/>
              </a:rPr>
              <a:t>th</a:t>
            </a:r>
            <a:r>
              <a:rPr b="0" lang="en-IE" sz="2800" spc="-1" strike="noStrike">
                <a:latin typeface="Arial"/>
              </a:rPr>
              <a:t> of January, 2022</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28"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en-IE"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en-IE" sz="1800" spc="-1" strike="noStrike">
                          <a:latin typeface="Arial"/>
                        </a:rPr>
                        <a:t>115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en-IE"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74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64%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Yes: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70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100%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en-IE" sz="1800" spc="-1" strike="noStrike">
                          <a:latin typeface="Arial"/>
                        </a:rPr>
                        <a:t>No</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TextShape 1"/>
          <p:cNvSpPr txBox="1"/>
          <p:nvPr/>
        </p:nvSpPr>
        <p:spPr>
          <a:xfrm>
            <a:off x="457200" y="273600"/>
            <a:ext cx="8227440" cy="1143000"/>
          </a:xfrm>
          <a:prstGeom prst="rect">
            <a:avLst/>
          </a:prstGeom>
          <a:noFill/>
          <a:ln w="0">
            <a:noFill/>
          </a:ln>
        </p:spPr>
        <p:txBody>
          <a:bodyPr lIns="0" rIns="0" tIns="0" bIns="0" anchor="ctr">
            <a:noAutofit/>
          </a:bodyPr>
          <a:p>
            <a:pPr algn="ctr">
              <a:lnSpc>
                <a:spcPct val="100000"/>
              </a:lnSpc>
            </a:pPr>
            <a:r>
              <a:rPr b="0" lang="en-IE" sz="4400" spc="-1" strike="noStrike">
                <a:latin typeface="Arial"/>
              </a:rPr>
              <a:t>LB190 results</a:t>
            </a:r>
            <a:endParaRPr b="0" lang="en-US" sz="4400" spc="-1" strike="noStrike">
              <a:latin typeface="Arial"/>
            </a:endParaRPr>
          </a:p>
        </p:txBody>
      </p:sp>
      <p:sp>
        <p:nvSpPr>
          <p:cNvPr id="230" name="TextShape 2"/>
          <p:cNvSpPr txBox="1"/>
          <p:nvPr/>
        </p:nvSpPr>
        <p:spPr>
          <a:xfrm>
            <a:off x="457200" y="1604520"/>
            <a:ext cx="8227440" cy="2173680"/>
          </a:xfrm>
          <a:prstGeom prst="rect">
            <a:avLst/>
          </a:prstGeom>
          <a:noFill/>
          <a:ln w="0">
            <a:noFill/>
          </a:ln>
        </p:spPr>
        <p:txBody>
          <a:bodyPr lIns="0" rIns="0" tIns="0" bIns="0">
            <a:normAutofit/>
          </a:bodyPr>
          <a:p>
            <a:pPr marL="432000" indent="-323640">
              <a:lnSpc>
                <a:spcPct val="100000"/>
              </a:lnSpc>
              <a:spcBef>
                <a:spcPts val="1417"/>
              </a:spcBef>
              <a:buClr>
                <a:srgbClr val="000000"/>
              </a:buClr>
              <a:buSzPct val="45000"/>
              <a:buFont typeface="Wingdings" charset="2"/>
              <a:buChar char=""/>
            </a:pPr>
            <a:r>
              <a:rPr b="0" lang="en-IE" sz="2800" spc="-1" strike="noStrike">
                <a:latin typeface="Arial"/>
              </a:rPr>
              <a:t>LB Started Tuesday 1</a:t>
            </a:r>
            <a:r>
              <a:rPr b="0" lang="en-IE" sz="2800" spc="-1" strike="noStrike" baseline="14000000">
                <a:latin typeface="Arial"/>
              </a:rPr>
              <a:t>st</a:t>
            </a:r>
            <a:r>
              <a:rPr b="0" lang="en-IE" sz="2800" spc="-1" strike="noStrike">
                <a:latin typeface="Arial"/>
              </a:rPr>
              <a:t> of February, 2022</a:t>
            </a:r>
            <a:endParaRPr b="0" lang="en-US" sz="2800" spc="-1" strike="noStrike">
              <a:latin typeface="Arial"/>
            </a:endParaRPr>
          </a:p>
          <a:p>
            <a:pPr marL="432000" indent="-323640">
              <a:lnSpc>
                <a:spcPct val="100000"/>
              </a:lnSpc>
              <a:spcBef>
                <a:spcPts val="1417"/>
              </a:spcBef>
              <a:buClr>
                <a:srgbClr val="000000"/>
              </a:buClr>
              <a:buSzPct val="45000"/>
              <a:buFont typeface="Wingdings" charset="2"/>
              <a:buChar char=""/>
            </a:pPr>
            <a:r>
              <a:rPr b="0" lang="en-IE" sz="2800" spc="-1" strike="noStrike">
                <a:latin typeface="Arial"/>
              </a:rPr>
              <a:t>LB closed Wednesday 16</a:t>
            </a:r>
            <a:r>
              <a:rPr b="0" lang="en-IE" sz="2800" spc="-1" strike="noStrike" baseline="14000000">
                <a:latin typeface="Arial"/>
              </a:rPr>
              <a:t>th</a:t>
            </a:r>
            <a:r>
              <a:rPr b="0" lang="en-IE" sz="2800" spc="-1" strike="noStrike">
                <a:latin typeface="Arial"/>
              </a:rPr>
              <a:t> of February, 2022</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31"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en-IE"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en-IE" sz="1800" spc="-1" strike="noStrike">
                          <a:latin typeface="Arial"/>
                        </a:rPr>
                        <a:t>115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en-IE"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75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65%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Yes: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70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100%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en-IE" sz="1800" spc="-1" strike="noStrike">
                          <a:latin typeface="Arial"/>
                        </a:rPr>
                        <a:t>No</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190440" y="1007640"/>
            <a:ext cx="8756280" cy="5542920"/>
          </a:xfrm>
          <a:prstGeom prst="rect">
            <a:avLst/>
          </a:prstGeom>
          <a:noFill/>
          <a:ln w="0">
            <a:noFill/>
          </a:ln>
        </p:spPr>
        <p:style>
          <a:lnRef idx="0"/>
          <a:fillRef idx="0"/>
          <a:effectRef idx="0"/>
          <a:fontRef idx="minor"/>
        </p:style>
        <p:txBody>
          <a:bodyPr lIns="90000" rIns="90000" tIns="45000" bIns="45000">
            <a:noAutofit/>
          </a:bodyPr>
          <a:p>
            <a:pPr marL="216000" indent="-21528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528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528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528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528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528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528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528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528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528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528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528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528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193" name="CustomShape 2"/>
          <p:cNvSpPr/>
          <p:nvPr/>
        </p:nvSpPr>
        <p:spPr>
          <a:xfrm>
            <a:off x="685800" y="533520"/>
            <a:ext cx="7765560" cy="6026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194" name="CustomShape 3"/>
          <p:cNvSpPr/>
          <p:nvPr/>
        </p:nvSpPr>
        <p:spPr>
          <a:xfrm>
            <a:off x="685800" y="-228600"/>
            <a:ext cx="7765560" cy="1063080"/>
          </a:xfrm>
          <a:prstGeom prst="rect">
            <a:avLst/>
          </a:prstGeom>
          <a:noFill/>
          <a:ln w="0">
            <a:noFill/>
          </a:ln>
        </p:spPr>
        <p:style>
          <a:lnRef idx="0"/>
          <a:fillRef idx="0"/>
          <a:effectRef idx="0"/>
          <a:fontRef idx="minor"/>
        </p:style>
      </p:sp>
      <p:sp>
        <p:nvSpPr>
          <p:cNvPr id="195" name="CustomShape 4"/>
          <p:cNvSpPr/>
          <p:nvPr/>
        </p:nvSpPr>
        <p:spPr>
          <a:xfrm>
            <a:off x="380880" y="838080"/>
            <a:ext cx="8451360" cy="555588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339840" y="692280"/>
            <a:ext cx="8832240" cy="3898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197" name="CustomShape 2"/>
          <p:cNvSpPr/>
          <p:nvPr/>
        </p:nvSpPr>
        <p:spPr>
          <a:xfrm>
            <a:off x="34920" y="1413000"/>
            <a:ext cx="9137160" cy="4870080"/>
          </a:xfrm>
          <a:prstGeom prst="rect">
            <a:avLst/>
          </a:prstGeom>
          <a:noFill/>
          <a:ln w="0">
            <a:noFill/>
          </a:ln>
        </p:spPr>
        <p:style>
          <a:lnRef idx="0"/>
          <a:fillRef idx="0"/>
          <a:effectRef idx="0"/>
          <a:fontRef idx="minor"/>
        </p:style>
        <p:txBody>
          <a:bodyPr lIns="90000" rIns="90000" tIns="45000" bIns="45000">
            <a:noAutofit/>
          </a:bodyPr>
          <a:p>
            <a:pPr lvl="1" marL="432000" indent="-21528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528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528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684360" y="658800"/>
            <a:ext cx="7765560" cy="8218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199" name="CustomShape 2"/>
          <p:cNvSpPr/>
          <p:nvPr/>
        </p:nvSpPr>
        <p:spPr>
          <a:xfrm>
            <a:off x="0" y="1557360"/>
            <a:ext cx="8984880" cy="3377880"/>
          </a:xfrm>
          <a:prstGeom prst="rect">
            <a:avLst/>
          </a:prstGeom>
          <a:noFill/>
          <a:ln w="0">
            <a:noFill/>
          </a:ln>
        </p:spPr>
        <p:style>
          <a:lnRef idx="0"/>
          <a:fillRef idx="0"/>
          <a:effectRef idx="0"/>
          <a:fontRef idx="minor"/>
        </p:style>
        <p:txBody>
          <a:bodyPr lIns="90000" rIns="90000" tIns="45000" bIns="45000">
            <a:noAutofit/>
          </a:bodyPr>
          <a:p>
            <a:pPr lvl="1" marL="432000" indent="-21528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528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528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528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324000" y="630360"/>
            <a:ext cx="8679960" cy="11361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201" name="CustomShape 2"/>
          <p:cNvSpPr/>
          <p:nvPr/>
        </p:nvSpPr>
        <p:spPr>
          <a:xfrm>
            <a:off x="609480" y="1773360"/>
            <a:ext cx="7757640" cy="4460400"/>
          </a:xfrm>
          <a:prstGeom prst="rect">
            <a:avLst/>
          </a:prstGeom>
          <a:noFill/>
          <a:ln w="0">
            <a:noFill/>
          </a:ln>
        </p:spPr>
        <p:style>
          <a:lnRef idx="0"/>
          <a:fillRef idx="0"/>
          <a:effectRef idx="0"/>
          <a:fontRef idx="minor"/>
        </p:style>
        <p:txBody>
          <a:bodyPr lIns="90000" rIns="90000" tIns="45000" bIns="45000">
            <a:noAutofit/>
          </a:bodyPr>
          <a:p>
            <a:pPr marL="216000" indent="-21528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52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52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528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528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52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52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52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528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latin typeface="Arial"/>
            </a:endParaRPr>
          </a:p>
          <a:p>
            <a:pPr marL="216000" indent="-21528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324000" y="630360"/>
            <a:ext cx="8679960" cy="11361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203" name="CustomShape 2"/>
          <p:cNvSpPr/>
          <p:nvPr/>
        </p:nvSpPr>
        <p:spPr>
          <a:xfrm>
            <a:off x="609480" y="1773360"/>
            <a:ext cx="7757640" cy="4460400"/>
          </a:xfrm>
          <a:prstGeom prst="rect">
            <a:avLst/>
          </a:prstGeom>
          <a:noFill/>
          <a:ln w="0">
            <a:noFill/>
          </a:ln>
        </p:spPr>
        <p:style>
          <a:lnRef idx="0"/>
          <a:fillRef idx="0"/>
          <a:effectRef idx="0"/>
          <a:fontRef idx="minor"/>
        </p:style>
        <p:txBody>
          <a:bodyPr lIns="90000" rIns="90000" tIns="45000" bIns="45000">
            <a:noAutofit/>
          </a:bodyPr>
          <a:p>
            <a:pPr marL="216000" indent="-21528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528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528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528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512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324000" y="630360"/>
            <a:ext cx="8679960" cy="11361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205" name="CustomShape 2"/>
          <p:cNvSpPr/>
          <p:nvPr/>
        </p:nvSpPr>
        <p:spPr>
          <a:xfrm>
            <a:off x="609480" y="1773360"/>
            <a:ext cx="7757640" cy="4460400"/>
          </a:xfrm>
          <a:prstGeom prst="rect">
            <a:avLst/>
          </a:prstGeom>
          <a:noFill/>
          <a:ln w="0">
            <a:noFill/>
          </a:ln>
        </p:spPr>
        <p:style>
          <a:lnRef idx="0"/>
          <a:fillRef idx="0"/>
          <a:effectRef idx="0"/>
          <a:fontRef idx="minor"/>
        </p:style>
        <p:txBody>
          <a:bodyPr lIns="90000" rIns="90000" tIns="45000" bIns="45000">
            <a:noAutofit/>
          </a:bodyPr>
          <a:p>
            <a:pPr marL="216000" indent="-21528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52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52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52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52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52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528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324000" y="630360"/>
            <a:ext cx="8679960" cy="11361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207" name="CustomShape 2"/>
          <p:cNvSpPr/>
          <p:nvPr/>
        </p:nvSpPr>
        <p:spPr>
          <a:xfrm>
            <a:off x="609480" y="1773360"/>
            <a:ext cx="7757640" cy="4460400"/>
          </a:xfrm>
          <a:prstGeom prst="rect">
            <a:avLst/>
          </a:prstGeom>
          <a:noFill/>
          <a:ln w="0">
            <a:noFill/>
          </a:ln>
        </p:spPr>
        <p:style>
          <a:lnRef idx="0"/>
          <a:fillRef idx="0"/>
          <a:effectRef idx="0"/>
          <a:fontRef idx="minor"/>
        </p:style>
        <p:txBody>
          <a:bodyPr lIns="90000" rIns="90000" tIns="45000" bIns="45000">
            <a:noAutofit/>
          </a:bodyPr>
          <a:p>
            <a:pPr marL="216000" indent="-21528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52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52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52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324000" y="630360"/>
            <a:ext cx="8679960" cy="11361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209" name="CustomShape 2"/>
          <p:cNvSpPr/>
          <p:nvPr/>
        </p:nvSpPr>
        <p:spPr>
          <a:xfrm>
            <a:off x="609480" y="1773360"/>
            <a:ext cx="8440560" cy="4460400"/>
          </a:xfrm>
          <a:prstGeom prst="rect">
            <a:avLst/>
          </a:prstGeom>
          <a:noFill/>
          <a:ln w="0">
            <a:noFill/>
          </a:ln>
        </p:spPr>
        <p:style>
          <a:lnRef idx="0"/>
          <a:fillRef idx="0"/>
          <a:effectRef idx="0"/>
          <a:fontRef idx="minor"/>
        </p:style>
        <p:txBody>
          <a:bodyPr lIns="90000" rIns="90000" tIns="45000" bIns="45000">
            <a:noAutofit/>
          </a:bodyPr>
          <a:p>
            <a:pPr marL="216000" indent="-2152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528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latin typeface="Arial"/>
            </a:endParaRPr>
          </a:p>
          <a:p>
            <a:pPr marL="216000" indent="-2152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528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latin typeface="Arial"/>
            </a:endParaRPr>
          </a:p>
          <a:p>
            <a:pPr marL="216000" indent="-2152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528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latin typeface="Arial"/>
            </a:endParaRPr>
          </a:p>
          <a:p>
            <a:pPr marL="216000" indent="-2152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528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latin typeface="Arial"/>
            </a:endParaRPr>
          </a:p>
          <a:p>
            <a:pPr marL="216000" indent="-2152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528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576</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2022-03-09T22:17:42Z</dcterms:modified>
  <cp:revision>87</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