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186"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187"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188"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r>
              <a:rPr b="0" lang="en-IE" sz="1400" spc="-1" strike="noStrike">
                <a:latin typeface="Times New Roman"/>
              </a:rPr>
              <a:t>&lt;date/time&gt;</a:t>
            </a:r>
            <a:endParaRPr b="0" lang="en-IE" sz="1400" spc="-1" strike="noStrike">
              <a:latin typeface="Times New Roman"/>
            </a:endParaRPr>
          </a:p>
        </p:txBody>
      </p:sp>
      <p:sp>
        <p:nvSpPr>
          <p:cNvPr id="189"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IE" sz="1400" spc="-1" strike="noStrike">
                <a:latin typeface="Times New Roman"/>
              </a:rPr>
              <a:t>&lt;footer&gt;</a:t>
            </a:r>
            <a:endParaRPr b="0" lang="en-IE" sz="1400" spc="-1" strike="noStrike">
              <a:latin typeface="Times New Roman"/>
            </a:endParaRPr>
          </a:p>
        </p:txBody>
      </p:sp>
      <p:sp>
        <p:nvSpPr>
          <p:cNvPr id="190"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fld id="{CC0B5BA3-2852-4771-8DA9-8610B61D09E3}"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3288600" y="9736920"/>
            <a:ext cx="882000" cy="788400"/>
          </a:xfrm>
          <a:prstGeom prst="rect">
            <a:avLst/>
          </a:prstGeom>
          <a:noFill/>
          <a:ln w="0">
            <a:noFill/>
          </a:ln>
        </p:spPr>
        <p:style>
          <a:lnRef idx="0"/>
          <a:fillRef idx="0"/>
          <a:effectRef idx="0"/>
          <a:fontRef idx="minor"/>
        </p:style>
        <p:txBody>
          <a:bodyPr lIns="0" rIns="0" tIns="0" bIns="0" anchor="t">
            <a:noAutofit/>
          </a:bodyPr>
          <a:p>
            <a:pPr algn="r">
              <a:lnSpc>
                <a:spcPct val="100000"/>
              </a:lnSpc>
            </a:pPr>
            <a:fld id="{B79DC47A-4D4E-4295-B837-0A1635C31D12}"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233" name="PlaceHolder 1"/>
          <p:cNvSpPr>
            <a:spLocks noGrp="1"/>
          </p:cNvSpPr>
          <p:nvPr>
            <p:ph type="body"/>
          </p:nvPr>
        </p:nvSpPr>
        <p:spPr>
          <a:xfrm>
            <a:off x="1036080" y="4777200"/>
            <a:ext cx="5684400" cy="4510440"/>
          </a:xfrm>
          <a:prstGeom prst="rect">
            <a:avLst/>
          </a:prstGeom>
          <a:noFill/>
          <a:ln w="0">
            <a:noFill/>
          </a:ln>
        </p:spPr>
        <p:txBody>
          <a:bodyPr lIns="95760" rIns="95760" tIns="47160" bIns="47160" anchor="t">
            <a:noAutofit/>
          </a:bodyPr>
          <a:p>
            <a:endParaRPr b="0" lang="en-IE" sz="2000" spc="-1" strike="noStrike">
              <a:latin typeface="Arial"/>
            </a:endParaRPr>
          </a:p>
        </p:txBody>
      </p:sp>
      <p:sp>
        <p:nvSpPr>
          <p:cNvPr id="234" name="PlaceHolder 2"/>
          <p:cNvSpPr>
            <a:spLocks noGrp="1"/>
          </p:cNvSpPr>
          <p:nvPr>
            <p:ph type="sldImg"/>
          </p:nvPr>
        </p:nvSpPr>
        <p:spPr>
          <a:xfrm>
            <a:off x="1282680" y="760320"/>
            <a:ext cx="5196600" cy="37429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640" cy="205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802-15-22-0140-01</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880" cy="297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880" cy="297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8DA170B-37AB-4D81-ACB5-2DD5BFB839D6}" type="slidenum">
              <a:rPr b="0" lang="en-IE" sz="2000" spc="-1" strike="noStrike">
                <a:solidFill>
                  <a:srgbClr val="000000"/>
                </a:solidFill>
                <a:latin typeface="Times New Roman"/>
                <a:ea typeface="DejaVu Sans"/>
              </a:rPr>
              <a:t>16</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0880" cy="297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440" cy="205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640" cy="205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802-15-22-0140-01</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880" cy="297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880" cy="297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AACB9F2-795F-4C2A-A810-8EBF9EB20A1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0880" cy="297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440" cy="205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640" cy="205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802-15-22-0140-01</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880" cy="297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880" cy="297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EC41E4F-2574-41E8-9C1F-4FC1E57DB0A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0880" cy="297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6440" cy="205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IE" sz="1400" spc="-1" strike="noStrike">
              <a:latin typeface="Arial"/>
            </a:endParaRPr>
          </a:p>
        </p:txBody>
      </p:sp>
      <p:sp>
        <p:nvSpPr>
          <p:cNvPr id="1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0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
        <p:nvSpPr>
          <p:cNvPr id="10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4640" cy="205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802-15-22-0140-01</a:t>
            </a:r>
            <a:endParaRPr b="0" lang="en-IE"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30880" cy="297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30880" cy="297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4C92434-259A-4D06-A65F-22EB4E40D10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145" name="CustomShape 7"/>
          <p:cNvSpPr/>
          <p:nvPr/>
        </p:nvSpPr>
        <p:spPr>
          <a:xfrm>
            <a:off x="7040160" y="6490080"/>
            <a:ext cx="1730880" cy="297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146" name="CustomShape 8"/>
          <p:cNvSpPr/>
          <p:nvPr/>
        </p:nvSpPr>
        <p:spPr>
          <a:xfrm>
            <a:off x="685800" y="365760"/>
            <a:ext cx="2566440" cy="205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2022</a:t>
            </a:r>
            <a:endParaRPr b="0" lang="en-IE" sz="1400" spc="-1" strike="noStrike">
              <a:latin typeface="Arial"/>
            </a:endParaRPr>
          </a:p>
        </p:txBody>
      </p:sp>
      <p:sp>
        <p:nvSpPr>
          <p:cNvPr id="1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48"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152280" y="609480"/>
            <a:ext cx="8983800" cy="46184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March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March, 2022</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March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March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4480" cy="1059120"/>
          </a:xfrm>
          <a:prstGeom prst="rect">
            <a:avLst/>
          </a:prstGeom>
          <a:noFill/>
          <a:ln w="0">
            <a:noFill/>
          </a:ln>
        </p:spPr>
        <p:style>
          <a:lnRef idx="0"/>
          <a:fillRef idx="0"/>
          <a:effectRef idx="0"/>
          <a:fontRef idx="minor"/>
        </p:style>
      </p:sp>
      <p:sp>
        <p:nvSpPr>
          <p:cNvPr id="211" name="CustomShape 2"/>
          <p:cNvSpPr/>
          <p:nvPr/>
        </p:nvSpPr>
        <p:spPr>
          <a:xfrm>
            <a:off x="438120" y="602280"/>
            <a:ext cx="82231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IE" sz="4400" spc="-1" strike="noStrike">
              <a:latin typeface="Arial"/>
            </a:endParaRPr>
          </a:p>
        </p:txBody>
      </p:sp>
      <p:sp>
        <p:nvSpPr>
          <p:cNvPr id="212" name="CustomShape 3"/>
          <p:cNvSpPr/>
          <p:nvPr/>
        </p:nvSpPr>
        <p:spPr>
          <a:xfrm>
            <a:off x="457200" y="1604520"/>
            <a:ext cx="8223120" cy="3971160"/>
          </a:xfrm>
          <a:prstGeom prst="rect">
            <a:avLst/>
          </a:prstGeom>
          <a:noFill/>
          <a:ln w="0">
            <a:noFill/>
          </a:ln>
        </p:spPr>
        <p:style>
          <a:lnRef idx="0"/>
          <a:fillRef idx="0"/>
          <a:effectRef idx="0"/>
          <a:fontRef idx="minor"/>
        </p:style>
      </p:sp>
      <p:sp>
        <p:nvSpPr>
          <p:cNvPr id="213" name="CustomShape 4"/>
          <p:cNvSpPr/>
          <p:nvPr/>
        </p:nvSpPr>
        <p:spPr>
          <a:xfrm>
            <a:off x="457200" y="1604520"/>
            <a:ext cx="8221680" cy="3969720"/>
          </a:xfrm>
          <a:prstGeom prst="rect">
            <a:avLst/>
          </a:prstGeom>
          <a:noFill/>
          <a:ln w="0">
            <a:noFill/>
          </a:ln>
        </p:spPr>
        <p:style>
          <a:lnRef idx="0"/>
          <a:fillRef idx="0"/>
          <a:effectRef idx="0"/>
          <a:fontRef idx="minor"/>
        </p:style>
        <p:txBody>
          <a:bodyPr lIns="0" rIns="0" tIns="0" bIns="0" anchor="t">
            <a:normAutofit fontScale="85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March</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January</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LB190 results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an motion to start standard association ballot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recirculation letter ballot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the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algn="ctr">
              <a:lnSpc>
                <a:spcPct val="100000"/>
              </a:lnSpc>
            </a:pPr>
            <a:r>
              <a:rPr b="0" lang="en-IE" sz="4400" spc="-1" strike="noStrike">
                <a:latin typeface="Arial"/>
              </a:rPr>
              <a:t>Detailed Agenda for March</a:t>
            </a:r>
            <a:endParaRPr b="0" lang="en-IE" sz="4400" spc="-1" strike="noStrike">
              <a:latin typeface="Arial"/>
            </a:endParaRPr>
          </a:p>
        </p:txBody>
      </p:sp>
      <p:sp>
        <p:nvSpPr>
          <p:cNvPr id="215" name="PlaceHolder 2"/>
          <p:cNvSpPr>
            <a:spLocks noGrp="1"/>
          </p:cNvSpPr>
          <p:nvPr>
            <p:ph/>
          </p:nvPr>
        </p:nvSpPr>
        <p:spPr>
          <a:xfrm>
            <a:off x="457200" y="1604520"/>
            <a:ext cx="4014360" cy="3975840"/>
          </a:xfrm>
          <a:prstGeom prst="rect">
            <a:avLst/>
          </a:prstGeom>
          <a:noFill/>
          <a:ln w="0">
            <a:noFill/>
          </a:ln>
        </p:spPr>
        <p:txBody>
          <a:bodyPr lIns="0" rIns="0" tIns="0" bIns="0" anchor="t">
            <a:normAutofit fontScale="88000"/>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Wednesday 9</a:t>
            </a:r>
            <a:r>
              <a:rPr b="0" lang="en-IE" sz="3200" spc="-1" strike="noStrike" baseline="14000000">
                <a:latin typeface="Arial"/>
              </a:rPr>
              <a:t>th</a:t>
            </a:r>
            <a:r>
              <a:rPr b="0" lang="en-IE" sz="3200" spc="-1" strike="noStrike">
                <a:latin typeface="Arial"/>
              </a:rPr>
              <a:t> of  March 1500-1700 EST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agenda</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minutes</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LB190 results</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Prepare the EC package</a:t>
            </a:r>
            <a:endParaRPr b="0" lang="en-IE" sz="3200" spc="-1" strike="noStrike">
              <a:latin typeface="Arial"/>
            </a:endParaRPr>
          </a:p>
        </p:txBody>
      </p:sp>
      <p:sp>
        <p:nvSpPr>
          <p:cNvPr id="216" name="PlaceHolder 3"/>
          <p:cNvSpPr>
            <a:spLocks noGrp="1"/>
          </p:cNvSpPr>
          <p:nvPr>
            <p:ph/>
          </p:nvPr>
        </p:nvSpPr>
        <p:spPr>
          <a:xfrm>
            <a:off x="4674240" y="1604520"/>
            <a:ext cx="4014360" cy="3975840"/>
          </a:xfrm>
          <a:prstGeom prst="rect">
            <a:avLst/>
          </a:prstGeom>
          <a:noFill/>
          <a:ln w="0">
            <a:noFill/>
          </a:ln>
        </p:spPr>
        <p:txBody>
          <a:bodyPr lIns="0" rIns="0" tIns="0" bIns="0" anchor="t">
            <a:normAutofit fontScale="76000"/>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Monday 14</a:t>
            </a:r>
            <a:r>
              <a:rPr b="0" lang="en-IE" sz="3200" spc="-1" strike="noStrike" baseline="14000000">
                <a:latin typeface="Arial"/>
              </a:rPr>
              <a:t>th</a:t>
            </a:r>
            <a:r>
              <a:rPr b="0" lang="en-IE" sz="3200" spc="-1" strike="noStrike">
                <a:latin typeface="Arial"/>
              </a:rPr>
              <a:t> of March 1500-1700 EST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Go through closing report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Motion for forwarding document to standard association ballot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Motion to form CRG</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Decide and announce telechat times for CRG</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4480" cy="1059120"/>
          </a:xfrm>
          <a:prstGeom prst="rect">
            <a:avLst/>
          </a:prstGeom>
          <a:noFill/>
          <a:ln w="0">
            <a:noFill/>
          </a:ln>
        </p:spPr>
        <p:style>
          <a:lnRef idx="0"/>
          <a:fillRef idx="0"/>
          <a:effectRef idx="0"/>
          <a:fontRef idx="minor"/>
        </p:style>
      </p:sp>
      <p:sp>
        <p:nvSpPr>
          <p:cNvPr id="218" name="CustomShape 2"/>
          <p:cNvSpPr/>
          <p:nvPr/>
        </p:nvSpPr>
        <p:spPr>
          <a:xfrm>
            <a:off x="438120" y="602280"/>
            <a:ext cx="82231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IE" sz="4400" spc="-1" strike="noStrike">
              <a:latin typeface="Arial"/>
            </a:endParaRPr>
          </a:p>
        </p:txBody>
      </p:sp>
      <p:sp>
        <p:nvSpPr>
          <p:cNvPr id="219" name="CustomShape 3"/>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a:bodyPr>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January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15-22-0095-00</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algn="ctr">
              <a:lnSpc>
                <a:spcPct val="100000"/>
              </a:lnSpc>
            </a:pPr>
            <a:r>
              <a:rPr b="0" lang="en-IE" sz="4400" spc="-1" strike="noStrike">
                <a:latin typeface="Arial"/>
              </a:rPr>
              <a:t>LB187 results</a:t>
            </a:r>
            <a:endParaRPr b="0" lang="en-IE" sz="4400" spc="-1" strike="noStrike">
              <a:latin typeface="Arial"/>
            </a:endParaRPr>
          </a:p>
        </p:txBody>
      </p:sp>
      <p:sp>
        <p:nvSpPr>
          <p:cNvPr id="221" name="PlaceHolder 2"/>
          <p:cNvSpPr>
            <a:spLocks noGrp="1"/>
          </p:cNvSpPr>
          <p:nvPr>
            <p:ph/>
          </p:nvPr>
        </p:nvSpPr>
        <p:spPr>
          <a:xfrm>
            <a:off x="457200" y="1604520"/>
            <a:ext cx="8227800" cy="21740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2800" spc="-1" strike="noStrike">
                <a:latin typeface="Arial"/>
              </a:rPr>
              <a:t>LB Started Monday 27</a:t>
            </a:r>
            <a:r>
              <a:rPr b="0" lang="en-IE" sz="2800" spc="-1" strike="noStrike" baseline="14000000">
                <a:latin typeface="Arial"/>
              </a:rPr>
              <a:t>th</a:t>
            </a:r>
            <a:r>
              <a:rPr b="0" lang="en-IE" sz="2800" spc="-1" strike="noStrike">
                <a:latin typeface="Arial"/>
              </a:rPr>
              <a:t> of September, 2021</a:t>
            </a:r>
            <a:endParaRPr b="0" lang="en-IE" sz="28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2800" spc="-1" strike="noStrike">
                <a:latin typeface="Arial"/>
              </a:rPr>
              <a:t>LB closed Wednesday 17</a:t>
            </a:r>
            <a:r>
              <a:rPr b="0" lang="en-IE" sz="2800" spc="-1" strike="noStrike" baseline="14000000">
                <a:latin typeface="Arial"/>
              </a:rPr>
              <a:t>th</a:t>
            </a:r>
            <a:r>
              <a:rPr b="0" lang="en-IE" sz="2800" spc="-1" strike="noStrike">
                <a:latin typeface="Arial"/>
              </a:rPr>
              <a:t> of November, 2021</a:t>
            </a:r>
            <a:endParaRPr b="0" lang="en-IE" sz="2800" spc="-1" strike="noStrike">
              <a:latin typeface="Arial"/>
            </a:endParaRPr>
          </a:p>
          <a:p>
            <a:pPr>
              <a:lnSpc>
                <a:spcPct val="100000"/>
              </a:lnSpc>
              <a:spcBef>
                <a:spcPts val="1417"/>
              </a:spcBef>
            </a:pPr>
            <a:endParaRPr b="0" lang="en-IE" sz="2800" spc="-1" strike="noStrike">
              <a:latin typeface="Arial"/>
            </a:endParaRPr>
          </a:p>
        </p:txBody>
      </p:sp>
      <p:graphicFrame>
        <p:nvGraphicFramePr>
          <p:cNvPr id="222" name=""/>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69</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6%</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29</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algn="ctr">
              <a:lnSpc>
                <a:spcPct val="100000"/>
              </a:lnSpc>
            </a:pPr>
            <a:r>
              <a:rPr b="0" lang="en-IE" sz="4400" spc="-1" strike="noStrike">
                <a:latin typeface="Arial"/>
              </a:rPr>
              <a:t>LB188 results</a:t>
            </a:r>
            <a:endParaRPr b="0" lang="en-IE" sz="4400" spc="-1" strike="noStrike">
              <a:latin typeface="Arial"/>
            </a:endParaRPr>
          </a:p>
        </p:txBody>
      </p:sp>
      <p:sp>
        <p:nvSpPr>
          <p:cNvPr id="224" name="PlaceHolder 2"/>
          <p:cNvSpPr>
            <a:spLocks noGrp="1"/>
          </p:cNvSpPr>
          <p:nvPr>
            <p:ph/>
          </p:nvPr>
        </p:nvSpPr>
        <p:spPr>
          <a:xfrm>
            <a:off x="457200" y="1604520"/>
            <a:ext cx="8227800" cy="21740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2800" spc="-1" strike="noStrike">
                <a:latin typeface="Arial"/>
              </a:rPr>
              <a:t>LB Started Sunday 28</a:t>
            </a:r>
            <a:r>
              <a:rPr b="0" lang="en-IE" sz="2800" spc="-1" strike="noStrike" baseline="14000000">
                <a:latin typeface="Arial"/>
              </a:rPr>
              <a:t>th</a:t>
            </a:r>
            <a:r>
              <a:rPr b="0" lang="en-IE" sz="2800" spc="-1" strike="noStrike">
                <a:latin typeface="Arial"/>
              </a:rPr>
              <a:t> of November, 2021</a:t>
            </a:r>
            <a:endParaRPr b="0" lang="en-IE" sz="28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2800" spc="-1" strike="noStrike">
                <a:latin typeface="Arial"/>
              </a:rPr>
              <a:t>LB closed Monday 13</a:t>
            </a:r>
            <a:r>
              <a:rPr b="0" lang="en-IE" sz="2800" spc="-1" strike="noStrike" baseline="14000000">
                <a:latin typeface="Arial"/>
              </a:rPr>
              <a:t>th</a:t>
            </a:r>
            <a:r>
              <a:rPr b="0" lang="en-IE" sz="2800" spc="-1" strike="noStrike">
                <a:latin typeface="Arial"/>
              </a:rPr>
              <a:t> of December, 2021</a:t>
            </a:r>
            <a:endParaRPr b="0" lang="en-IE" sz="2800" spc="-1" strike="noStrike">
              <a:latin typeface="Arial"/>
            </a:endParaRPr>
          </a:p>
          <a:p>
            <a:pPr>
              <a:lnSpc>
                <a:spcPct val="100000"/>
              </a:lnSpc>
              <a:spcBef>
                <a:spcPts val="1417"/>
              </a:spcBef>
            </a:pPr>
            <a:endParaRPr b="0" lang="en-IE" sz="2800" spc="-1" strike="noStrike">
              <a:latin typeface="Arial"/>
            </a:endParaRPr>
          </a:p>
        </p:txBody>
      </p:sp>
      <p:graphicFrame>
        <p:nvGraphicFramePr>
          <p:cNvPr id="225" name=""/>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6%</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algn="ctr">
              <a:lnSpc>
                <a:spcPct val="100000"/>
              </a:lnSpc>
            </a:pPr>
            <a:r>
              <a:rPr b="0" lang="en-IE" sz="4400" spc="-1" strike="noStrike">
                <a:latin typeface="Arial"/>
              </a:rPr>
              <a:t>LB189 results</a:t>
            </a:r>
            <a:endParaRPr b="0" lang="en-IE" sz="4400" spc="-1" strike="noStrike">
              <a:latin typeface="Arial"/>
            </a:endParaRPr>
          </a:p>
        </p:txBody>
      </p:sp>
      <p:sp>
        <p:nvSpPr>
          <p:cNvPr id="227" name="PlaceHolder 2"/>
          <p:cNvSpPr>
            <a:spLocks noGrp="1"/>
          </p:cNvSpPr>
          <p:nvPr>
            <p:ph/>
          </p:nvPr>
        </p:nvSpPr>
        <p:spPr>
          <a:xfrm>
            <a:off x="457200" y="1604520"/>
            <a:ext cx="8227800" cy="21740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2800" spc="-1" strike="noStrike">
                <a:latin typeface="Arial"/>
              </a:rPr>
              <a:t>LB Started Saturday 18</a:t>
            </a:r>
            <a:r>
              <a:rPr b="0" lang="en-IE" sz="2800" spc="-1" strike="noStrike" baseline="14000000">
                <a:latin typeface="Arial"/>
              </a:rPr>
              <a:t>th</a:t>
            </a:r>
            <a:r>
              <a:rPr b="0" lang="en-IE" sz="2800" spc="-1" strike="noStrike">
                <a:latin typeface="Arial"/>
              </a:rPr>
              <a:t> of December, 2021</a:t>
            </a:r>
            <a:endParaRPr b="0" lang="en-IE" sz="28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2800" spc="-1" strike="noStrike">
                <a:latin typeface="Arial"/>
              </a:rPr>
              <a:t>LB closed Wednesday 12</a:t>
            </a:r>
            <a:r>
              <a:rPr b="0" lang="en-IE" sz="2800" spc="-1" strike="noStrike" baseline="14000000">
                <a:latin typeface="Arial"/>
              </a:rPr>
              <a:t>th</a:t>
            </a:r>
            <a:r>
              <a:rPr b="0" lang="en-IE" sz="2800" spc="-1" strike="noStrike">
                <a:latin typeface="Arial"/>
              </a:rPr>
              <a:t> of January, 2022</a:t>
            </a:r>
            <a:endParaRPr b="0" lang="en-IE" sz="2800" spc="-1" strike="noStrike">
              <a:latin typeface="Arial"/>
            </a:endParaRPr>
          </a:p>
          <a:p>
            <a:pPr>
              <a:lnSpc>
                <a:spcPct val="100000"/>
              </a:lnSpc>
              <a:spcBef>
                <a:spcPts val="1417"/>
              </a:spcBef>
            </a:pPr>
            <a:endParaRPr b="0" lang="en-IE" sz="2800" spc="-1" strike="noStrike">
              <a:latin typeface="Arial"/>
            </a:endParaRPr>
          </a:p>
        </p:txBody>
      </p:sp>
      <p:graphicFrame>
        <p:nvGraphicFramePr>
          <p:cNvPr id="228" name=""/>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100%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algn="ctr">
              <a:lnSpc>
                <a:spcPct val="100000"/>
              </a:lnSpc>
            </a:pPr>
            <a:r>
              <a:rPr b="0" lang="en-IE" sz="4400" spc="-1" strike="noStrike">
                <a:latin typeface="Arial"/>
              </a:rPr>
              <a:t>LB190 results</a:t>
            </a:r>
            <a:endParaRPr b="0" lang="en-IE" sz="4400" spc="-1" strike="noStrike">
              <a:latin typeface="Arial"/>
            </a:endParaRPr>
          </a:p>
        </p:txBody>
      </p:sp>
      <p:sp>
        <p:nvSpPr>
          <p:cNvPr id="230" name="PlaceHolder 2"/>
          <p:cNvSpPr>
            <a:spLocks noGrp="1"/>
          </p:cNvSpPr>
          <p:nvPr>
            <p:ph/>
          </p:nvPr>
        </p:nvSpPr>
        <p:spPr>
          <a:xfrm>
            <a:off x="457200" y="1604520"/>
            <a:ext cx="8227800" cy="21740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2800" spc="-1" strike="noStrike">
                <a:latin typeface="Arial"/>
              </a:rPr>
              <a:t>LB Started Tuesday 1</a:t>
            </a:r>
            <a:r>
              <a:rPr b="0" lang="en-IE" sz="2800" spc="-1" strike="noStrike" baseline="14000000">
                <a:latin typeface="Arial"/>
              </a:rPr>
              <a:t>st</a:t>
            </a:r>
            <a:r>
              <a:rPr b="0" lang="en-IE" sz="2800" spc="-1" strike="noStrike">
                <a:latin typeface="Arial"/>
              </a:rPr>
              <a:t> of February, 2022</a:t>
            </a:r>
            <a:endParaRPr b="0" lang="en-IE" sz="28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2800" spc="-1" strike="noStrike">
                <a:latin typeface="Arial"/>
              </a:rPr>
              <a:t>LB closed Wednesday 16</a:t>
            </a:r>
            <a:r>
              <a:rPr b="0" lang="en-IE" sz="2800" spc="-1" strike="noStrike" baseline="14000000">
                <a:latin typeface="Arial"/>
              </a:rPr>
              <a:t>th</a:t>
            </a:r>
            <a:r>
              <a:rPr b="0" lang="en-IE" sz="2800" spc="-1" strike="noStrike">
                <a:latin typeface="Arial"/>
              </a:rPr>
              <a:t> of February, 2022</a:t>
            </a:r>
            <a:endParaRPr b="0" lang="en-IE" sz="2800" spc="-1" strike="noStrike">
              <a:latin typeface="Arial"/>
            </a:endParaRPr>
          </a:p>
          <a:p>
            <a:pPr>
              <a:lnSpc>
                <a:spcPct val="100000"/>
              </a:lnSpc>
              <a:spcBef>
                <a:spcPts val="1417"/>
              </a:spcBef>
            </a:pPr>
            <a:endParaRPr b="0" lang="en-IE" sz="2800" spc="-1" strike="noStrike">
              <a:latin typeface="Arial"/>
            </a:endParaRPr>
          </a:p>
        </p:txBody>
      </p:sp>
      <p:graphicFrame>
        <p:nvGraphicFramePr>
          <p:cNvPr id="231" name=""/>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70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100%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90440" y="1007640"/>
            <a:ext cx="8756640" cy="554328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93" name="CustomShape 2"/>
          <p:cNvSpPr/>
          <p:nvPr/>
        </p:nvSpPr>
        <p:spPr>
          <a:xfrm>
            <a:off x="685800" y="533520"/>
            <a:ext cx="7765920" cy="6030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94" name="CustomShape 3"/>
          <p:cNvSpPr/>
          <p:nvPr/>
        </p:nvSpPr>
        <p:spPr>
          <a:xfrm>
            <a:off x="685800" y="-228600"/>
            <a:ext cx="7765920" cy="1063440"/>
          </a:xfrm>
          <a:prstGeom prst="rect">
            <a:avLst/>
          </a:prstGeom>
          <a:noFill/>
          <a:ln w="0">
            <a:noFill/>
          </a:ln>
        </p:spPr>
        <p:style>
          <a:lnRef idx="0"/>
          <a:fillRef idx="0"/>
          <a:effectRef idx="0"/>
          <a:fontRef idx="minor"/>
        </p:style>
      </p:sp>
      <p:sp>
        <p:nvSpPr>
          <p:cNvPr id="195" name="CustomShape 4"/>
          <p:cNvSpPr/>
          <p:nvPr/>
        </p:nvSpPr>
        <p:spPr>
          <a:xfrm>
            <a:off x="380880" y="838080"/>
            <a:ext cx="8451720" cy="555624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339840" y="692280"/>
            <a:ext cx="8832600" cy="390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97" name="CustomShape 2"/>
          <p:cNvSpPr/>
          <p:nvPr/>
        </p:nvSpPr>
        <p:spPr>
          <a:xfrm>
            <a:off x="34920" y="1413000"/>
            <a:ext cx="9137520" cy="487044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4360" y="658800"/>
            <a:ext cx="7765920" cy="822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99" name="CustomShape 2"/>
          <p:cNvSpPr/>
          <p:nvPr/>
        </p:nvSpPr>
        <p:spPr>
          <a:xfrm>
            <a:off x="0" y="1557360"/>
            <a:ext cx="8985240" cy="337824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56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324000" y="630360"/>
            <a:ext cx="8680320" cy="1136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201" name="CustomShape 2"/>
          <p:cNvSpPr/>
          <p:nvPr/>
        </p:nvSpPr>
        <p:spPr>
          <a:xfrm>
            <a:off x="609480" y="1773360"/>
            <a:ext cx="7758000" cy="446076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56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56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56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56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324000" y="630360"/>
            <a:ext cx="8680320" cy="1136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203" name="CustomShape 2"/>
          <p:cNvSpPr/>
          <p:nvPr/>
        </p:nvSpPr>
        <p:spPr>
          <a:xfrm>
            <a:off x="609480" y="1773360"/>
            <a:ext cx="7758000" cy="446076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56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56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56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54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24000" y="630360"/>
            <a:ext cx="8680320" cy="1136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205" name="CustomShape 2"/>
          <p:cNvSpPr/>
          <p:nvPr/>
        </p:nvSpPr>
        <p:spPr>
          <a:xfrm>
            <a:off x="609480" y="1773360"/>
            <a:ext cx="7758000" cy="446076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56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324000" y="630360"/>
            <a:ext cx="8680320" cy="1136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7" name="CustomShape 2"/>
          <p:cNvSpPr/>
          <p:nvPr/>
        </p:nvSpPr>
        <p:spPr>
          <a:xfrm>
            <a:off x="609480" y="1773360"/>
            <a:ext cx="7758000" cy="446076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324000" y="630360"/>
            <a:ext cx="8680320" cy="1136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9" name="CustomShape 2"/>
          <p:cNvSpPr/>
          <p:nvPr/>
        </p:nvSpPr>
        <p:spPr>
          <a:xfrm>
            <a:off x="609480" y="1773360"/>
            <a:ext cx="8440920" cy="446076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559</TotalTime>
  <Application>LibreOffice/7.2.2.2$Linux_X86_64 LibreOffice_project/20$Build-2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2022-03-08T22:49:34Z</dcterms:modified>
  <cp:revision>85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