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0"/>
  </p:notesMasterIdLst>
  <p:sldIdLst>
    <p:sldId id="363" r:id="rId2"/>
    <p:sldId id="322" r:id="rId3"/>
    <p:sldId id="365" r:id="rId4"/>
    <p:sldId id="304" r:id="rId5"/>
    <p:sldId id="317" r:id="rId6"/>
    <p:sldId id="302" r:id="rId7"/>
    <p:sldId id="312" r:id="rId8"/>
    <p:sldId id="2385" r:id="rId9"/>
    <p:sldId id="326" r:id="rId10"/>
    <p:sldId id="2393" r:id="rId11"/>
    <p:sldId id="2389" r:id="rId12"/>
    <p:sldId id="2392" r:id="rId13"/>
    <p:sldId id="2384" r:id="rId14"/>
    <p:sldId id="2394" r:id="rId15"/>
    <p:sldId id="2395" r:id="rId16"/>
    <p:sldId id="298" r:id="rId17"/>
    <p:sldId id="2396" r:id="rId18"/>
    <p:sldId id="296" r:id="rId19"/>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46" autoAdjust="0"/>
  </p:normalViewPr>
  <p:slideViewPr>
    <p:cSldViewPr>
      <p:cViewPr varScale="1">
        <p:scale>
          <a:sx n="84" d="100"/>
          <a:sy n="84" d="100"/>
        </p:scale>
        <p:origin x="1409" y="4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802.15-22-0117-01-04ab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February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5/dcn/22/15-22-0113-00-04ab-information-elements-for-efficient-dl-tdoa.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5/dcn/22/15-22-0114-00-04ab-tg-4ab-agenda-march-2022.xls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251520" y="762000"/>
            <a:ext cx="864096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 15.4ab Agenda and 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February 22</a:t>
            </a:r>
            <a:r>
              <a:rPr lang="en-US" altLang="en-US" sz="1600" baseline="30000" dirty="0">
                <a:latin typeface="Times New Roman" panose="02020603050405020304" pitchFamily="18" charset="0"/>
              </a:rPr>
              <a:t>nd</a:t>
            </a:r>
            <a:r>
              <a:rPr lang="en-US" altLang="en-US" sz="1600" dirty="0">
                <a:latin typeface="Times New Roman" panose="02020603050405020304" pitchFamily="18" charset="0"/>
              </a:rPr>
              <a:t>, 2022</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Teleconference (WebEx) 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Emulate organization, encourage participation and make further progress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1C782-AF5B-4487-8D51-2142C04D535A}"/>
              </a:ext>
            </a:extLst>
          </p:cNvPr>
          <p:cNvSpPr>
            <a:spLocks noGrp="1"/>
          </p:cNvSpPr>
          <p:nvPr>
            <p:ph type="title"/>
          </p:nvPr>
        </p:nvSpPr>
        <p:spPr/>
        <p:txBody>
          <a:bodyPr/>
          <a:lstStyle/>
          <a:p>
            <a:r>
              <a:rPr lang="en-US" dirty="0"/>
              <a:t>Links</a:t>
            </a:r>
          </a:p>
        </p:txBody>
      </p:sp>
      <p:sp>
        <p:nvSpPr>
          <p:cNvPr id="3" name="Content Placeholder 2">
            <a:extLst>
              <a:ext uri="{FF2B5EF4-FFF2-40B4-BE49-F238E27FC236}">
                <a16:creationId xmlns:a16="http://schemas.microsoft.com/office/drawing/2014/main" id="{E8960FD6-14F5-4067-9A06-9DD50C1351D5}"/>
              </a:ext>
            </a:extLst>
          </p:cNvPr>
          <p:cNvSpPr>
            <a:spLocks noGrp="1"/>
          </p:cNvSpPr>
          <p:nvPr>
            <p:ph idx="1"/>
          </p:nvPr>
        </p:nvSpPr>
        <p:spPr/>
        <p:txBody>
          <a:bodyPr/>
          <a:lstStyle/>
          <a:p>
            <a:pPr marL="514350" indent="-514350">
              <a:buFont typeface="+mj-lt"/>
              <a:buAutoNum type="arabicPeriod"/>
            </a:pPr>
            <a:r>
              <a:rPr lang="fr-FR" dirty="0"/>
              <a:t>Information Elements for efficient DL-TDoA [link: </a:t>
            </a:r>
            <a:r>
              <a:rPr lang="fr-FR" dirty="0">
                <a:hlinkClick r:id="rId2"/>
              </a:rPr>
              <a:t>https://mentor.ieee.org/802.15/dcn/22/15-22-0113-00-04ab-information-elements-for-efficient-dl-tdoa.pdf</a:t>
            </a:r>
            <a:r>
              <a:rPr lang="fr-FR" dirty="0"/>
              <a:t>]</a:t>
            </a:r>
          </a:p>
          <a:p>
            <a:endParaRPr lang="en-US" dirty="0"/>
          </a:p>
        </p:txBody>
      </p:sp>
      <p:sp>
        <p:nvSpPr>
          <p:cNvPr id="4" name="Slide Number Placeholder 3">
            <a:extLst>
              <a:ext uri="{FF2B5EF4-FFF2-40B4-BE49-F238E27FC236}">
                <a16:creationId xmlns:a16="http://schemas.microsoft.com/office/drawing/2014/main" id="{EB74E69D-B3E5-4806-AEA5-DCCE60434D80}"/>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Tree>
    <p:extLst>
      <p:ext uri="{BB962C8B-B14F-4D97-AF65-F5344CB8AC3E}">
        <p14:creationId xmlns:p14="http://schemas.microsoft.com/office/powerpoint/2010/main" val="3377364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29CA-32A4-45CD-99F4-0F3C8B14FA39}"/>
              </a:ext>
            </a:extLst>
          </p:cNvPr>
          <p:cNvSpPr>
            <a:spLocks noGrp="1"/>
          </p:cNvSpPr>
          <p:nvPr>
            <p:ph type="title"/>
          </p:nvPr>
        </p:nvSpPr>
        <p:spPr/>
        <p:txBody>
          <a:bodyPr/>
          <a:lstStyle/>
          <a:p>
            <a:r>
              <a:rPr lang="en-US" dirty="0"/>
              <a:t>Next Steps</a:t>
            </a:r>
          </a:p>
        </p:txBody>
      </p:sp>
      <p:pic>
        <p:nvPicPr>
          <p:cNvPr id="6" name="Content Placeholder 5" descr="A picture containing tree, outdoor, grass, plant&#10;&#10;Description automatically generated">
            <a:extLst>
              <a:ext uri="{FF2B5EF4-FFF2-40B4-BE49-F238E27FC236}">
                <a16:creationId xmlns:a16="http://schemas.microsoft.com/office/drawing/2014/main" id="{15E0262C-BBD2-4EF9-B084-8AAD40984CC1}"/>
              </a:ext>
            </a:extLst>
          </p:cNvPr>
          <p:cNvPicPr>
            <a:picLocks noGrp="1" noChangeAspect="1"/>
          </p:cNvPicPr>
          <p:nvPr>
            <p:ph idx="1"/>
          </p:nvPr>
        </p:nvPicPr>
        <p:blipFill>
          <a:blip r:embed="rId2"/>
          <a:stretch>
            <a:fillRect/>
          </a:stretch>
        </p:blipFill>
        <p:spPr>
          <a:xfrm>
            <a:off x="2594769" y="2415381"/>
            <a:ext cx="3810000" cy="2857500"/>
          </a:xfrm>
        </p:spPr>
      </p:pic>
      <p:sp>
        <p:nvSpPr>
          <p:cNvPr id="4" name="Slide Number Placeholder 3">
            <a:extLst>
              <a:ext uri="{FF2B5EF4-FFF2-40B4-BE49-F238E27FC236}">
                <a16:creationId xmlns:a16="http://schemas.microsoft.com/office/drawing/2014/main" id="{DD7F8A86-7CC4-4430-9F4E-EFD0240CDE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spTree>
    <p:extLst>
      <p:ext uri="{BB962C8B-B14F-4D97-AF65-F5344CB8AC3E}">
        <p14:creationId xmlns:p14="http://schemas.microsoft.com/office/powerpoint/2010/main" val="3754970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02321-31F1-4F92-8023-8A1067A147D0}"/>
              </a:ext>
            </a:extLst>
          </p:cNvPr>
          <p:cNvSpPr>
            <a:spLocks noGrp="1"/>
          </p:cNvSpPr>
          <p:nvPr>
            <p:ph type="title"/>
          </p:nvPr>
        </p:nvSpPr>
        <p:spPr/>
        <p:txBody>
          <a:bodyPr/>
          <a:lstStyle/>
          <a:p>
            <a:r>
              <a:rPr lang="en-US" dirty="0"/>
              <a:t>Collaboration Potential</a:t>
            </a:r>
          </a:p>
        </p:txBody>
      </p:sp>
      <p:sp>
        <p:nvSpPr>
          <p:cNvPr id="3" name="Content Placeholder 2">
            <a:extLst>
              <a:ext uri="{FF2B5EF4-FFF2-40B4-BE49-F238E27FC236}">
                <a16:creationId xmlns:a16="http://schemas.microsoft.com/office/drawing/2014/main" id="{3B9492DC-1334-4DFA-81C0-1F8966AD1622}"/>
              </a:ext>
            </a:extLst>
          </p:cNvPr>
          <p:cNvSpPr>
            <a:spLocks noGrp="1"/>
          </p:cNvSpPr>
          <p:nvPr>
            <p:ph idx="1"/>
          </p:nvPr>
        </p:nvSpPr>
        <p:spPr/>
        <p:txBody>
          <a:bodyPr>
            <a:normAutofit fontScale="77500" lnSpcReduction="20000"/>
          </a:bodyPr>
          <a:lstStyle/>
          <a:p>
            <a:r>
              <a:rPr lang="en-US" dirty="0"/>
              <a:t>Areas for collaboration and convergence based on discussions and presentations:</a:t>
            </a:r>
          </a:p>
          <a:p>
            <a:pPr marL="457200" indent="-457200">
              <a:buFont typeface="Arial" panose="020B0604020202020204" pitchFamily="34" charset="0"/>
              <a:buChar char="•"/>
            </a:pPr>
            <a:r>
              <a:rPr lang="en-US" dirty="0"/>
              <a:t>Enhanced location and navigation support </a:t>
            </a:r>
          </a:p>
          <a:p>
            <a:pPr marL="857250" lvl="1" indent="-457200">
              <a:buFont typeface="Arial" panose="020B0604020202020204" pitchFamily="34" charset="0"/>
              <a:buChar char="•"/>
            </a:pPr>
            <a:r>
              <a:rPr lang="en-US" dirty="0"/>
              <a:t>DL-TDOA</a:t>
            </a:r>
          </a:p>
          <a:p>
            <a:pPr marL="457200" indent="-457200">
              <a:buFont typeface="Arial" panose="020B0604020202020204" pitchFamily="34" charset="0"/>
              <a:buChar char="•"/>
            </a:pPr>
            <a:r>
              <a:rPr lang="en-US" dirty="0"/>
              <a:t>Sensing</a:t>
            </a:r>
          </a:p>
          <a:p>
            <a:pPr marL="457200" indent="-457200">
              <a:buFont typeface="Arial" panose="020B0604020202020204" pitchFamily="34" charset="0"/>
              <a:buChar char="•"/>
            </a:pPr>
            <a:r>
              <a:rPr lang="en-US" dirty="0"/>
              <a:t>NB-UWB hybrid</a:t>
            </a:r>
          </a:p>
          <a:p>
            <a:pPr marL="857250" lvl="1" indent="-457200">
              <a:buFont typeface="Arial" panose="020B0604020202020204" pitchFamily="34" charset="0"/>
              <a:buChar char="•"/>
            </a:pPr>
            <a:r>
              <a:rPr lang="en-US" dirty="0"/>
              <a:t>PHY </a:t>
            </a:r>
          </a:p>
          <a:p>
            <a:pPr marL="857250" lvl="1" indent="-457200">
              <a:buFont typeface="Arial" panose="020B0604020202020204" pitchFamily="34" charset="0"/>
              <a:buChar char="•"/>
            </a:pPr>
            <a:r>
              <a:rPr lang="en-US" dirty="0"/>
              <a:t>MAC support</a:t>
            </a:r>
          </a:p>
          <a:p>
            <a:pPr marL="457200" indent="-457200">
              <a:buFont typeface="Arial" panose="020B0604020202020204" pitchFamily="34" charset="0"/>
              <a:buChar char="•"/>
            </a:pPr>
            <a:r>
              <a:rPr lang="en-US" dirty="0"/>
              <a:t>UWB power saving</a:t>
            </a:r>
          </a:p>
          <a:p>
            <a:pPr marL="457200" indent="-457200">
              <a:buFont typeface="Arial" panose="020B0604020202020204" pitchFamily="34" charset="0"/>
              <a:buChar char="•"/>
            </a:pPr>
            <a:r>
              <a:rPr lang="en-US" dirty="0"/>
              <a:t>Improved integrity mechanisms</a:t>
            </a:r>
          </a:p>
          <a:p>
            <a:pPr marL="457200" indent="-457200">
              <a:buFont typeface="Arial" panose="020B0604020202020204" pitchFamily="34" charset="0"/>
              <a:buChar char="•"/>
            </a:pPr>
            <a:r>
              <a:rPr lang="en-US" dirty="0"/>
              <a:t>Enhanced data communications</a:t>
            </a:r>
          </a:p>
          <a:p>
            <a:pPr marL="457200" indent="-457200">
              <a:buFont typeface="Arial" panose="020B0604020202020204" pitchFamily="34" charset="0"/>
              <a:buChar char="•"/>
            </a:pPr>
            <a:r>
              <a:rPr lang="en-US" dirty="0"/>
              <a:t>Coexistence considerations and mechanisms</a:t>
            </a:r>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FE115C2-C193-419E-94C9-C04EEF3F5B0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12</a:t>
            </a:fld>
            <a:endParaRPr lang="en-US" altLang="en-US"/>
          </a:p>
        </p:txBody>
      </p:sp>
    </p:spTree>
    <p:extLst>
      <p:ext uri="{BB962C8B-B14F-4D97-AF65-F5344CB8AC3E}">
        <p14:creationId xmlns:p14="http://schemas.microsoft.com/office/powerpoint/2010/main" val="2368618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2C59C-D110-425E-995A-8D3B69A10060}"/>
              </a:ext>
            </a:extLst>
          </p:cNvPr>
          <p:cNvSpPr>
            <a:spLocks noGrp="1"/>
          </p:cNvSpPr>
          <p:nvPr>
            <p:ph type="title"/>
          </p:nvPr>
        </p:nvSpPr>
        <p:spPr>
          <a:xfrm>
            <a:off x="755576" y="685801"/>
            <a:ext cx="7764463" cy="510952"/>
          </a:xfrm>
        </p:spPr>
        <p:txBody>
          <a:bodyPr/>
          <a:lstStyle/>
          <a:p>
            <a:r>
              <a:rPr lang="en-US" altLang="en-US" dirty="0"/>
              <a:t>Teleconference Schedule</a:t>
            </a:r>
            <a:endParaRPr lang="en-US" dirty="0"/>
          </a:p>
        </p:txBody>
      </p:sp>
      <p:sp>
        <p:nvSpPr>
          <p:cNvPr id="4" name="Slide Number Placeholder 3">
            <a:extLst>
              <a:ext uri="{FF2B5EF4-FFF2-40B4-BE49-F238E27FC236}">
                <a16:creationId xmlns:a16="http://schemas.microsoft.com/office/drawing/2014/main" id="{BCF80C0C-2FF3-48B1-BCED-69E0ECE21E08}"/>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13</a:t>
            </a:fld>
            <a:endParaRPr lang="en-US" altLang="en-US"/>
          </a:p>
        </p:txBody>
      </p:sp>
      <p:sp>
        <p:nvSpPr>
          <p:cNvPr id="10" name="Content Placeholder 2">
            <a:extLst>
              <a:ext uri="{FF2B5EF4-FFF2-40B4-BE49-F238E27FC236}">
                <a16:creationId xmlns:a16="http://schemas.microsoft.com/office/drawing/2014/main" id="{F241F66D-1F9D-4500-AB91-3640CE3DF46E}"/>
              </a:ext>
            </a:extLst>
          </p:cNvPr>
          <p:cNvSpPr>
            <a:spLocks noGrp="1"/>
          </p:cNvSpPr>
          <p:nvPr>
            <p:ph idx="1"/>
          </p:nvPr>
        </p:nvSpPr>
        <p:spPr>
          <a:xfrm>
            <a:off x="391290" y="2302013"/>
            <a:ext cx="3316614" cy="2495139"/>
          </a:xfrm>
        </p:spPr>
        <p:txBody>
          <a:bodyPr>
            <a:normAutofit fontScale="55000" lnSpcReduction="20000"/>
          </a:bodyPr>
          <a:lstStyle/>
          <a:p>
            <a:pPr marL="0" indent="0">
              <a:defRPr/>
            </a:pPr>
            <a:r>
              <a:rPr lang="en-US" dirty="0"/>
              <a:t>Usual pattern:</a:t>
            </a:r>
          </a:p>
          <a:p>
            <a:pPr marL="0" indent="0">
              <a:defRPr/>
            </a:pPr>
            <a:r>
              <a:rPr lang="en-US" dirty="0"/>
              <a:t>Frequency: Bi-weekly </a:t>
            </a:r>
          </a:p>
          <a:p>
            <a:pPr marL="0" indent="0">
              <a:defRPr/>
            </a:pPr>
            <a:r>
              <a:rPr lang="en-US" dirty="0"/>
              <a:t>Phase: Tuesday  </a:t>
            </a:r>
          </a:p>
          <a:p>
            <a:pPr marL="0" indent="0">
              <a:defRPr/>
            </a:pPr>
            <a:r>
              <a:rPr lang="en-US" dirty="0">
                <a:highlight>
                  <a:srgbClr val="FFFF00"/>
                </a:highlight>
              </a:rPr>
              <a:t>Time: 09:00 ET (06:00 PT)</a:t>
            </a:r>
          </a:p>
          <a:p>
            <a:pPr marL="0" indent="0">
              <a:defRPr/>
            </a:pPr>
            <a:r>
              <a:rPr lang="en-US" dirty="0"/>
              <a:t>Offset: First call Feb 8th</a:t>
            </a:r>
            <a:r>
              <a:rPr lang="en-US" baseline="30000" dirty="0"/>
              <a:t>th</a:t>
            </a:r>
            <a:r>
              <a:rPr lang="en-US" dirty="0"/>
              <a:t> </a:t>
            </a:r>
          </a:p>
          <a:p>
            <a:pPr marL="400050" lvl="1" indent="0">
              <a:defRPr/>
            </a:pPr>
            <a:r>
              <a:rPr lang="en-US" dirty="0"/>
              <a:t>[skip week following the plenary]</a:t>
            </a:r>
          </a:p>
          <a:p>
            <a:pPr marL="0" indent="0">
              <a:defRPr/>
            </a:pPr>
            <a:r>
              <a:rPr lang="en-US" dirty="0"/>
              <a:t>Duration: 	1 hour. 	 </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p:txBody>
      </p:sp>
      <p:graphicFrame>
        <p:nvGraphicFramePr>
          <p:cNvPr id="15" name="Table 14">
            <a:extLst>
              <a:ext uri="{FF2B5EF4-FFF2-40B4-BE49-F238E27FC236}">
                <a16:creationId xmlns:a16="http://schemas.microsoft.com/office/drawing/2014/main" id="{D04669CE-EDF1-4689-8F4F-A3C05CD514F4}"/>
              </a:ext>
            </a:extLst>
          </p:cNvPr>
          <p:cNvGraphicFramePr>
            <a:graphicFrameLocks noGrp="1"/>
          </p:cNvGraphicFramePr>
          <p:nvPr/>
        </p:nvGraphicFramePr>
        <p:xfrm>
          <a:off x="3965539" y="2102675"/>
          <a:ext cx="4533900" cy="1314450"/>
        </p:xfrm>
        <a:graphic>
          <a:graphicData uri="http://schemas.openxmlformats.org/drawingml/2006/table">
            <a:tbl>
              <a:tblPr/>
              <a:tblGrid>
                <a:gridCol w="647700">
                  <a:extLst>
                    <a:ext uri="{9D8B030D-6E8A-4147-A177-3AD203B41FA5}">
                      <a16:colId xmlns:a16="http://schemas.microsoft.com/office/drawing/2014/main" val="2367047217"/>
                    </a:ext>
                  </a:extLst>
                </a:gridCol>
                <a:gridCol w="647700">
                  <a:extLst>
                    <a:ext uri="{9D8B030D-6E8A-4147-A177-3AD203B41FA5}">
                      <a16:colId xmlns:a16="http://schemas.microsoft.com/office/drawing/2014/main" val="3781247499"/>
                    </a:ext>
                  </a:extLst>
                </a:gridCol>
                <a:gridCol w="647700">
                  <a:extLst>
                    <a:ext uri="{9D8B030D-6E8A-4147-A177-3AD203B41FA5}">
                      <a16:colId xmlns:a16="http://schemas.microsoft.com/office/drawing/2014/main" val="2913509767"/>
                    </a:ext>
                  </a:extLst>
                </a:gridCol>
                <a:gridCol w="647700">
                  <a:extLst>
                    <a:ext uri="{9D8B030D-6E8A-4147-A177-3AD203B41FA5}">
                      <a16:colId xmlns:a16="http://schemas.microsoft.com/office/drawing/2014/main" val="133124974"/>
                    </a:ext>
                  </a:extLst>
                </a:gridCol>
                <a:gridCol w="647700">
                  <a:extLst>
                    <a:ext uri="{9D8B030D-6E8A-4147-A177-3AD203B41FA5}">
                      <a16:colId xmlns:a16="http://schemas.microsoft.com/office/drawing/2014/main" val="468811635"/>
                    </a:ext>
                  </a:extLst>
                </a:gridCol>
                <a:gridCol w="647700">
                  <a:extLst>
                    <a:ext uri="{9D8B030D-6E8A-4147-A177-3AD203B41FA5}">
                      <a16:colId xmlns:a16="http://schemas.microsoft.com/office/drawing/2014/main" val="802700674"/>
                    </a:ext>
                  </a:extLst>
                </a:gridCol>
                <a:gridCol w="647700">
                  <a:extLst>
                    <a:ext uri="{9D8B030D-6E8A-4147-A177-3AD203B41FA5}">
                      <a16:colId xmlns:a16="http://schemas.microsoft.com/office/drawing/2014/main" val="3356666164"/>
                    </a:ext>
                  </a:extLst>
                </a:gridCol>
              </a:tblGrid>
              <a:tr h="201930">
                <a:tc>
                  <a:txBody>
                    <a:bodyPr/>
                    <a:lstStyle/>
                    <a:p>
                      <a:pPr algn="ctr" fontAlgn="b"/>
                      <a:endParaRPr lang="en-US" sz="1100" b="0" i="0" u="none" strike="noStrike">
                        <a:solidFill>
                          <a:srgbClr val="000000"/>
                        </a:solidFill>
                        <a:effectLst/>
                        <a:latin typeface="Calibri" panose="020F0502020204030204" pitchFamily="34" charset="0"/>
                      </a:endParaRPr>
                    </a:p>
                  </a:txBody>
                  <a:tcPr marL="5443" marR="5443" marT="54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5443" marR="5443" marT="54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5443" marR="5443" marT="544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Feb-22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5443" marR="5443" marT="5443"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5443" marR="5443" marT="54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5443" marR="5443" marT="5443"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2354297"/>
                  </a:ext>
                </a:extLst>
              </a:tr>
              <a:tr h="185420">
                <a:tc>
                  <a:txBody>
                    <a:bodyPr/>
                    <a:lstStyle/>
                    <a:p>
                      <a:pPr algn="ctr" fontAlgn="b"/>
                      <a:r>
                        <a:rPr lang="en-US" sz="1100" b="0" i="0" u="none" strike="noStrike">
                          <a:solidFill>
                            <a:srgbClr val="000000"/>
                          </a:solidFill>
                          <a:effectLst/>
                          <a:latin typeface="Calibri" panose="020F0502020204030204" pitchFamily="34" charset="0"/>
                        </a:rPr>
                        <a:t>Sun</a:t>
                      </a:r>
                    </a:p>
                  </a:txBody>
                  <a:tcPr marL="5443" marR="5443" marT="544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Mon</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Tue</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Wed</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Thr</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Fri</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Sat</a:t>
                      </a:r>
                    </a:p>
                  </a:txBody>
                  <a:tcPr marL="5443" marR="5443" marT="5443"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983155243"/>
                  </a:ext>
                </a:extLst>
              </a:tr>
              <a:tr h="185420">
                <a:tc>
                  <a:txBody>
                    <a:bodyPr/>
                    <a:lstStyle/>
                    <a:p>
                      <a:pPr algn="ctr" fontAlgn="b"/>
                      <a:r>
                        <a:rPr lang="en-US" sz="1100" b="0" i="0" u="none" strike="noStrike">
                          <a:solidFill>
                            <a:srgbClr val="000000"/>
                          </a:solidFill>
                          <a:effectLst/>
                          <a:latin typeface="Calibri" panose="020F0502020204030204" pitchFamily="34" charset="0"/>
                        </a:rPr>
                        <a:t> </a:t>
                      </a:r>
                    </a:p>
                  </a:txBody>
                  <a:tcPr marL="5443" marR="5443" marT="544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234609201"/>
                  </a:ext>
                </a:extLst>
              </a:tr>
              <a:tr h="185420">
                <a:tc>
                  <a:txBody>
                    <a:bodyPr/>
                    <a:lstStyle/>
                    <a:p>
                      <a:pPr algn="ctr" fontAlgn="b"/>
                      <a:r>
                        <a:rPr lang="en-US" sz="1100" b="0" i="0" u="none" strike="noStrike">
                          <a:solidFill>
                            <a:srgbClr val="000000"/>
                          </a:solidFill>
                          <a:effectLst/>
                          <a:latin typeface="Calibri" panose="020F0502020204030204" pitchFamily="34" charset="0"/>
                        </a:rPr>
                        <a:t>6</a:t>
                      </a:r>
                    </a:p>
                  </a:txBody>
                  <a:tcPr marL="5443" marR="5443" marT="544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10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11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12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504745469"/>
                  </a:ext>
                </a:extLst>
              </a:tr>
              <a:tr h="185420">
                <a:tc>
                  <a:txBody>
                    <a:bodyPr/>
                    <a:lstStyle/>
                    <a:p>
                      <a:pPr algn="ctr" fontAlgn="b"/>
                      <a:r>
                        <a:rPr lang="en-US" sz="1100" b="0" i="0" u="none" strike="noStrike">
                          <a:solidFill>
                            <a:srgbClr val="000000"/>
                          </a:solidFill>
                          <a:effectLst/>
                          <a:latin typeface="Calibri" panose="020F0502020204030204" pitchFamily="34" charset="0"/>
                        </a:rPr>
                        <a:t>13</a:t>
                      </a:r>
                    </a:p>
                  </a:txBody>
                  <a:tcPr marL="5443" marR="5443" marT="544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14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15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16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17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18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19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94461014"/>
                  </a:ext>
                </a:extLst>
              </a:tr>
              <a:tr h="185420">
                <a:tc>
                  <a:txBody>
                    <a:bodyPr/>
                    <a:lstStyle/>
                    <a:p>
                      <a:pPr algn="ctr" fontAlgn="b"/>
                      <a:r>
                        <a:rPr lang="en-US" sz="1100" b="0" i="0" u="none" strike="noStrike">
                          <a:solidFill>
                            <a:srgbClr val="000000"/>
                          </a:solidFill>
                          <a:effectLst/>
                          <a:latin typeface="Calibri" panose="020F0502020204030204" pitchFamily="34" charset="0"/>
                        </a:rPr>
                        <a:t>20</a:t>
                      </a:r>
                    </a:p>
                  </a:txBody>
                  <a:tcPr marL="5443" marR="5443" marT="544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21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22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23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24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25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26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58680606"/>
                  </a:ext>
                </a:extLst>
              </a:tr>
              <a:tr h="185420">
                <a:tc>
                  <a:txBody>
                    <a:bodyPr/>
                    <a:lstStyle/>
                    <a:p>
                      <a:pPr algn="ctr" fontAlgn="b"/>
                      <a:r>
                        <a:rPr lang="en-US" sz="1100" b="0" i="0" u="none" strike="noStrike">
                          <a:solidFill>
                            <a:srgbClr val="000000"/>
                          </a:solidFill>
                          <a:effectLst/>
                          <a:latin typeface="Calibri" panose="020F0502020204030204" pitchFamily="34" charset="0"/>
                        </a:rPr>
                        <a:t>27</a:t>
                      </a:r>
                    </a:p>
                  </a:txBody>
                  <a:tcPr marL="5443" marR="5443" marT="544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28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248874389"/>
                  </a:ext>
                </a:extLst>
              </a:tr>
            </a:tbl>
          </a:graphicData>
        </a:graphic>
      </p:graphicFrame>
      <p:graphicFrame>
        <p:nvGraphicFramePr>
          <p:cNvPr id="17" name="Table 16">
            <a:extLst>
              <a:ext uri="{FF2B5EF4-FFF2-40B4-BE49-F238E27FC236}">
                <a16:creationId xmlns:a16="http://schemas.microsoft.com/office/drawing/2014/main" id="{5DAA6A17-3DE8-444E-AB46-DFDAAAEB46B7}"/>
              </a:ext>
            </a:extLst>
          </p:cNvPr>
          <p:cNvGraphicFramePr>
            <a:graphicFrameLocks noGrp="1"/>
          </p:cNvGraphicFramePr>
          <p:nvPr/>
        </p:nvGraphicFramePr>
        <p:xfrm>
          <a:off x="3965539" y="3554710"/>
          <a:ext cx="4533900" cy="1314450"/>
        </p:xfrm>
        <a:graphic>
          <a:graphicData uri="http://schemas.openxmlformats.org/drawingml/2006/table">
            <a:tbl>
              <a:tblPr/>
              <a:tblGrid>
                <a:gridCol w="647700">
                  <a:extLst>
                    <a:ext uri="{9D8B030D-6E8A-4147-A177-3AD203B41FA5}">
                      <a16:colId xmlns:a16="http://schemas.microsoft.com/office/drawing/2014/main" val="3934154458"/>
                    </a:ext>
                  </a:extLst>
                </a:gridCol>
                <a:gridCol w="647700">
                  <a:extLst>
                    <a:ext uri="{9D8B030D-6E8A-4147-A177-3AD203B41FA5}">
                      <a16:colId xmlns:a16="http://schemas.microsoft.com/office/drawing/2014/main" val="643884135"/>
                    </a:ext>
                  </a:extLst>
                </a:gridCol>
                <a:gridCol w="647700">
                  <a:extLst>
                    <a:ext uri="{9D8B030D-6E8A-4147-A177-3AD203B41FA5}">
                      <a16:colId xmlns:a16="http://schemas.microsoft.com/office/drawing/2014/main" val="1496570989"/>
                    </a:ext>
                  </a:extLst>
                </a:gridCol>
                <a:gridCol w="647700">
                  <a:extLst>
                    <a:ext uri="{9D8B030D-6E8A-4147-A177-3AD203B41FA5}">
                      <a16:colId xmlns:a16="http://schemas.microsoft.com/office/drawing/2014/main" val="2175550003"/>
                    </a:ext>
                  </a:extLst>
                </a:gridCol>
                <a:gridCol w="647700">
                  <a:extLst>
                    <a:ext uri="{9D8B030D-6E8A-4147-A177-3AD203B41FA5}">
                      <a16:colId xmlns:a16="http://schemas.microsoft.com/office/drawing/2014/main" val="2050009053"/>
                    </a:ext>
                  </a:extLst>
                </a:gridCol>
                <a:gridCol w="647700">
                  <a:extLst>
                    <a:ext uri="{9D8B030D-6E8A-4147-A177-3AD203B41FA5}">
                      <a16:colId xmlns:a16="http://schemas.microsoft.com/office/drawing/2014/main" val="3979496600"/>
                    </a:ext>
                  </a:extLst>
                </a:gridCol>
                <a:gridCol w="647700">
                  <a:extLst>
                    <a:ext uri="{9D8B030D-6E8A-4147-A177-3AD203B41FA5}">
                      <a16:colId xmlns:a16="http://schemas.microsoft.com/office/drawing/2014/main" val="3961043248"/>
                    </a:ext>
                  </a:extLst>
                </a:gridCol>
              </a:tblGrid>
              <a:tr h="201930">
                <a:tc>
                  <a:txBody>
                    <a:bodyPr/>
                    <a:lstStyle/>
                    <a:p>
                      <a:pPr algn="ctr" fontAlgn="b"/>
                      <a:endParaRPr lang="en-US" sz="1100" b="0" i="0" u="none" strike="noStrike">
                        <a:solidFill>
                          <a:srgbClr val="000000"/>
                        </a:solidFill>
                        <a:effectLst/>
                        <a:latin typeface="Calibri" panose="020F0502020204030204" pitchFamily="34" charset="0"/>
                      </a:endParaRPr>
                    </a:p>
                  </a:txBody>
                  <a:tcPr marL="5443" marR="5443" marT="54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5443" marR="5443" marT="54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5443" marR="5443" marT="544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Mar-22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5443" marR="5443" marT="5443"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5443" marR="5443" marT="54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5443" marR="5443" marT="5443"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6069526"/>
                  </a:ext>
                </a:extLst>
              </a:tr>
              <a:tr h="185420">
                <a:tc>
                  <a:txBody>
                    <a:bodyPr/>
                    <a:lstStyle/>
                    <a:p>
                      <a:pPr algn="ctr" fontAlgn="b"/>
                      <a:r>
                        <a:rPr lang="en-US" sz="1100" b="0" i="0" u="none" strike="noStrike">
                          <a:solidFill>
                            <a:srgbClr val="000000"/>
                          </a:solidFill>
                          <a:effectLst/>
                          <a:latin typeface="Calibri" panose="020F0502020204030204" pitchFamily="34" charset="0"/>
                        </a:rPr>
                        <a:t>Sun</a:t>
                      </a:r>
                    </a:p>
                  </a:txBody>
                  <a:tcPr marL="5443" marR="5443" marT="544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Mon</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Tue</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Wed</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Thr</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Fri</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Sat</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extLst>
                  <a:ext uri="{0D108BD9-81ED-4DB2-BD59-A6C34878D82A}">
                    <a16:rowId xmlns:a16="http://schemas.microsoft.com/office/drawing/2014/main" val="941597714"/>
                  </a:ext>
                </a:extLst>
              </a:tr>
              <a:tr h="185420">
                <a:tc>
                  <a:txBody>
                    <a:bodyPr/>
                    <a:lstStyle/>
                    <a:p>
                      <a:pPr algn="ctr" fontAlgn="b"/>
                      <a:r>
                        <a:rPr lang="en-US" sz="1100" b="0" i="0" u="none" strike="noStrike">
                          <a:solidFill>
                            <a:srgbClr val="000000"/>
                          </a:solidFill>
                          <a:effectLst/>
                          <a:latin typeface="Calibri" panose="020F0502020204030204" pitchFamily="34" charset="0"/>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2F2F2"/>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2F2F2"/>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3F3F76"/>
                          </a:solidFill>
                          <a:effectLst/>
                          <a:latin typeface="Calibri" panose="020F0502020204030204" pitchFamily="34" charset="0"/>
                        </a:rPr>
                        <a:t>4</a:t>
                      </a:r>
                    </a:p>
                  </a:txBody>
                  <a:tcPr marL="5443" marR="5443" marT="5443"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5</a:t>
                      </a:r>
                    </a:p>
                  </a:txBody>
                  <a:tcPr marL="5443" marR="5443" marT="5443"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extLst>
                  <a:ext uri="{0D108BD9-81ED-4DB2-BD59-A6C34878D82A}">
                    <a16:rowId xmlns:a16="http://schemas.microsoft.com/office/drawing/2014/main" val="2010702742"/>
                  </a:ext>
                </a:extLst>
              </a:tr>
              <a:tr h="185420">
                <a:tc>
                  <a:txBody>
                    <a:bodyPr/>
                    <a:lstStyle/>
                    <a:p>
                      <a:pPr algn="ctr" fontAlgn="b"/>
                      <a:r>
                        <a:rPr lang="en-US" sz="1100" b="0" i="0" u="none" strike="noStrike">
                          <a:solidFill>
                            <a:srgbClr val="3F3F76"/>
                          </a:solidFill>
                          <a:effectLst/>
                          <a:latin typeface="Calibri" panose="020F0502020204030204" pitchFamily="34" charset="0"/>
                        </a:rPr>
                        <a:t>6</a:t>
                      </a:r>
                    </a:p>
                  </a:txBody>
                  <a:tcPr marL="5443" marR="5443" marT="5443"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7</a:t>
                      </a:r>
                    </a:p>
                  </a:txBody>
                  <a:tcPr marL="5443" marR="5443" marT="5443"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8</a:t>
                      </a:r>
                    </a:p>
                  </a:txBody>
                  <a:tcPr marL="5443" marR="5443" marT="5443"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9</a:t>
                      </a:r>
                    </a:p>
                  </a:txBody>
                  <a:tcPr marL="5443" marR="5443" marT="5443"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10</a:t>
                      </a:r>
                    </a:p>
                  </a:txBody>
                  <a:tcPr marL="5443" marR="5443" marT="5443"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11</a:t>
                      </a:r>
                    </a:p>
                  </a:txBody>
                  <a:tcPr marL="5443" marR="5443" marT="5443"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12</a:t>
                      </a:r>
                    </a:p>
                  </a:txBody>
                  <a:tcPr marL="5443" marR="5443" marT="5443"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3036302077"/>
                  </a:ext>
                </a:extLst>
              </a:tr>
              <a:tr h="185420">
                <a:tc>
                  <a:txBody>
                    <a:bodyPr/>
                    <a:lstStyle/>
                    <a:p>
                      <a:pPr algn="ctr" fontAlgn="b"/>
                      <a:r>
                        <a:rPr lang="en-US" sz="1100" b="0" i="0" u="none" strike="noStrike">
                          <a:solidFill>
                            <a:srgbClr val="3F3F76"/>
                          </a:solidFill>
                          <a:effectLst/>
                          <a:latin typeface="Calibri" panose="020F0502020204030204" pitchFamily="34" charset="0"/>
                        </a:rPr>
                        <a:t>13</a:t>
                      </a:r>
                    </a:p>
                  </a:txBody>
                  <a:tcPr marL="5443" marR="5443" marT="5443"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14</a:t>
                      </a:r>
                    </a:p>
                  </a:txBody>
                  <a:tcPr marL="5443" marR="5443" marT="5443"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15</a:t>
                      </a:r>
                    </a:p>
                  </a:txBody>
                  <a:tcPr marL="5443" marR="5443" marT="5443"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16</a:t>
                      </a:r>
                    </a:p>
                  </a:txBody>
                  <a:tcPr marL="5443" marR="5443" marT="5443"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17</a:t>
                      </a:r>
                    </a:p>
                  </a:txBody>
                  <a:tcPr marL="5443" marR="5443" marT="5443"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18</a:t>
                      </a:r>
                    </a:p>
                  </a:txBody>
                  <a:tcPr marL="5443" marR="5443" marT="5443" marB="0" anchor="b">
                    <a:lnL w="6350" cap="flat" cmpd="sng" algn="ctr">
                      <a:solidFill>
                        <a:srgbClr val="7F7F7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000000"/>
                          </a:solidFill>
                          <a:effectLst/>
                          <a:latin typeface="Calibri" panose="020F0502020204030204" pitchFamily="34" charset="0"/>
                        </a:rPr>
                        <a:t>19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200408344"/>
                  </a:ext>
                </a:extLst>
              </a:tr>
              <a:tr h="185420">
                <a:tc>
                  <a:txBody>
                    <a:bodyPr/>
                    <a:lstStyle/>
                    <a:p>
                      <a:pPr algn="ctr" fontAlgn="b"/>
                      <a:r>
                        <a:rPr lang="en-US" sz="1100" b="0" i="0" u="none" strike="noStrike">
                          <a:solidFill>
                            <a:srgbClr val="000000"/>
                          </a:solidFill>
                          <a:effectLst/>
                          <a:latin typeface="Calibri" panose="020F0502020204030204" pitchFamily="34" charset="0"/>
                        </a:rPr>
                        <a:t>20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21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22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23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24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25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26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535650352"/>
                  </a:ext>
                </a:extLst>
              </a:tr>
              <a:tr h="185420">
                <a:tc>
                  <a:txBody>
                    <a:bodyPr/>
                    <a:lstStyle/>
                    <a:p>
                      <a:pPr algn="ctr" fontAlgn="b"/>
                      <a:r>
                        <a:rPr lang="en-US" sz="1100" b="0" i="0" u="none" strike="noStrike">
                          <a:solidFill>
                            <a:srgbClr val="000000"/>
                          </a:solidFill>
                          <a:effectLst/>
                          <a:latin typeface="Calibri" panose="020F0502020204030204" pitchFamily="34" charset="0"/>
                        </a:rPr>
                        <a:t>27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28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29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30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31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43211954"/>
                  </a:ext>
                </a:extLst>
              </a:tr>
            </a:tbl>
          </a:graphicData>
        </a:graphic>
      </p:graphicFrame>
      <p:sp>
        <p:nvSpPr>
          <p:cNvPr id="3" name="Arrow: Right 2">
            <a:extLst>
              <a:ext uri="{FF2B5EF4-FFF2-40B4-BE49-F238E27FC236}">
                <a16:creationId xmlns:a16="http://schemas.microsoft.com/office/drawing/2014/main" id="{1C90B063-882F-4852-A8F7-001FF2998DB2}"/>
              </a:ext>
            </a:extLst>
          </p:cNvPr>
          <p:cNvSpPr/>
          <p:nvPr/>
        </p:nvSpPr>
        <p:spPr bwMode="auto">
          <a:xfrm rot="1744716">
            <a:off x="4744414" y="3634797"/>
            <a:ext cx="648072" cy="375990"/>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200" b="1" i="0" u="none" strike="noStrike" normalizeH="0" baseline="0" dirty="0">
                <a:ln w="0"/>
                <a:effectLst>
                  <a:outerShdw blurRad="38100" dist="25400" dir="5400000" algn="ctr" rotWithShape="0">
                    <a:srgbClr val="6E747A">
                      <a:alpha val="43000"/>
                    </a:srgbClr>
                  </a:outerShdw>
                </a:effectLst>
                <a:latin typeface="Arial" panose="020B0604020202020204" pitchFamily="34" charset="0"/>
                <a:ea typeface="ＭＳ Ｐゴシック" charset="0"/>
                <a:cs typeface="Arial" panose="020B0604020202020204" pitchFamily="34" charset="0"/>
              </a:rPr>
              <a:t>Next</a:t>
            </a:r>
            <a:endParaRPr kumimoji="0" lang="en-US" sz="1200" b="1" i="0" u="none" strike="noStrike" normalizeH="0" baseline="0" dirty="0">
              <a:ln w="0"/>
              <a:solidFill>
                <a:schemeClr val="accent1"/>
              </a:solidFill>
              <a:effectLst>
                <a:outerShdw blurRad="38100" dist="25400" dir="5400000" algn="ctr" rotWithShape="0">
                  <a:srgbClr val="6E747A">
                    <a:alpha val="43000"/>
                  </a:srgbClr>
                </a:outerShdw>
              </a:effectLst>
              <a:latin typeface="Arial" panose="020B0604020202020204" pitchFamily="34" charset="0"/>
              <a:ea typeface="ＭＳ Ｐゴシック" charset="0"/>
              <a:cs typeface="Arial" panose="020B0604020202020204" pitchFamily="34" charset="0"/>
            </a:endParaRPr>
          </a:p>
        </p:txBody>
      </p:sp>
      <p:sp>
        <p:nvSpPr>
          <p:cNvPr id="8" name="Arrow: Right 7">
            <a:extLst>
              <a:ext uri="{FF2B5EF4-FFF2-40B4-BE49-F238E27FC236}">
                <a16:creationId xmlns:a16="http://schemas.microsoft.com/office/drawing/2014/main" id="{6175703A-470E-40D4-B32A-2DFD395A6971}"/>
              </a:ext>
            </a:extLst>
          </p:cNvPr>
          <p:cNvSpPr/>
          <p:nvPr/>
        </p:nvSpPr>
        <p:spPr bwMode="auto">
          <a:xfrm rot="19328328">
            <a:off x="4172105" y="4531664"/>
            <a:ext cx="1390340" cy="375990"/>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200" b="1" i="0" u="none" strike="noStrike" normalizeH="0" baseline="0" dirty="0">
                <a:ln w="0"/>
                <a:effectLst>
                  <a:outerShdw blurRad="38100" dist="25400" dir="5400000" algn="ctr" rotWithShape="0">
                    <a:srgbClr val="6E747A">
                      <a:alpha val="43000"/>
                    </a:srgbClr>
                  </a:outerShdw>
                </a:effectLst>
                <a:latin typeface="Arial" panose="020B0604020202020204" pitchFamily="34" charset="0"/>
                <a:ea typeface="ＭＳ Ｐゴシック" charset="0"/>
                <a:cs typeface="Arial" panose="020B0604020202020204" pitchFamily="34" charset="0"/>
              </a:rPr>
              <a:t>March Plenary</a:t>
            </a:r>
            <a:endParaRPr kumimoji="0" lang="en-US" sz="1200" b="1" i="0" u="none" strike="noStrike" normalizeH="0" baseline="0" dirty="0">
              <a:ln w="0"/>
              <a:solidFill>
                <a:schemeClr val="accent1"/>
              </a:solidFill>
              <a:effectLst>
                <a:outerShdw blurRad="38100" dist="25400" dir="5400000" algn="ctr" rotWithShape="0">
                  <a:srgbClr val="6E747A">
                    <a:alpha val="43000"/>
                  </a:srgbClr>
                </a:outerShdw>
              </a:effectLst>
              <a:latin typeface="Arial" panose="020B0604020202020204" pitchFamily="34" charset="0"/>
              <a:ea typeface="ＭＳ Ｐゴシック" charset="0"/>
              <a:cs typeface="Arial" panose="020B0604020202020204" pitchFamily="34" charset="0"/>
            </a:endParaRPr>
          </a:p>
        </p:txBody>
      </p:sp>
    </p:spTree>
    <p:extLst>
      <p:ext uri="{BB962C8B-B14F-4D97-AF65-F5344CB8AC3E}">
        <p14:creationId xmlns:p14="http://schemas.microsoft.com/office/powerpoint/2010/main" val="2878716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D5ADE-790E-4588-9AC8-09DF4A9CE290}"/>
              </a:ext>
            </a:extLst>
          </p:cNvPr>
          <p:cNvSpPr>
            <a:spLocks noGrp="1"/>
          </p:cNvSpPr>
          <p:nvPr>
            <p:ph type="title"/>
          </p:nvPr>
        </p:nvSpPr>
        <p:spPr>
          <a:xfrm>
            <a:off x="755576" y="685801"/>
            <a:ext cx="7764463" cy="582960"/>
          </a:xfrm>
        </p:spPr>
        <p:txBody>
          <a:bodyPr/>
          <a:lstStyle/>
          <a:p>
            <a:r>
              <a:rPr lang="en-US" dirty="0"/>
              <a:t>March Plenary</a:t>
            </a:r>
          </a:p>
        </p:txBody>
      </p:sp>
      <p:sp>
        <p:nvSpPr>
          <p:cNvPr id="3" name="Content Placeholder 2">
            <a:extLst>
              <a:ext uri="{FF2B5EF4-FFF2-40B4-BE49-F238E27FC236}">
                <a16:creationId xmlns:a16="http://schemas.microsoft.com/office/drawing/2014/main" id="{44085E72-72B2-4E1F-9F95-DFC7AC914F84}"/>
              </a:ext>
            </a:extLst>
          </p:cNvPr>
          <p:cNvSpPr>
            <a:spLocks noGrp="1"/>
          </p:cNvSpPr>
          <p:nvPr>
            <p:ph idx="1"/>
          </p:nvPr>
        </p:nvSpPr>
        <p:spPr>
          <a:xfrm>
            <a:off x="767977" y="5733256"/>
            <a:ext cx="7764463" cy="507207"/>
          </a:xfrm>
        </p:spPr>
        <p:txBody>
          <a:bodyPr>
            <a:normAutofit fontScale="92500" lnSpcReduction="10000"/>
          </a:bodyPr>
          <a:lstStyle/>
          <a:p>
            <a:r>
              <a:rPr lang="en-US" dirty="0"/>
              <a:t>Agenda: </a:t>
            </a:r>
            <a:r>
              <a:rPr lang="en-US" dirty="0">
                <a:hlinkClick r:id="rId2"/>
              </a:rPr>
              <a:t>Document 15-22-0114-00</a:t>
            </a:r>
            <a:r>
              <a:rPr lang="en-US" dirty="0">
                <a:hlinkClick r:id="rId2"/>
              </a:rPr>
              <a:t>.xlsx</a:t>
            </a:r>
            <a:endParaRPr lang="en-US" dirty="0"/>
          </a:p>
          <a:p>
            <a:endParaRPr lang="en-US" dirty="0"/>
          </a:p>
        </p:txBody>
      </p:sp>
      <p:sp>
        <p:nvSpPr>
          <p:cNvPr id="4" name="Slide Number Placeholder 3">
            <a:extLst>
              <a:ext uri="{FF2B5EF4-FFF2-40B4-BE49-F238E27FC236}">
                <a16:creationId xmlns:a16="http://schemas.microsoft.com/office/drawing/2014/main" id="{AD12286C-1E4B-49D5-9D3F-F79250E4405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14</a:t>
            </a:fld>
            <a:endParaRPr lang="en-US" altLang="en-US"/>
          </a:p>
        </p:txBody>
      </p:sp>
      <p:graphicFrame>
        <p:nvGraphicFramePr>
          <p:cNvPr id="6" name="Table 5">
            <a:extLst>
              <a:ext uri="{FF2B5EF4-FFF2-40B4-BE49-F238E27FC236}">
                <a16:creationId xmlns:a16="http://schemas.microsoft.com/office/drawing/2014/main" id="{247DD809-EBD8-4F84-AFA5-CB28EE1382A4}"/>
              </a:ext>
            </a:extLst>
          </p:cNvPr>
          <p:cNvGraphicFramePr>
            <a:graphicFrameLocks noGrp="1"/>
          </p:cNvGraphicFramePr>
          <p:nvPr>
            <p:extLst>
              <p:ext uri="{D42A27DB-BD31-4B8C-83A1-F6EECF244321}">
                <p14:modId xmlns:p14="http://schemas.microsoft.com/office/powerpoint/2010/main" val="136163691"/>
              </p:ext>
            </p:extLst>
          </p:nvPr>
        </p:nvGraphicFramePr>
        <p:xfrm>
          <a:off x="323528" y="1437305"/>
          <a:ext cx="8496949" cy="3981631"/>
        </p:xfrm>
        <a:graphic>
          <a:graphicData uri="http://schemas.openxmlformats.org/drawingml/2006/table">
            <a:tbl>
              <a:tblPr/>
              <a:tblGrid>
                <a:gridCol w="376307">
                  <a:extLst>
                    <a:ext uri="{9D8B030D-6E8A-4147-A177-3AD203B41FA5}">
                      <a16:colId xmlns:a16="http://schemas.microsoft.com/office/drawing/2014/main" val="1760680178"/>
                    </a:ext>
                  </a:extLst>
                </a:gridCol>
                <a:gridCol w="376307">
                  <a:extLst>
                    <a:ext uri="{9D8B030D-6E8A-4147-A177-3AD203B41FA5}">
                      <a16:colId xmlns:a16="http://schemas.microsoft.com/office/drawing/2014/main" val="330626445"/>
                    </a:ext>
                  </a:extLst>
                </a:gridCol>
                <a:gridCol w="376307">
                  <a:extLst>
                    <a:ext uri="{9D8B030D-6E8A-4147-A177-3AD203B41FA5}">
                      <a16:colId xmlns:a16="http://schemas.microsoft.com/office/drawing/2014/main" val="706709102"/>
                    </a:ext>
                  </a:extLst>
                </a:gridCol>
                <a:gridCol w="376307">
                  <a:extLst>
                    <a:ext uri="{9D8B030D-6E8A-4147-A177-3AD203B41FA5}">
                      <a16:colId xmlns:a16="http://schemas.microsoft.com/office/drawing/2014/main" val="3617408988"/>
                    </a:ext>
                  </a:extLst>
                </a:gridCol>
                <a:gridCol w="376307">
                  <a:extLst>
                    <a:ext uri="{9D8B030D-6E8A-4147-A177-3AD203B41FA5}">
                      <a16:colId xmlns:a16="http://schemas.microsoft.com/office/drawing/2014/main" val="453607382"/>
                    </a:ext>
                  </a:extLst>
                </a:gridCol>
                <a:gridCol w="376307">
                  <a:extLst>
                    <a:ext uri="{9D8B030D-6E8A-4147-A177-3AD203B41FA5}">
                      <a16:colId xmlns:a16="http://schemas.microsoft.com/office/drawing/2014/main" val="3903629858"/>
                    </a:ext>
                  </a:extLst>
                </a:gridCol>
                <a:gridCol w="376307">
                  <a:extLst>
                    <a:ext uri="{9D8B030D-6E8A-4147-A177-3AD203B41FA5}">
                      <a16:colId xmlns:a16="http://schemas.microsoft.com/office/drawing/2014/main" val="1892371249"/>
                    </a:ext>
                  </a:extLst>
                </a:gridCol>
                <a:gridCol w="376307">
                  <a:extLst>
                    <a:ext uri="{9D8B030D-6E8A-4147-A177-3AD203B41FA5}">
                      <a16:colId xmlns:a16="http://schemas.microsoft.com/office/drawing/2014/main" val="2132545069"/>
                    </a:ext>
                  </a:extLst>
                </a:gridCol>
                <a:gridCol w="376307">
                  <a:extLst>
                    <a:ext uri="{9D8B030D-6E8A-4147-A177-3AD203B41FA5}">
                      <a16:colId xmlns:a16="http://schemas.microsoft.com/office/drawing/2014/main" val="2801108493"/>
                    </a:ext>
                  </a:extLst>
                </a:gridCol>
                <a:gridCol w="376307">
                  <a:extLst>
                    <a:ext uri="{9D8B030D-6E8A-4147-A177-3AD203B41FA5}">
                      <a16:colId xmlns:a16="http://schemas.microsoft.com/office/drawing/2014/main" val="507922008"/>
                    </a:ext>
                  </a:extLst>
                </a:gridCol>
                <a:gridCol w="376307">
                  <a:extLst>
                    <a:ext uri="{9D8B030D-6E8A-4147-A177-3AD203B41FA5}">
                      <a16:colId xmlns:a16="http://schemas.microsoft.com/office/drawing/2014/main" val="2259268395"/>
                    </a:ext>
                  </a:extLst>
                </a:gridCol>
                <a:gridCol w="218195">
                  <a:extLst>
                    <a:ext uri="{9D8B030D-6E8A-4147-A177-3AD203B41FA5}">
                      <a16:colId xmlns:a16="http://schemas.microsoft.com/office/drawing/2014/main" val="2390466857"/>
                    </a:ext>
                  </a:extLst>
                </a:gridCol>
                <a:gridCol w="376307">
                  <a:extLst>
                    <a:ext uri="{9D8B030D-6E8A-4147-A177-3AD203B41FA5}">
                      <a16:colId xmlns:a16="http://schemas.microsoft.com/office/drawing/2014/main" val="148157389"/>
                    </a:ext>
                  </a:extLst>
                </a:gridCol>
                <a:gridCol w="376307">
                  <a:extLst>
                    <a:ext uri="{9D8B030D-6E8A-4147-A177-3AD203B41FA5}">
                      <a16:colId xmlns:a16="http://schemas.microsoft.com/office/drawing/2014/main" val="2993141966"/>
                    </a:ext>
                  </a:extLst>
                </a:gridCol>
                <a:gridCol w="376307">
                  <a:extLst>
                    <a:ext uri="{9D8B030D-6E8A-4147-A177-3AD203B41FA5}">
                      <a16:colId xmlns:a16="http://schemas.microsoft.com/office/drawing/2014/main" val="3600146678"/>
                    </a:ext>
                  </a:extLst>
                </a:gridCol>
                <a:gridCol w="376307">
                  <a:extLst>
                    <a:ext uri="{9D8B030D-6E8A-4147-A177-3AD203B41FA5}">
                      <a16:colId xmlns:a16="http://schemas.microsoft.com/office/drawing/2014/main" val="202098115"/>
                    </a:ext>
                  </a:extLst>
                </a:gridCol>
                <a:gridCol w="376307">
                  <a:extLst>
                    <a:ext uri="{9D8B030D-6E8A-4147-A177-3AD203B41FA5}">
                      <a16:colId xmlns:a16="http://schemas.microsoft.com/office/drawing/2014/main" val="1270531394"/>
                    </a:ext>
                  </a:extLst>
                </a:gridCol>
                <a:gridCol w="376307">
                  <a:extLst>
                    <a:ext uri="{9D8B030D-6E8A-4147-A177-3AD203B41FA5}">
                      <a16:colId xmlns:a16="http://schemas.microsoft.com/office/drawing/2014/main" val="1309587506"/>
                    </a:ext>
                  </a:extLst>
                </a:gridCol>
                <a:gridCol w="376307">
                  <a:extLst>
                    <a:ext uri="{9D8B030D-6E8A-4147-A177-3AD203B41FA5}">
                      <a16:colId xmlns:a16="http://schemas.microsoft.com/office/drawing/2014/main" val="4073486605"/>
                    </a:ext>
                  </a:extLst>
                </a:gridCol>
                <a:gridCol w="376307">
                  <a:extLst>
                    <a:ext uri="{9D8B030D-6E8A-4147-A177-3AD203B41FA5}">
                      <a16:colId xmlns:a16="http://schemas.microsoft.com/office/drawing/2014/main" val="2642496197"/>
                    </a:ext>
                  </a:extLst>
                </a:gridCol>
                <a:gridCol w="376307">
                  <a:extLst>
                    <a:ext uri="{9D8B030D-6E8A-4147-A177-3AD203B41FA5}">
                      <a16:colId xmlns:a16="http://schemas.microsoft.com/office/drawing/2014/main" val="1675688809"/>
                    </a:ext>
                  </a:extLst>
                </a:gridCol>
                <a:gridCol w="376307">
                  <a:extLst>
                    <a:ext uri="{9D8B030D-6E8A-4147-A177-3AD203B41FA5}">
                      <a16:colId xmlns:a16="http://schemas.microsoft.com/office/drawing/2014/main" val="123836682"/>
                    </a:ext>
                  </a:extLst>
                </a:gridCol>
                <a:gridCol w="376307">
                  <a:extLst>
                    <a:ext uri="{9D8B030D-6E8A-4147-A177-3AD203B41FA5}">
                      <a16:colId xmlns:a16="http://schemas.microsoft.com/office/drawing/2014/main" val="457131549"/>
                    </a:ext>
                  </a:extLst>
                </a:gridCol>
              </a:tblGrid>
              <a:tr h="317010">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900" b="1"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900" b="1" i="0" u="none" strike="noStrike">
                          <a:effectLst/>
                          <a:latin typeface="Arial" panose="020B0604020202020204" pitchFamily="34" charset="0"/>
                        </a:rPr>
                        <a:t>Wednesday</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900" b="1" i="0" u="none" strike="noStrike">
                          <a:effectLst/>
                          <a:latin typeface="Arial" panose="020B0604020202020204" pitchFamily="34" charset="0"/>
                        </a:rPr>
                        <a:t>Friday</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900" b="1" i="0" u="none" strike="noStrike">
                          <a:effectLst/>
                          <a:latin typeface="Arial" panose="020B0604020202020204" pitchFamily="34" charset="0"/>
                        </a:rPr>
                        <a:t>Tuesday</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900" b="1" i="0" u="none" strike="noStrike">
                          <a:effectLst/>
                          <a:latin typeface="Arial" panose="020B0604020202020204" pitchFamily="34" charset="0"/>
                        </a:rPr>
                        <a:t>Wednesday</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900" b="1" i="0" u="none" strike="noStrike">
                          <a:effectLst/>
                          <a:latin typeface="Arial" panose="020B0604020202020204" pitchFamily="34" charset="0"/>
                        </a:rPr>
                        <a:t>Thursday</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900" b="1" i="0" u="none" strike="noStrike">
                          <a:effectLst/>
                          <a:latin typeface="Arial" panose="020B0604020202020204" pitchFamily="34" charset="0"/>
                        </a:rPr>
                        <a:t>Friday</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900" b="1" i="0" u="none" strike="noStrike">
                          <a:effectLst/>
                          <a:latin typeface="Arial" panose="020B0604020202020204" pitchFamily="34" charset="0"/>
                        </a:rPr>
                        <a:t>Sunday</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900" b="1"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900" b="1" i="0" u="none" strike="noStrike">
                          <a:effectLst/>
                          <a:latin typeface="Arial" panose="020B0604020202020204" pitchFamily="34" charset="0"/>
                        </a:rPr>
                        <a:t>Monday</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900" b="1" i="0" u="none" strike="noStrike">
                          <a:effectLst/>
                          <a:latin typeface="Arial" panose="020B0604020202020204" pitchFamily="34" charset="0"/>
                        </a:rPr>
                        <a:t>Tuesday</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900" b="1" i="0" u="none" strike="noStrike">
                          <a:effectLst/>
                          <a:latin typeface="Arial" panose="020B0604020202020204" pitchFamily="34" charset="0"/>
                        </a:rPr>
                        <a:t> Wednesday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extLst>
                  <a:ext uri="{0D108BD9-81ED-4DB2-BD59-A6C34878D82A}">
                    <a16:rowId xmlns:a16="http://schemas.microsoft.com/office/drawing/2014/main" val="1393412096"/>
                  </a:ext>
                </a:extLst>
              </a:tr>
              <a:tr h="317010">
                <a:tc>
                  <a:txBody>
                    <a:bodyPr/>
                    <a:lstStyle/>
                    <a:p>
                      <a:pPr algn="r" fontAlgn="b"/>
                      <a:r>
                        <a:rPr lang="en-US" sz="900" b="1" i="0" u="none" strike="noStrike">
                          <a:effectLst/>
                          <a:latin typeface="Arial" panose="020B0604020202020204" pitchFamily="34" charset="0"/>
                        </a:rPr>
                        <a:t>EST</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US" sz="900" b="1" i="0" u="none" strike="noStrike">
                          <a:effectLst/>
                          <a:latin typeface="Arial" panose="020B0604020202020204" pitchFamily="34" charset="0"/>
                        </a:rPr>
                        <a:t>PST</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Arial" panose="020B0604020202020204" pitchFamily="34" charset="0"/>
                        </a:rPr>
                        <a:t>UTC</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Arial" panose="020B0604020202020204" pitchFamily="34" charset="0"/>
                        </a:rPr>
                        <a:t>JST</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Arial" panose="020B0604020202020204" pitchFamily="34" charset="0"/>
                        </a:rPr>
                        <a:t>2-Mar</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Arial" panose="020B0604020202020204" pitchFamily="34" charset="0"/>
                        </a:rPr>
                        <a:t>4-Mar</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fontAlgn="b"/>
                      <a:r>
                        <a:rPr lang="en-US" sz="900" b="1" i="0" u="none" strike="noStrike">
                          <a:effectLst/>
                          <a:latin typeface="Arial" panose="020B0604020202020204" pitchFamily="34" charset="0"/>
                        </a:rPr>
                        <a:t>8-Mar</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900" b="1" i="0" u="none" strike="noStrike">
                          <a:effectLst/>
                          <a:latin typeface="Arial" panose="020B0604020202020204" pitchFamily="34" charset="0"/>
                        </a:rPr>
                        <a:t>9-Mar</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900" b="1" i="0" u="none" strike="noStrike">
                          <a:effectLst/>
                          <a:latin typeface="Arial" panose="020B0604020202020204" pitchFamily="34" charset="0"/>
                        </a:rPr>
                        <a:t>10-Mar</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900" b="1" i="0" u="none" strike="noStrike">
                          <a:effectLst/>
                          <a:latin typeface="Arial" panose="020B0604020202020204" pitchFamily="34" charset="0"/>
                        </a:rPr>
                        <a:t>11-Mar</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900" b="1" i="0" u="none" strike="noStrike">
                          <a:effectLst/>
                          <a:latin typeface="Arial" panose="020B0604020202020204" pitchFamily="34" charset="0"/>
                        </a:rPr>
                        <a:t>13-Mar</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Arial" panose="020B0604020202020204" pitchFamily="34" charset="0"/>
                        </a:rPr>
                        <a:t>UTC</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Arial" panose="020B0604020202020204" pitchFamily="34" charset="0"/>
                        </a:rPr>
                        <a:t>JST</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fontAlgn="b"/>
                      <a:r>
                        <a:rPr lang="en-US" sz="900" b="1" i="0" u="none" strike="noStrike">
                          <a:effectLst/>
                          <a:latin typeface="Arial" panose="020B0604020202020204" pitchFamily="34" charset="0"/>
                        </a:rPr>
                        <a:t>14-Mar</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900" b="1" i="0" u="none" strike="noStrike">
                          <a:effectLst/>
                          <a:latin typeface="Arial" panose="020B0604020202020204" pitchFamily="34" charset="0"/>
                        </a:rPr>
                        <a:t>15-Mar</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900" b="1" i="0" u="none" strike="noStrike">
                          <a:effectLst/>
                          <a:latin typeface="Arial" panose="020B0604020202020204" pitchFamily="34" charset="0"/>
                        </a:rPr>
                        <a:t>16-Mar</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920098398"/>
                  </a:ext>
                </a:extLst>
              </a:tr>
              <a:tr h="159967">
                <a:tc>
                  <a:txBody>
                    <a:bodyPr/>
                    <a:lstStyle/>
                    <a:p>
                      <a:pPr algn="r" fontAlgn="b"/>
                      <a:r>
                        <a:rPr lang="en-US" sz="900" b="1" i="0" u="none" strike="noStrike">
                          <a:effectLst/>
                          <a:latin typeface="Arial" panose="020B0604020202020204" pitchFamily="34" charset="0"/>
                        </a:rPr>
                        <a:t>5:00</a:t>
                      </a:r>
                    </a:p>
                  </a:txBody>
                  <a:tcPr marL="2837" marR="2837" marT="2837"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900" b="1" i="0" u="none" strike="noStrike">
                          <a:effectLst/>
                          <a:latin typeface="Arial" panose="020B0604020202020204" pitchFamily="34" charset="0"/>
                        </a:rPr>
                        <a:t>2:00</a:t>
                      </a:r>
                    </a:p>
                  </a:txBody>
                  <a:tcPr marL="2837" marR="2837" marT="2837"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US" sz="900" b="1" i="0" u="none" strike="noStrike">
                          <a:effectLst/>
                          <a:latin typeface="Arial" panose="020B0604020202020204" pitchFamily="34" charset="0"/>
                        </a:rPr>
                        <a:t>10:00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US" sz="900" b="1" i="0" u="none" strike="noStrike">
                          <a:effectLst/>
                          <a:latin typeface="Arial" panose="020B0604020202020204" pitchFamily="34" charset="0"/>
                        </a:rPr>
                        <a:t>19:00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rowSpan="4" gridSpan="2">
                  <a:txBody>
                    <a:bodyPr/>
                    <a:lstStyle/>
                    <a:p>
                      <a:pPr algn="ctr" fontAlgn="ctr"/>
                      <a:r>
                        <a:rPr lang="en-US" sz="900" b="0" i="0" u="none" strike="noStrike">
                          <a:effectLst/>
                          <a:latin typeface="Arial" panose="020B0604020202020204" pitchFamily="34" charset="0"/>
                        </a:rPr>
                        <a:t> </a:t>
                      </a:r>
                    </a:p>
                  </a:txBody>
                  <a:tcPr marL="2837" marR="2837" marT="28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hMerge="1">
                  <a:txBody>
                    <a:bodyPr/>
                    <a:lstStyle/>
                    <a:p>
                      <a:endParaRPr lang="en-US"/>
                    </a:p>
                  </a:txBody>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900" b="1"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900" b="1"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900" b="1"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900" b="1" i="0" u="none" strike="noStrike">
                          <a:effectLst/>
                          <a:latin typeface="Arial" panose="020B0604020202020204" pitchFamily="34" charset="0"/>
                        </a:rPr>
                        <a:t>9:00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US" sz="900" b="1" i="0" u="none" strike="noStrike">
                          <a:effectLst/>
                          <a:latin typeface="Arial" panose="020B0604020202020204" pitchFamily="34" charset="0"/>
                        </a:rPr>
                        <a:t>18:00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900" b="1"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extLst>
                  <a:ext uri="{0D108BD9-81ED-4DB2-BD59-A6C34878D82A}">
                    <a16:rowId xmlns:a16="http://schemas.microsoft.com/office/drawing/2014/main" val="3699134688"/>
                  </a:ext>
                </a:extLst>
              </a:tr>
              <a:tr h="159967">
                <a:tc>
                  <a:txBody>
                    <a:bodyPr/>
                    <a:lstStyle/>
                    <a:p>
                      <a:pPr algn="r" fontAlgn="b"/>
                      <a:r>
                        <a:rPr lang="en-US" sz="900" b="1" i="0" u="none" strike="noStrike">
                          <a:effectLst/>
                          <a:latin typeface="Arial" panose="020B0604020202020204" pitchFamily="34" charset="0"/>
                        </a:rPr>
                        <a:t>6:00</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1" i="0" u="none" strike="noStrike">
                          <a:effectLst/>
                          <a:latin typeface="Arial" panose="020B0604020202020204" pitchFamily="34" charset="0"/>
                        </a:rPr>
                        <a:t>3:00</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11:00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dirty="0">
                          <a:effectLst/>
                          <a:latin typeface="Arial" panose="020B0604020202020204" pitchFamily="34" charset="0"/>
                        </a:rPr>
                        <a:t>20:00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gridSpan="2" vMerge="1">
                  <a:txBody>
                    <a:bodyPr/>
                    <a:lstStyle/>
                    <a:p>
                      <a:endParaRPr lang="en-US"/>
                    </a:p>
                  </a:txBody>
                  <a:tcPr/>
                </a:tc>
                <a:tc hMerge="1" vMerge="1">
                  <a:txBody>
                    <a:bodyPr/>
                    <a:lstStyle/>
                    <a:p>
                      <a:endParaRPr lang="en-US"/>
                    </a:p>
                  </a:txBody>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900" b="1"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900" b="1"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900" b="1"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900" b="1"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900" b="1" i="0" u="none" strike="noStrike">
                          <a:effectLst/>
                          <a:latin typeface="Arial" panose="020B0604020202020204" pitchFamily="34" charset="0"/>
                        </a:rPr>
                        <a:t>10:00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19:00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a:effectLst/>
                          <a:latin typeface="Courier"/>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a:effectLst/>
                          <a:latin typeface="Courier"/>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900" b="1"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579700034"/>
                  </a:ext>
                </a:extLst>
              </a:tr>
              <a:tr h="159967">
                <a:tc>
                  <a:txBody>
                    <a:bodyPr/>
                    <a:lstStyle/>
                    <a:p>
                      <a:pPr algn="r" fontAlgn="b"/>
                      <a:r>
                        <a:rPr lang="en-US" sz="900" b="1" i="0" u="none" strike="noStrike">
                          <a:effectLst/>
                          <a:latin typeface="Arial" panose="020B0604020202020204" pitchFamily="34" charset="0"/>
                        </a:rPr>
                        <a:t>7:00</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1" i="0" u="none" strike="noStrike">
                          <a:effectLst/>
                          <a:latin typeface="Arial" panose="020B0604020202020204" pitchFamily="34" charset="0"/>
                        </a:rPr>
                        <a:t>4:00</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12:00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21:00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gridSpan="2" vMerge="1">
                  <a:txBody>
                    <a:bodyPr/>
                    <a:lstStyle/>
                    <a:p>
                      <a:endParaRPr lang="en-US"/>
                    </a:p>
                  </a:txBody>
                  <a:tcPr/>
                </a:tc>
                <a:tc hMerge="1" vMerge="1">
                  <a:txBody>
                    <a:bodyPr/>
                    <a:lstStyle/>
                    <a:p>
                      <a:endParaRPr lang="en-US"/>
                    </a:p>
                  </a:txBody>
                  <a:tcPr/>
                </a:tc>
                <a:tc rowSpan="2">
                  <a:txBody>
                    <a:bodyPr/>
                    <a:lstStyle/>
                    <a:p>
                      <a:pPr algn="ctr" fontAlgn="ctr"/>
                      <a:r>
                        <a:rPr lang="en-US" sz="900" b="1" i="0" u="none" strike="noStrike">
                          <a:effectLst/>
                          <a:latin typeface="Arial" panose="020B0604020202020204" pitchFamily="34" charset="0"/>
                        </a:rPr>
                        <a:t>TG7a</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900" b="0" i="0" u="none" strike="noStrike">
                          <a:effectLst/>
                          <a:latin typeface="Arial" panose="020B0604020202020204" pitchFamily="34" charset="0"/>
                        </a:rPr>
                        <a:t>AM0</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1" i="0" u="none" strike="noStrike">
                          <a:effectLst/>
                          <a:latin typeface="Arial" panose="020B0604020202020204" pitchFamily="34" charset="0"/>
                        </a:rPr>
                        <a:t>TG7a</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900" b="0" i="0" u="none" strike="noStrike">
                          <a:effectLst/>
                          <a:latin typeface="Arial" panose="020B0604020202020204" pitchFamily="34" charset="0"/>
                        </a:rPr>
                        <a:t>AM0</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1" i="0" u="none" strike="noStrike">
                          <a:effectLst/>
                          <a:latin typeface="Arial" panose="020B0604020202020204" pitchFamily="34" charset="0"/>
                        </a:rPr>
                        <a:t>SC THz</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900" b="0" i="0" u="none" strike="noStrike">
                          <a:effectLst/>
                          <a:latin typeface="Arial" panose="020B0604020202020204" pitchFamily="34" charset="0"/>
                        </a:rPr>
                        <a:t>AM0</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900" b="1" i="0" u="none" strike="noStrike">
                          <a:effectLst/>
                          <a:latin typeface="Arial" panose="020B0604020202020204" pitchFamily="34" charset="0"/>
                        </a:rPr>
                        <a:t>11:00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20:00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900" b="1" i="0" u="none" strike="noStrike">
                          <a:effectLst/>
                          <a:latin typeface="Arial" panose="020B0604020202020204" pitchFamily="34" charset="0"/>
                        </a:rPr>
                        <a:t>TG7a</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900" b="1" i="0" u="none" strike="noStrike">
                          <a:effectLst/>
                          <a:latin typeface="Arial" panose="020B0604020202020204" pitchFamily="34" charset="0"/>
                        </a:rPr>
                        <a:t>TG13</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900" b="1" i="0" u="none" strike="noStrike">
                          <a:effectLst/>
                          <a:latin typeface="Arial" panose="020B0604020202020204" pitchFamily="34" charset="0"/>
                        </a:rPr>
                        <a:t>TG7a</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900" b="1" i="0" u="none" strike="noStrike">
                          <a:effectLst/>
                          <a:latin typeface="Arial" panose="020B0604020202020204" pitchFamily="34" charset="0"/>
                        </a:rPr>
                        <a:t>TG13</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456822458"/>
                  </a:ext>
                </a:extLst>
              </a:tr>
              <a:tr h="159967">
                <a:tc>
                  <a:txBody>
                    <a:bodyPr/>
                    <a:lstStyle/>
                    <a:p>
                      <a:pPr algn="r" fontAlgn="b"/>
                      <a:r>
                        <a:rPr lang="en-US" sz="900" b="1" i="0" u="none" strike="noStrike">
                          <a:effectLst/>
                          <a:latin typeface="Arial" panose="020B0604020202020204" pitchFamily="34" charset="0"/>
                        </a:rPr>
                        <a:t>8:00</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1" i="0" u="none" strike="noStrike">
                          <a:effectLst/>
                          <a:latin typeface="Arial" panose="020B0604020202020204" pitchFamily="34" charset="0"/>
                        </a:rPr>
                        <a:t>5:00</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13:00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22:00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900" b="1" i="0" u="none" strike="noStrike">
                          <a:effectLst/>
                          <a:latin typeface="Arial" panose="020B0604020202020204" pitchFamily="34" charset="0"/>
                        </a:rPr>
                        <a:t>12:00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21:00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715037591"/>
                  </a:ext>
                </a:extLst>
              </a:tr>
              <a:tr h="159967">
                <a:tc>
                  <a:txBody>
                    <a:bodyPr/>
                    <a:lstStyle/>
                    <a:p>
                      <a:pPr algn="r" fontAlgn="b"/>
                      <a:r>
                        <a:rPr lang="en-US" sz="900" b="1" i="0" u="none" strike="noStrike">
                          <a:effectLst/>
                          <a:latin typeface="Arial" panose="020B0604020202020204" pitchFamily="34" charset="0"/>
                        </a:rPr>
                        <a:t>9:00</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1" i="0" u="none" strike="noStrike">
                          <a:effectLst/>
                          <a:latin typeface="Arial" panose="020B0604020202020204" pitchFamily="34" charset="0"/>
                        </a:rPr>
                        <a:t>6:00</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14:00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23:00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1"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gridSpan="2">
                  <a:txBody>
                    <a:bodyPr/>
                    <a:lstStyle/>
                    <a:p>
                      <a:pPr algn="ctr" fontAlgn="ctr"/>
                      <a:r>
                        <a:rPr lang="en-US" sz="900" b="1" i="0" u="sng" strike="noStrike">
                          <a:solidFill>
                            <a:srgbClr val="000000"/>
                          </a:solidFill>
                          <a:effectLst/>
                          <a:latin typeface="Arial" panose="020B0604020202020204" pitchFamily="34" charset="0"/>
                        </a:rPr>
                        <a:t>WG Opening</a:t>
                      </a:r>
                      <a:br>
                        <a:rPr lang="en-US" sz="900" b="1" i="0" u="sng" strike="noStrike">
                          <a:solidFill>
                            <a:srgbClr val="000000"/>
                          </a:solidFill>
                          <a:effectLst/>
                          <a:latin typeface="Arial" panose="020B0604020202020204" pitchFamily="34" charset="0"/>
                        </a:rPr>
                      </a:br>
                      <a:r>
                        <a:rPr lang="en-US" sz="900" b="1" i="0" u="sng" strike="noStrike">
                          <a:solidFill>
                            <a:srgbClr val="000000"/>
                          </a:solidFill>
                          <a:effectLst/>
                          <a:latin typeface="Arial" panose="020B0604020202020204" pitchFamily="34" charset="0"/>
                        </a:rPr>
                        <a:t>Meeting</a:t>
                      </a:r>
                    </a:p>
                  </a:txBody>
                  <a:tcPr marL="2837" marR="2837" marT="28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a:txBody>
                    <a:bodyPr/>
                    <a:lstStyle/>
                    <a:p>
                      <a:pPr algn="ctr" fontAlgn="ctr"/>
                      <a:r>
                        <a:rPr lang="en-US" sz="900" b="1" i="0" u="none" strike="noStrike">
                          <a:effectLst/>
                          <a:latin typeface="Arial" panose="020B0604020202020204" pitchFamily="34" charset="0"/>
                        </a:rPr>
                        <a:t>TG13</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900" b="1" i="0" u="none" strike="noStrike">
                          <a:effectLst/>
                          <a:latin typeface="Arial" panose="020B0604020202020204" pitchFamily="34" charset="0"/>
                        </a:rPr>
                        <a:t>TG6a</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900" b="1" i="0" u="none" strike="noStrike">
                          <a:effectLst/>
                          <a:latin typeface="Arial" panose="020B0604020202020204" pitchFamily="34" charset="0"/>
                        </a:rPr>
                        <a:t>TG13</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900" b="1" i="0" u="none" strike="noStrike">
                          <a:effectLst/>
                          <a:latin typeface="Arial" panose="020B0604020202020204" pitchFamily="34" charset="0"/>
                        </a:rPr>
                        <a:t>TG6a</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900" b="1" i="0" u="none" strike="noStrike">
                          <a:effectLst/>
                          <a:latin typeface="Arial" panose="020B0604020202020204" pitchFamily="34" charset="0"/>
                        </a:rPr>
                        <a:t>TG3ma</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900" b="1" i="0" u="none" strike="noStrike">
                          <a:effectLst/>
                          <a:latin typeface="Arial" panose="020B0604020202020204" pitchFamily="34" charset="0"/>
                        </a:rPr>
                        <a:t>Joint</a:t>
                      </a:r>
                      <a:br>
                        <a:rPr lang="en-US" sz="900" b="1" i="0" u="none" strike="noStrike">
                          <a:effectLst/>
                          <a:latin typeface="Arial" panose="020B0604020202020204" pitchFamily="34" charset="0"/>
                        </a:rPr>
                      </a:br>
                      <a:r>
                        <a:rPr lang="en-US" sz="900" b="1" i="0" u="none" strike="noStrike">
                          <a:effectLst/>
                          <a:latin typeface="Arial" panose="020B0604020202020204" pitchFamily="34" charset="0"/>
                        </a:rPr>
                        <a:t>6a/4ab/14</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900" b="1" i="0" u="none" strike="noStrike">
                          <a:effectLst/>
                          <a:latin typeface="Arial" panose="020B0604020202020204" pitchFamily="34" charset="0"/>
                        </a:rPr>
                        <a:t>13:00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22:00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900" b="1" i="0" u="none" strike="noStrike">
                          <a:effectLst/>
                          <a:latin typeface="Arial" panose="020B0604020202020204" pitchFamily="34" charset="0"/>
                        </a:rPr>
                        <a:t>TG3ma</a:t>
                      </a:r>
                    </a:p>
                  </a:txBody>
                  <a:tcPr marL="2837" marR="2837" marT="28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900" b="1" i="0" u="none" strike="noStrike">
                          <a:solidFill>
                            <a:srgbClr val="FFFFFF"/>
                          </a:solidFill>
                          <a:effectLst/>
                          <a:latin typeface="Arial" panose="020B0604020202020204" pitchFamily="34" charset="0"/>
                        </a:rPr>
                        <a:t>TG4ab</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900" b="1" i="0" u="none" strike="noStrike">
                          <a:effectLst/>
                          <a:latin typeface="Arial" panose="020B0604020202020204" pitchFamily="34" charset="0"/>
                        </a:rPr>
                        <a:t>TG6a</a:t>
                      </a:r>
                    </a:p>
                  </a:txBody>
                  <a:tcPr marL="2837" marR="2837" marT="2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900" b="0" i="0" u="none" strike="noStrike">
                          <a:effectLst/>
                          <a:latin typeface="Arial" panose="020B0604020202020204" pitchFamily="34" charset="0"/>
                        </a:rPr>
                        <a:t>AM1</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2">
                  <a:txBody>
                    <a:bodyPr/>
                    <a:lstStyle/>
                    <a:p>
                      <a:pPr algn="ctr" fontAlgn="ctr"/>
                      <a:r>
                        <a:rPr lang="en-US" sz="900" b="1" i="0" u="sng" strike="noStrike">
                          <a:solidFill>
                            <a:srgbClr val="000000"/>
                          </a:solidFill>
                          <a:effectLst/>
                          <a:latin typeface="Arial" panose="020B0604020202020204" pitchFamily="34" charset="0"/>
                        </a:rPr>
                        <a:t>WG Closing</a:t>
                      </a:r>
                      <a:br>
                        <a:rPr lang="en-US" sz="900" b="1" i="0" u="sng" strike="noStrike">
                          <a:solidFill>
                            <a:srgbClr val="000000"/>
                          </a:solidFill>
                          <a:effectLst/>
                          <a:latin typeface="Arial" panose="020B0604020202020204" pitchFamily="34" charset="0"/>
                        </a:rPr>
                      </a:br>
                      <a:r>
                        <a:rPr lang="en-US" sz="900" b="1" i="0" u="sng" strike="noStrike">
                          <a:solidFill>
                            <a:srgbClr val="000000"/>
                          </a:solidFill>
                          <a:effectLst/>
                          <a:latin typeface="Arial" panose="020B0604020202020204" pitchFamily="34" charset="0"/>
                        </a:rPr>
                        <a:t>Meeting</a:t>
                      </a:r>
                    </a:p>
                  </a:txBody>
                  <a:tcPr marL="2837" marR="2837" marT="28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extLst>
                  <a:ext uri="{0D108BD9-81ED-4DB2-BD59-A6C34878D82A}">
                    <a16:rowId xmlns:a16="http://schemas.microsoft.com/office/drawing/2014/main" val="2714580381"/>
                  </a:ext>
                </a:extLst>
              </a:tr>
              <a:tr h="314086">
                <a:tc>
                  <a:txBody>
                    <a:bodyPr/>
                    <a:lstStyle/>
                    <a:p>
                      <a:pPr algn="r" fontAlgn="b"/>
                      <a:r>
                        <a:rPr lang="en-US" sz="900" b="1" i="0" u="none" strike="noStrike">
                          <a:effectLst/>
                          <a:latin typeface="Arial" panose="020B0604020202020204" pitchFamily="34" charset="0"/>
                        </a:rPr>
                        <a:t>10:00</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1" i="0" u="none" strike="noStrike">
                          <a:effectLst/>
                          <a:latin typeface="Arial" panose="020B0604020202020204" pitchFamily="34" charset="0"/>
                        </a:rPr>
                        <a:t>7:00</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15:00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0:00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rowSpan="2">
                  <a:txBody>
                    <a:bodyPr/>
                    <a:lstStyle/>
                    <a:p>
                      <a:pPr algn="ctr" fontAlgn="ctr"/>
                      <a:r>
                        <a:rPr lang="en-US" sz="900" b="1" i="0" u="none" strike="noStrike">
                          <a:solidFill>
                            <a:srgbClr val="0000FF"/>
                          </a:solidFill>
                          <a:effectLst/>
                          <a:latin typeface="Calibri" panose="020F0502020204030204" pitchFamily="34" charset="0"/>
                        </a:rPr>
                        <a:t>802.15 CAC</a:t>
                      </a:r>
                    </a:p>
                  </a:txBody>
                  <a:tcPr marL="2837" marR="2837" marT="28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900" b="1" i="0" u="none" strike="noStrike">
                          <a:effectLst/>
                          <a:latin typeface="Arial" panose="020B0604020202020204" pitchFamily="34" charset="0"/>
                        </a:rPr>
                        <a:t>14:00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23:00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70341735"/>
                  </a:ext>
                </a:extLst>
              </a:tr>
              <a:tr h="159967">
                <a:tc>
                  <a:txBody>
                    <a:bodyPr/>
                    <a:lstStyle/>
                    <a:p>
                      <a:pPr algn="r" fontAlgn="b"/>
                      <a:r>
                        <a:rPr lang="en-US" sz="900" b="1" i="0" u="none" strike="noStrike">
                          <a:effectLst/>
                          <a:latin typeface="Arial" panose="020B0604020202020204" pitchFamily="34" charset="0"/>
                        </a:rPr>
                        <a:t>11:00</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1" i="0" u="none" strike="noStrike">
                          <a:effectLst/>
                          <a:latin typeface="Arial" panose="020B0604020202020204" pitchFamily="34" charset="0"/>
                        </a:rPr>
                        <a:t>8:00</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16:00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1:00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vMerge="1">
                  <a:txBody>
                    <a:bodyPr/>
                    <a:lstStyle/>
                    <a:p>
                      <a:endParaRPr lang="en-US"/>
                    </a:p>
                  </a:txBody>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gridSpan="2">
                  <a:txBody>
                    <a:bodyPr/>
                    <a:lstStyle/>
                    <a:p>
                      <a:pPr algn="ctr" fontAlgn="ctr"/>
                      <a:r>
                        <a:rPr lang="en-US" sz="900" b="1" i="0" u="none" strike="noStrike">
                          <a:effectLst/>
                          <a:latin typeface="Arial" panose="020B0604020202020204" pitchFamily="34" charset="0"/>
                        </a:rPr>
                        <a:t>SC Maint</a:t>
                      </a:r>
                    </a:p>
                  </a:txBody>
                  <a:tcPr marL="2837" marR="2837" marT="28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900" b="1" i="0" u="none" strike="noStrike">
                          <a:effectLst/>
                          <a:latin typeface="Arial" panose="020B0604020202020204" pitchFamily="34" charset="0"/>
                        </a:rPr>
                        <a:t>SC WNG</a:t>
                      </a:r>
                    </a:p>
                  </a:txBody>
                  <a:tcPr marL="2837" marR="2837" marT="28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900" b="1" i="0" u="none" strike="noStrike">
                          <a:effectLst/>
                          <a:latin typeface="Arial" panose="020B0604020202020204" pitchFamily="34" charset="0"/>
                        </a:rPr>
                        <a:t>SC IETF</a:t>
                      </a:r>
                    </a:p>
                  </a:txBody>
                  <a:tcPr marL="2837" marR="2837" marT="28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a:txBody>
                    <a:bodyPr/>
                    <a:lstStyle/>
                    <a:p>
                      <a:pPr algn="ctr" fontAlgn="ctr"/>
                      <a:r>
                        <a:rPr lang="en-US" sz="900" b="1" i="0" u="none" strike="noStrike">
                          <a:solidFill>
                            <a:srgbClr val="FFFFFF"/>
                          </a:solidFill>
                          <a:effectLst/>
                          <a:latin typeface="Arial" panose="020B0604020202020204" pitchFamily="34" charset="0"/>
                        </a:rPr>
                        <a:t>TG4ab</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900" b="0" i="0" u="none" strike="noStrike">
                          <a:effectLst/>
                          <a:latin typeface="Arial" panose="020B0604020202020204" pitchFamily="34" charset="0"/>
                        </a:rPr>
                        <a:t>AM2</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900" b="1" i="0" u="none" strike="noStrike">
                          <a:effectLst/>
                          <a:latin typeface="Arial" panose="020B0604020202020204" pitchFamily="34" charset="0"/>
                        </a:rPr>
                        <a:t>15:00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0:00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rowSpan="2" gridSpan="2">
                  <a:txBody>
                    <a:bodyPr/>
                    <a:lstStyle/>
                    <a:p>
                      <a:pPr algn="ctr" fontAlgn="ctr"/>
                      <a:r>
                        <a:rPr lang="en-US" sz="900" b="1" i="0" u="none" strike="noStrike">
                          <a:effectLst/>
                          <a:latin typeface="Arial" panose="020B0604020202020204" pitchFamily="34" charset="0"/>
                        </a:rPr>
                        <a:t>Joint 802.15/802.1</a:t>
                      </a:r>
                    </a:p>
                  </a:txBody>
                  <a:tcPr marL="2837" marR="2837" marT="28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900" b="1" i="0" u="none" strike="noStrike">
                          <a:effectLst/>
                          <a:latin typeface="Arial" panose="020B0604020202020204" pitchFamily="34" charset="0"/>
                        </a:rPr>
                        <a:t>SC Maint</a:t>
                      </a:r>
                    </a:p>
                  </a:txBody>
                  <a:tcPr marL="2837" marR="2837" marT="28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extLst>
                  <a:ext uri="{0D108BD9-81ED-4DB2-BD59-A6C34878D82A}">
                    <a16:rowId xmlns:a16="http://schemas.microsoft.com/office/drawing/2014/main" val="1082604536"/>
                  </a:ext>
                </a:extLst>
              </a:tr>
              <a:tr h="159967">
                <a:tc>
                  <a:txBody>
                    <a:bodyPr/>
                    <a:lstStyle/>
                    <a:p>
                      <a:pPr algn="r" fontAlgn="b"/>
                      <a:r>
                        <a:rPr lang="en-US" sz="900" b="1" i="0" u="none" strike="noStrike">
                          <a:effectLst/>
                          <a:latin typeface="Arial" panose="020B0604020202020204" pitchFamily="34" charset="0"/>
                        </a:rPr>
                        <a:t>12:00</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1" i="0" u="none" strike="noStrike">
                          <a:effectLst/>
                          <a:latin typeface="Arial" panose="020B0604020202020204" pitchFamily="34" charset="0"/>
                        </a:rPr>
                        <a:t>9:00</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17:00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2:00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900" b="1"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900" b="1" i="0" u="none" strike="noStrike">
                          <a:effectLst/>
                          <a:latin typeface="Arial" panose="020B0604020202020204" pitchFamily="34" charset="0"/>
                        </a:rPr>
                        <a:t>16:00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1:00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45492645"/>
                  </a:ext>
                </a:extLst>
              </a:tr>
              <a:tr h="159967">
                <a:tc>
                  <a:txBody>
                    <a:bodyPr/>
                    <a:lstStyle/>
                    <a:p>
                      <a:pPr algn="r" fontAlgn="b"/>
                      <a:r>
                        <a:rPr lang="en-US" sz="900" b="1" i="0" u="none" strike="noStrike">
                          <a:effectLst/>
                          <a:latin typeface="Arial" panose="020B0604020202020204" pitchFamily="34" charset="0"/>
                        </a:rPr>
                        <a:t>13:00</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1" i="0" u="none" strike="noStrike">
                          <a:effectLst/>
                          <a:latin typeface="Arial" panose="020B0604020202020204" pitchFamily="34" charset="0"/>
                        </a:rPr>
                        <a:t>10:00</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18:00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3:00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900" b="1"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900" b="1" i="0" u="none" strike="noStrike">
                          <a:effectLst/>
                          <a:latin typeface="Arial" panose="020B0604020202020204" pitchFamily="34" charset="0"/>
                        </a:rPr>
                        <a:t>TG16t</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900" b="0" i="0" u="none" strike="noStrike">
                          <a:effectLst/>
                          <a:latin typeface="Arial" panose="020B0604020202020204" pitchFamily="34" charset="0"/>
                        </a:rPr>
                        <a:t>PM1</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1" i="0" u="none" strike="noStrike">
                          <a:effectLst/>
                          <a:latin typeface="Arial" panose="020B0604020202020204" pitchFamily="34" charset="0"/>
                        </a:rPr>
                        <a:t>TG15</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900" b="0" i="0" u="none" strike="noStrike">
                          <a:effectLst/>
                          <a:latin typeface="Arial" panose="020B0604020202020204" pitchFamily="34" charset="0"/>
                        </a:rPr>
                        <a:t>PM1</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1" i="0" u="none" strike="noStrike">
                          <a:effectLst/>
                          <a:latin typeface="Arial" panose="020B0604020202020204" pitchFamily="34" charset="0"/>
                        </a:rPr>
                        <a:t>Joint</a:t>
                      </a:r>
                      <a:br>
                        <a:rPr lang="en-US" sz="900" b="1" i="0" u="none" strike="noStrike">
                          <a:effectLst/>
                          <a:latin typeface="Arial" panose="020B0604020202020204" pitchFamily="34" charset="0"/>
                        </a:rPr>
                      </a:br>
                      <a:r>
                        <a:rPr lang="en-US" sz="900" b="1" i="0" u="none" strike="noStrike">
                          <a:effectLst/>
                          <a:latin typeface="Arial" panose="020B0604020202020204" pitchFamily="34" charset="0"/>
                        </a:rPr>
                        <a:t>14/15/4ab</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2">
                  <a:txBody>
                    <a:bodyPr/>
                    <a:lstStyle/>
                    <a:p>
                      <a:pPr algn="ctr" fontAlgn="ctr"/>
                      <a:r>
                        <a:rPr lang="en-US" sz="900" b="0" i="0" u="none" strike="noStrike">
                          <a:effectLst/>
                          <a:latin typeface="Arial" panose="020B0604020202020204" pitchFamily="34" charset="0"/>
                        </a:rPr>
                        <a:t>PM1</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effectLst/>
                          <a:latin typeface="Arial" panose="020B0604020202020204" pitchFamily="34" charset="0"/>
                        </a:rPr>
                        <a:t>PM1</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effectLst/>
                          <a:latin typeface="Arial" panose="020B0604020202020204" pitchFamily="34" charset="0"/>
                        </a:rPr>
                        <a:t>PM1</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900" b="1" i="0" u="none" strike="noStrike">
                          <a:effectLst/>
                          <a:latin typeface="Arial" panose="020B0604020202020204" pitchFamily="34" charset="0"/>
                        </a:rPr>
                        <a:t>17:00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2:00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rowSpan="2">
                  <a:txBody>
                    <a:bodyPr/>
                    <a:lstStyle/>
                    <a:p>
                      <a:pPr algn="ctr" fontAlgn="ctr"/>
                      <a:r>
                        <a:rPr lang="en-US" sz="900" b="1" i="0" u="none" strike="noStrike">
                          <a:effectLst/>
                          <a:latin typeface="Arial" panose="020B0604020202020204" pitchFamily="34" charset="0"/>
                        </a:rPr>
                        <a:t>TG15</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900" b="0" i="0" u="none" strike="noStrike">
                          <a:effectLst/>
                          <a:latin typeface="Arial" panose="020B0604020202020204" pitchFamily="34" charset="0"/>
                        </a:rPr>
                        <a:t>PM1</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1" i="0" u="none" strike="noStrike">
                          <a:effectLst/>
                          <a:latin typeface="Arial" panose="020B0604020202020204" pitchFamily="34" charset="0"/>
                        </a:rPr>
                        <a:t>TG16t</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900" b="1" i="0" u="none" strike="noStrike">
                          <a:effectLst/>
                          <a:latin typeface="Arial" panose="020B0604020202020204" pitchFamily="34" charset="0"/>
                        </a:rPr>
                        <a:t>TG4ab</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279249067"/>
                  </a:ext>
                </a:extLst>
              </a:tr>
              <a:tr h="314086">
                <a:tc>
                  <a:txBody>
                    <a:bodyPr/>
                    <a:lstStyle/>
                    <a:p>
                      <a:pPr algn="r" fontAlgn="b"/>
                      <a:r>
                        <a:rPr lang="en-US" sz="900" b="1" i="0" u="none" strike="noStrike">
                          <a:effectLst/>
                          <a:latin typeface="Arial" panose="020B0604020202020204" pitchFamily="34" charset="0"/>
                        </a:rPr>
                        <a:t>14:00</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1" i="0" u="none" strike="noStrike">
                          <a:effectLst/>
                          <a:latin typeface="Arial" panose="020B0604020202020204" pitchFamily="34" charset="0"/>
                        </a:rPr>
                        <a:t>11:00</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19:00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4:00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900" b="1"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900" b="1" i="0" u="none" strike="noStrike">
                          <a:effectLst/>
                          <a:latin typeface="Arial" panose="020B0604020202020204" pitchFamily="34" charset="0"/>
                        </a:rPr>
                        <a:t>18:00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3:00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768948853"/>
                  </a:ext>
                </a:extLst>
              </a:tr>
              <a:tr h="159967">
                <a:tc>
                  <a:txBody>
                    <a:bodyPr/>
                    <a:lstStyle/>
                    <a:p>
                      <a:pPr algn="r" fontAlgn="b"/>
                      <a:r>
                        <a:rPr lang="en-US" sz="900" b="1" i="0" u="none" strike="noStrike">
                          <a:effectLst/>
                          <a:latin typeface="Arial" panose="020B0604020202020204" pitchFamily="34" charset="0"/>
                        </a:rPr>
                        <a:t>15:00</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1" i="0" u="none" strike="noStrike">
                          <a:effectLst/>
                          <a:latin typeface="Arial" panose="020B0604020202020204" pitchFamily="34" charset="0"/>
                        </a:rPr>
                        <a:t>12:00</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20:00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5:00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900" b="0" i="0" u="none" strike="noStrike">
                          <a:effectLst/>
                          <a:latin typeface="Arial" panose="020B0604020202020204" pitchFamily="34" charset="0"/>
                        </a:rPr>
                        <a:t>PM2</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effectLst/>
                          <a:latin typeface="Arial" panose="020B0604020202020204" pitchFamily="34" charset="0"/>
                        </a:rPr>
                        <a:t>PM2</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1" i="0" u="none" strike="noStrike">
                          <a:effectLst/>
                          <a:latin typeface="Arial" panose="020B0604020202020204" pitchFamily="34" charset="0"/>
                        </a:rPr>
                        <a:t>TG4cor1</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900" b="0" i="0" u="none" strike="noStrike">
                          <a:effectLst/>
                          <a:latin typeface="Arial" panose="020B0604020202020204" pitchFamily="34" charset="0"/>
                        </a:rPr>
                        <a:t>PM2</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1" i="0" u="none" strike="noStrike">
                          <a:effectLst/>
                          <a:latin typeface="Arial" panose="020B0604020202020204" pitchFamily="34" charset="0"/>
                        </a:rPr>
                        <a:t>TG14</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900" b="0" i="0" u="none" strike="noStrike">
                          <a:effectLst/>
                          <a:latin typeface="Arial" panose="020B0604020202020204" pitchFamily="34" charset="0"/>
                        </a:rPr>
                        <a:t>PM2</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effectLst/>
                          <a:latin typeface="Arial" panose="020B0604020202020204" pitchFamily="34" charset="0"/>
                        </a:rPr>
                        <a:t>PM2</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effectLst/>
                          <a:latin typeface="Arial" panose="020B0604020202020204" pitchFamily="34" charset="0"/>
                        </a:rPr>
                        <a:t>PM2</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900" b="1" i="0" u="none" strike="noStrike">
                          <a:effectLst/>
                          <a:latin typeface="Arial" panose="020B0604020202020204" pitchFamily="34" charset="0"/>
                        </a:rPr>
                        <a:t>19:00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4:00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rowSpan="2">
                  <a:txBody>
                    <a:bodyPr/>
                    <a:lstStyle/>
                    <a:p>
                      <a:pPr algn="ctr" fontAlgn="ctr"/>
                      <a:r>
                        <a:rPr lang="en-US" sz="900" b="1" i="0" u="none" strike="noStrike">
                          <a:effectLst/>
                          <a:latin typeface="Arial" panose="020B0604020202020204" pitchFamily="34" charset="0"/>
                        </a:rPr>
                        <a:t>TG4cor1</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900" b="0" i="0" u="none" strike="noStrike">
                          <a:effectLst/>
                          <a:latin typeface="Arial" panose="020B0604020202020204" pitchFamily="34" charset="0"/>
                        </a:rPr>
                        <a:t>PM2</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effectLst/>
                          <a:latin typeface="Arial" panose="020B0604020202020204" pitchFamily="34" charset="0"/>
                        </a:rPr>
                        <a:t>PM2</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effectLst/>
                          <a:latin typeface="Arial" panose="020B0604020202020204" pitchFamily="34" charset="0"/>
                        </a:rPr>
                        <a:t>PM2</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476889998"/>
                  </a:ext>
                </a:extLst>
              </a:tr>
              <a:tr h="159967">
                <a:tc>
                  <a:txBody>
                    <a:bodyPr/>
                    <a:lstStyle/>
                    <a:p>
                      <a:pPr algn="r" fontAlgn="b"/>
                      <a:r>
                        <a:rPr lang="en-US" sz="900" b="1" i="0" u="none" strike="noStrike">
                          <a:effectLst/>
                          <a:latin typeface="Arial" panose="020B0604020202020204" pitchFamily="34" charset="0"/>
                        </a:rPr>
                        <a:t>16:00</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1" i="0" u="none" strike="noStrike">
                          <a:effectLst/>
                          <a:latin typeface="Arial" panose="020B0604020202020204" pitchFamily="34" charset="0"/>
                        </a:rPr>
                        <a:t>13:00</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21:00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6:00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900" b="1" i="0" u="none" strike="noStrike">
                          <a:effectLst/>
                          <a:latin typeface="Arial" panose="020B0604020202020204" pitchFamily="34" charset="0"/>
                        </a:rPr>
                        <a:t>20:00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5:00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3523619273"/>
                  </a:ext>
                </a:extLst>
              </a:tr>
              <a:tr h="159967">
                <a:tc>
                  <a:txBody>
                    <a:bodyPr/>
                    <a:lstStyle/>
                    <a:p>
                      <a:pPr algn="r" fontAlgn="b"/>
                      <a:r>
                        <a:rPr lang="en-US" sz="900" b="1" i="0" u="none" strike="noStrike">
                          <a:effectLst/>
                          <a:latin typeface="Arial" panose="020B0604020202020204" pitchFamily="34" charset="0"/>
                        </a:rPr>
                        <a:t>17:00</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1" i="0" u="none" strike="noStrike">
                          <a:effectLst/>
                          <a:latin typeface="Arial" panose="020B0604020202020204" pitchFamily="34" charset="0"/>
                        </a:rPr>
                        <a:t>14:00</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22:00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7:00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900" b="1"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900" b="1" i="0" u="none" strike="noStrike">
                          <a:solidFill>
                            <a:srgbClr val="FFFFFF"/>
                          </a:solidFill>
                          <a:effectLst/>
                          <a:latin typeface="Arial" panose="020B0604020202020204" pitchFamily="34" charset="0"/>
                        </a:rPr>
                        <a:t>TG4ab</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900" b="0" i="0" u="none" strike="noStrike">
                          <a:effectLst/>
                          <a:latin typeface="Arial" panose="020B0604020202020204" pitchFamily="34" charset="0"/>
                        </a:rPr>
                        <a:t>EV1</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1" i="0" u="none" strike="noStrike">
                          <a:solidFill>
                            <a:srgbClr val="FFFFFF"/>
                          </a:solidFill>
                          <a:effectLst/>
                          <a:latin typeface="Arial" panose="020B0604020202020204" pitchFamily="34" charset="0"/>
                        </a:rPr>
                        <a:t>TG4ab</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900" b="0" i="0" u="none" strike="noStrike">
                          <a:effectLst/>
                          <a:latin typeface="Arial" panose="020B0604020202020204" pitchFamily="34" charset="0"/>
                        </a:rPr>
                        <a:t>EV1</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1" i="0" u="none" strike="noStrike">
                          <a:solidFill>
                            <a:srgbClr val="FFFFFF"/>
                          </a:solidFill>
                          <a:effectLst/>
                          <a:latin typeface="Arial" panose="020B0604020202020204" pitchFamily="34" charset="0"/>
                        </a:rPr>
                        <a:t>TG4ab</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900" b="0" i="0" u="none" strike="noStrike">
                          <a:effectLst/>
                          <a:latin typeface="Arial" panose="020B0604020202020204" pitchFamily="34" charset="0"/>
                        </a:rPr>
                        <a:t>EV1</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effectLst/>
                          <a:latin typeface="Arial" panose="020B0604020202020204" pitchFamily="34" charset="0"/>
                        </a:rPr>
                        <a:t>EV1</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effectLst/>
                          <a:latin typeface="Arial" panose="020B0604020202020204" pitchFamily="34" charset="0"/>
                        </a:rPr>
                        <a:t>EV1</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900" b="1" i="0" u="none" strike="noStrike">
                          <a:effectLst/>
                          <a:latin typeface="Arial" panose="020B0604020202020204" pitchFamily="34" charset="0"/>
                        </a:rPr>
                        <a:t>21:00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6:00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rowSpan="2">
                  <a:txBody>
                    <a:bodyPr/>
                    <a:lstStyle/>
                    <a:p>
                      <a:pPr algn="ctr" fontAlgn="ctr"/>
                      <a:r>
                        <a:rPr lang="en-US" sz="900" b="1" i="0" u="none" strike="noStrike">
                          <a:solidFill>
                            <a:srgbClr val="FFFFFF"/>
                          </a:solidFill>
                          <a:effectLst/>
                          <a:latin typeface="Arial" panose="020B0604020202020204" pitchFamily="34" charset="0"/>
                        </a:rPr>
                        <a:t>TG4ab</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900" b="0" i="0" u="none" strike="noStrike">
                          <a:effectLst/>
                          <a:latin typeface="Arial" panose="020B0604020202020204" pitchFamily="34" charset="0"/>
                        </a:rPr>
                        <a:t>EV1</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1" i="0" u="none" strike="noStrike">
                          <a:solidFill>
                            <a:srgbClr val="FFFFFF"/>
                          </a:solidFill>
                          <a:effectLst/>
                          <a:latin typeface="Arial" panose="020B0604020202020204" pitchFamily="34" charset="0"/>
                        </a:rPr>
                        <a:t>TG4ab</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900" b="0" i="0" u="none" strike="noStrike">
                          <a:effectLst/>
                          <a:latin typeface="Arial" panose="020B0604020202020204" pitchFamily="34" charset="0"/>
                        </a:rPr>
                        <a:t>EV1</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503905588"/>
                  </a:ext>
                </a:extLst>
              </a:tr>
              <a:tr h="159967">
                <a:tc>
                  <a:txBody>
                    <a:bodyPr/>
                    <a:lstStyle/>
                    <a:p>
                      <a:pPr algn="r" fontAlgn="b"/>
                      <a:r>
                        <a:rPr lang="en-US" sz="900" b="1" i="0" u="none" strike="noStrike">
                          <a:effectLst/>
                          <a:latin typeface="Arial" panose="020B0604020202020204" pitchFamily="34" charset="0"/>
                        </a:rPr>
                        <a:t>18:00</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1" i="0" u="none" strike="noStrike">
                          <a:effectLst/>
                          <a:latin typeface="Arial" panose="020B0604020202020204" pitchFamily="34" charset="0"/>
                        </a:rPr>
                        <a:t>15:00</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23:00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8:00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900" b="1"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900" b="1"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900" b="1" i="0" u="none" strike="noStrike">
                          <a:effectLst/>
                          <a:latin typeface="Arial" panose="020B0604020202020204" pitchFamily="34" charset="0"/>
                        </a:rPr>
                        <a:t>22:00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7:00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778173811"/>
                  </a:ext>
                </a:extLst>
              </a:tr>
              <a:tr h="159967">
                <a:tc>
                  <a:txBody>
                    <a:bodyPr/>
                    <a:lstStyle/>
                    <a:p>
                      <a:pPr algn="r" fontAlgn="b"/>
                      <a:r>
                        <a:rPr lang="en-US" sz="900" b="1" i="0" u="none" strike="noStrike">
                          <a:effectLst/>
                          <a:latin typeface="Arial" panose="020B0604020202020204" pitchFamily="34" charset="0"/>
                        </a:rPr>
                        <a:t>19:00</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1" i="0" u="none" strike="noStrike">
                          <a:effectLst/>
                          <a:latin typeface="Arial" panose="020B0604020202020204" pitchFamily="34" charset="0"/>
                        </a:rPr>
                        <a:t>16:00</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0:00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r" fontAlgn="b"/>
                      <a:r>
                        <a:rPr lang="en-US" sz="900" b="1" i="0" u="none" strike="noStrike">
                          <a:effectLst/>
                          <a:latin typeface="Arial" panose="020B0604020202020204" pitchFamily="34" charset="0"/>
                        </a:rPr>
                        <a:t>9:00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900" b="1"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900" b="1"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900" b="0" i="0" u="none" strike="noStrike">
                          <a:effectLst/>
                          <a:latin typeface="Arial" panose="020B0604020202020204" pitchFamily="34" charset="0"/>
                        </a:rPr>
                        <a:t>EV2</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effectLst/>
                          <a:latin typeface="Arial" panose="020B0604020202020204" pitchFamily="34" charset="0"/>
                        </a:rPr>
                        <a:t>EV2</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effectLst/>
                          <a:latin typeface="Arial" panose="020B0604020202020204" pitchFamily="34" charset="0"/>
                        </a:rPr>
                        <a:t>EV2</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effectLst/>
                          <a:latin typeface="Arial" panose="020B0604020202020204" pitchFamily="34" charset="0"/>
                        </a:rPr>
                        <a:t>EV2</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effectLst/>
                          <a:latin typeface="Arial" panose="020B0604020202020204" pitchFamily="34" charset="0"/>
                        </a:rPr>
                        <a:t>EV2</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effectLst/>
                          <a:latin typeface="Arial" panose="020B0604020202020204" pitchFamily="34" charset="0"/>
                        </a:rPr>
                        <a:t>EV2</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effectLst/>
                          <a:latin typeface="Arial" panose="020B0604020202020204" pitchFamily="34" charset="0"/>
                        </a:rPr>
                        <a:t>EV2</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effectLst/>
                          <a:latin typeface="Arial" panose="020B0604020202020204" pitchFamily="34" charset="0"/>
                        </a:rPr>
                        <a:t>EV2</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900" b="1" i="0" u="none" strike="noStrike">
                          <a:effectLst/>
                          <a:latin typeface="Arial" panose="020B0604020202020204" pitchFamily="34" charset="0"/>
                        </a:rPr>
                        <a:t>23:00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8:00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rowSpan="2">
                  <a:txBody>
                    <a:bodyPr/>
                    <a:lstStyle/>
                    <a:p>
                      <a:pPr algn="ctr" fontAlgn="ctr"/>
                      <a:r>
                        <a:rPr lang="en-US" sz="900" b="0" i="0" u="none" strike="noStrike">
                          <a:effectLst/>
                          <a:latin typeface="Arial" panose="020B0604020202020204" pitchFamily="34" charset="0"/>
                        </a:rPr>
                        <a:t>EV2</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effectLst/>
                          <a:latin typeface="Arial" panose="020B0604020202020204" pitchFamily="34" charset="0"/>
                        </a:rPr>
                        <a:t>EV2</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effectLst/>
                          <a:latin typeface="Arial" panose="020B0604020202020204" pitchFamily="34" charset="0"/>
                        </a:rPr>
                        <a:t>EV2</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effectLst/>
                          <a:latin typeface="Arial" panose="020B0604020202020204" pitchFamily="34" charset="0"/>
                        </a:rPr>
                        <a:t>EV2</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3265492771"/>
                  </a:ext>
                </a:extLst>
              </a:tr>
              <a:tr h="159967">
                <a:tc>
                  <a:txBody>
                    <a:bodyPr/>
                    <a:lstStyle/>
                    <a:p>
                      <a:pPr algn="r" fontAlgn="b"/>
                      <a:r>
                        <a:rPr lang="en-US" sz="900" b="1" i="0" u="none" strike="noStrike">
                          <a:effectLst/>
                          <a:latin typeface="Arial" panose="020B0604020202020204" pitchFamily="34" charset="0"/>
                        </a:rPr>
                        <a:t>20:00</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1" i="0" u="none" strike="noStrike">
                          <a:effectLst/>
                          <a:latin typeface="Arial" panose="020B0604020202020204" pitchFamily="34" charset="0"/>
                        </a:rPr>
                        <a:t>17:00</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1:00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r" fontAlgn="b"/>
                      <a:r>
                        <a:rPr lang="en-US" sz="900" b="1" i="0" u="none" strike="noStrike">
                          <a:effectLst/>
                          <a:latin typeface="Arial" panose="020B0604020202020204" pitchFamily="34" charset="0"/>
                        </a:rPr>
                        <a:t>10:00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900" b="1"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900" b="1"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900" b="1" i="0" u="none" strike="noStrike">
                          <a:effectLst/>
                          <a:latin typeface="Arial" panose="020B0604020202020204" pitchFamily="34" charset="0"/>
                        </a:rPr>
                        <a:t>0:00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r" fontAlgn="b"/>
                      <a:r>
                        <a:rPr lang="en-US" sz="900" b="1" i="0" u="none" strike="noStrike">
                          <a:effectLst/>
                          <a:latin typeface="Arial" panose="020B0604020202020204" pitchFamily="34" charset="0"/>
                        </a:rPr>
                        <a:t>9:00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2428604476"/>
                  </a:ext>
                </a:extLst>
              </a:tr>
              <a:tr h="159967">
                <a:tc>
                  <a:txBody>
                    <a:bodyPr/>
                    <a:lstStyle/>
                    <a:p>
                      <a:pPr algn="r" fontAlgn="b"/>
                      <a:r>
                        <a:rPr lang="en-US" sz="900" b="1" i="0" u="none" strike="noStrike">
                          <a:effectLst/>
                          <a:latin typeface="Arial" panose="020B0604020202020204" pitchFamily="34" charset="0"/>
                        </a:rPr>
                        <a:t>21:00</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1" i="0" u="none" strike="noStrike">
                          <a:effectLst/>
                          <a:latin typeface="Arial" panose="020B0604020202020204" pitchFamily="34" charset="0"/>
                        </a:rPr>
                        <a:t>18:00</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2:00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r" fontAlgn="b"/>
                      <a:r>
                        <a:rPr lang="en-US" sz="900" b="1" i="0" u="none" strike="noStrike">
                          <a:effectLst/>
                          <a:latin typeface="Arial" panose="020B0604020202020204" pitchFamily="34" charset="0"/>
                        </a:rPr>
                        <a:t>11:00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900" b="1"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900" b="1"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900" b="1" i="0" u="none" strike="noStrike">
                          <a:effectLst/>
                          <a:latin typeface="Arial" panose="020B0604020202020204" pitchFamily="34" charset="0"/>
                        </a:rPr>
                        <a:t>1:00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r" fontAlgn="b"/>
                      <a:r>
                        <a:rPr lang="en-US" sz="900" b="1" i="0" u="none" strike="noStrike">
                          <a:effectLst/>
                          <a:latin typeface="Arial" panose="020B0604020202020204" pitchFamily="34" charset="0"/>
                        </a:rPr>
                        <a:t>10:00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4191975454"/>
                  </a:ext>
                </a:extLst>
              </a:tr>
              <a:tr h="159967">
                <a:tc>
                  <a:txBody>
                    <a:bodyPr/>
                    <a:lstStyle/>
                    <a:p>
                      <a:pPr algn="r" fontAlgn="b"/>
                      <a:r>
                        <a:rPr lang="en-US" sz="900" b="1" i="0" u="none" strike="noStrike">
                          <a:effectLst/>
                          <a:latin typeface="Arial" panose="020B0604020202020204" pitchFamily="34" charset="0"/>
                        </a:rPr>
                        <a:t>22:00</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1" i="0" u="none" strike="noStrike">
                          <a:effectLst/>
                          <a:latin typeface="Arial" panose="020B0604020202020204" pitchFamily="34" charset="0"/>
                        </a:rPr>
                        <a:t>19:00</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3:00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r" fontAlgn="b"/>
                      <a:r>
                        <a:rPr lang="en-US" sz="900" b="1" i="0" u="none" strike="noStrike">
                          <a:effectLst/>
                          <a:latin typeface="Arial" panose="020B0604020202020204" pitchFamily="34" charset="0"/>
                        </a:rPr>
                        <a:t>12:00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900" b="1"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900" b="1"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900" b="1" i="0" u="none" strike="noStrike">
                          <a:effectLst/>
                          <a:latin typeface="Arial" panose="020B0604020202020204" pitchFamily="34" charset="0"/>
                        </a:rPr>
                        <a:t>2:00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r" fontAlgn="b"/>
                      <a:r>
                        <a:rPr lang="en-US" sz="900" b="1" i="0" u="none" strike="noStrike">
                          <a:effectLst/>
                          <a:latin typeface="Arial" panose="020B0604020202020204" pitchFamily="34" charset="0"/>
                        </a:rPr>
                        <a:t>11:00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724965657"/>
                  </a:ext>
                </a:extLst>
              </a:tr>
              <a:tr h="159967">
                <a:tc>
                  <a:txBody>
                    <a:bodyPr/>
                    <a:lstStyle/>
                    <a:p>
                      <a:pPr algn="r" fontAlgn="b"/>
                      <a:r>
                        <a:rPr lang="en-US" sz="900" b="1" i="0" u="none" strike="noStrike">
                          <a:effectLst/>
                          <a:latin typeface="Arial" panose="020B0604020202020204" pitchFamily="34" charset="0"/>
                        </a:rPr>
                        <a:t>23:00</a:t>
                      </a:r>
                    </a:p>
                  </a:txBody>
                  <a:tcPr marL="2837" marR="2837" marT="283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900" b="1" i="0" u="none" strike="noStrike">
                          <a:effectLst/>
                          <a:latin typeface="Arial" panose="020B0604020202020204" pitchFamily="34" charset="0"/>
                        </a:rPr>
                        <a:t>20:00</a:t>
                      </a:r>
                    </a:p>
                  </a:txBody>
                  <a:tcPr marL="2837" marR="2837" marT="283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US" sz="900" b="1" i="0" u="none" strike="noStrike">
                          <a:effectLst/>
                          <a:latin typeface="Arial" panose="020B0604020202020204" pitchFamily="34" charset="0"/>
                        </a:rPr>
                        <a:t>4:00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C0DA"/>
                    </a:solidFill>
                  </a:tcPr>
                </a:tc>
                <a:tc>
                  <a:txBody>
                    <a:bodyPr/>
                    <a:lstStyle/>
                    <a:p>
                      <a:pPr algn="r" fontAlgn="b"/>
                      <a:r>
                        <a:rPr lang="en-US" sz="900" b="1" i="0" u="none" strike="noStrike">
                          <a:effectLst/>
                          <a:latin typeface="Arial" panose="020B0604020202020204" pitchFamily="34" charset="0"/>
                        </a:rPr>
                        <a:t>13:00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C0DA"/>
                    </a:solidFill>
                  </a:tcPr>
                </a:tc>
                <a:tc>
                  <a:txBody>
                    <a:bodyPr/>
                    <a:lstStyle/>
                    <a:p>
                      <a:pPr algn="l" fontAlgn="b"/>
                      <a:r>
                        <a:rPr lang="en-US" sz="900" b="1"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1"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900" b="1" i="0" u="none" strike="noStrike">
                          <a:effectLst/>
                          <a:latin typeface="Arial" panose="020B0604020202020204" pitchFamily="34" charset="0"/>
                        </a:rPr>
                        <a:t>3:00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C0DA"/>
                    </a:solidFill>
                  </a:tcPr>
                </a:tc>
                <a:tc>
                  <a:txBody>
                    <a:bodyPr/>
                    <a:lstStyle/>
                    <a:p>
                      <a:pPr algn="r" fontAlgn="b"/>
                      <a:r>
                        <a:rPr lang="en-US" sz="900" b="1" i="0" u="none" strike="noStrike">
                          <a:effectLst/>
                          <a:latin typeface="Arial" panose="020B0604020202020204" pitchFamily="34" charset="0"/>
                        </a:rPr>
                        <a:t>12:00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C0DA"/>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dirty="0">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3836673974"/>
                  </a:ext>
                </a:extLst>
              </a:tr>
            </a:tbl>
          </a:graphicData>
        </a:graphic>
      </p:graphicFrame>
    </p:spTree>
    <p:extLst>
      <p:ext uri="{BB962C8B-B14F-4D97-AF65-F5344CB8AC3E}">
        <p14:creationId xmlns:p14="http://schemas.microsoft.com/office/powerpoint/2010/main" val="3173954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57586-7AAF-4172-9572-F875BCA31F16}"/>
              </a:ext>
            </a:extLst>
          </p:cNvPr>
          <p:cNvSpPr>
            <a:spLocks noGrp="1"/>
          </p:cNvSpPr>
          <p:nvPr>
            <p:ph type="title"/>
          </p:nvPr>
        </p:nvSpPr>
        <p:spPr/>
        <p:txBody>
          <a:bodyPr/>
          <a:lstStyle/>
          <a:p>
            <a:r>
              <a:rPr lang="en-US" dirty="0"/>
              <a:t>March Plenary Plan</a:t>
            </a:r>
          </a:p>
        </p:txBody>
      </p:sp>
      <p:sp>
        <p:nvSpPr>
          <p:cNvPr id="3" name="Content Placeholder 2">
            <a:extLst>
              <a:ext uri="{FF2B5EF4-FFF2-40B4-BE49-F238E27FC236}">
                <a16:creationId xmlns:a16="http://schemas.microsoft.com/office/drawing/2014/main" id="{6EE32A03-30E3-4C95-B02D-A6DC3D66B981}"/>
              </a:ext>
            </a:extLst>
          </p:cNvPr>
          <p:cNvSpPr>
            <a:spLocks noGrp="1"/>
          </p:cNvSpPr>
          <p:nvPr>
            <p:ph idx="1"/>
          </p:nvPr>
        </p:nvSpPr>
        <p:spPr/>
        <p:txBody>
          <a:bodyPr>
            <a:normAutofit fontScale="92500" lnSpcReduction="20000"/>
          </a:bodyPr>
          <a:lstStyle/>
          <a:p>
            <a:pPr marL="457200" indent="-457200">
              <a:buFont typeface="Arial" panose="020B0604020202020204" pitchFamily="34" charset="0"/>
              <a:buChar char="•"/>
            </a:pPr>
            <a:r>
              <a:rPr lang="en-US" dirty="0"/>
              <a:t>Registration is required!</a:t>
            </a:r>
          </a:p>
          <a:p>
            <a:pPr marL="857250" lvl="1" indent="-457200">
              <a:buFont typeface="Arial" panose="020B0604020202020204" pitchFamily="34" charset="0"/>
              <a:buChar char="•"/>
            </a:pPr>
            <a:r>
              <a:rPr lang="en-US" dirty="0"/>
              <a:t>Register NOW to get the “normal” rate</a:t>
            </a:r>
          </a:p>
          <a:p>
            <a:pPr marL="857250" lvl="1" indent="-457200">
              <a:buFont typeface="Arial" panose="020B0604020202020204" pitchFamily="34" charset="0"/>
              <a:buChar char="•"/>
            </a:pPr>
            <a:r>
              <a:rPr lang="en-US" dirty="0"/>
              <a:t>Wait a little longer and pay more!</a:t>
            </a:r>
          </a:p>
          <a:p>
            <a:pPr marL="457200" indent="-457200">
              <a:buFont typeface="Arial" panose="020B0604020202020204" pitchFamily="34" charset="0"/>
              <a:buChar char="•"/>
            </a:pPr>
            <a:r>
              <a:rPr lang="en-US" dirty="0"/>
              <a:t>Seven (7) TG4ab meeting slots</a:t>
            </a:r>
          </a:p>
          <a:p>
            <a:pPr marL="857250" lvl="1" indent="-457200">
              <a:buFont typeface="Arial" panose="020B0604020202020204" pitchFamily="34" charset="0"/>
              <a:buChar char="•"/>
            </a:pPr>
            <a:r>
              <a:rPr lang="en-US" dirty="0"/>
              <a:t>First slot EV1 8-Mar, last EV1 15-Mar</a:t>
            </a:r>
          </a:p>
          <a:p>
            <a:pPr marL="857250" lvl="1" indent="-457200">
              <a:buFont typeface="Arial" panose="020B0604020202020204" pitchFamily="34" charset="0"/>
              <a:buChar char="•"/>
            </a:pPr>
            <a:r>
              <a:rPr lang="en-US" dirty="0"/>
              <a:t>Still using EST</a:t>
            </a:r>
          </a:p>
          <a:p>
            <a:pPr marL="857250" lvl="1" indent="-457200">
              <a:buFont typeface="Arial" panose="020B0604020202020204" pitchFamily="34" charset="0"/>
              <a:buChar char="•"/>
            </a:pPr>
            <a:r>
              <a:rPr lang="en-US" dirty="0"/>
              <a:t>Lots of EV1 to be friendly to Asia</a:t>
            </a:r>
          </a:p>
          <a:p>
            <a:pPr marL="857250" lvl="1" indent="-457200">
              <a:buFont typeface="Arial" panose="020B0604020202020204" pitchFamily="34" charset="0"/>
              <a:buChar char="•"/>
            </a:pPr>
            <a:r>
              <a:rPr lang="en-US" dirty="0"/>
              <a:t>Sorry Europe and UK attendees</a:t>
            </a:r>
          </a:p>
          <a:p>
            <a:pPr marL="857250" lvl="1" indent="-457200">
              <a:buFont typeface="Arial" panose="020B0604020202020204" pitchFamily="34" charset="0"/>
              <a:buChar char="•"/>
            </a:pPr>
            <a:r>
              <a:rPr lang="en-US" dirty="0">
                <a:solidFill>
                  <a:schemeClr val="accent1">
                    <a:lumMod val="50000"/>
                  </a:schemeClr>
                </a:solidFill>
              </a:rPr>
              <a:t>Lots of agenda time available!</a:t>
            </a:r>
          </a:p>
          <a:p>
            <a:pPr marL="457200" indent="-457200">
              <a:buFont typeface="Arial" panose="020B0604020202020204" pitchFamily="34" charset="0"/>
              <a:buChar char="•"/>
            </a:pPr>
            <a:r>
              <a:rPr lang="en-US" dirty="0"/>
              <a:t>2 Joint TG meeting slots</a:t>
            </a:r>
          </a:p>
          <a:p>
            <a:pPr marL="857250" lvl="1" indent="-457200">
              <a:buFont typeface="Arial" panose="020B0604020202020204" pitchFamily="34" charset="0"/>
              <a:buChar char="•"/>
            </a:pPr>
            <a:r>
              <a:rPr lang="en-US" dirty="0"/>
              <a:t>Usual 4ab/14/15 and 4ab/14/6a</a:t>
            </a:r>
          </a:p>
          <a:p>
            <a:pPr marL="857250" lvl="1" indent="-457200">
              <a:buFont typeface="Arial" panose="020B0604020202020204" pitchFamily="34" charset="0"/>
              <a:buChar char="•"/>
            </a:pPr>
            <a:endParaRPr lang="en-US" dirty="0"/>
          </a:p>
          <a:p>
            <a:pPr marL="857250" lvl="1"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5C2B58C5-9D84-40FE-A15D-3D1A136BFD25}"/>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15</a:t>
            </a:fld>
            <a:endParaRPr lang="en-US" altLang="en-US"/>
          </a:p>
        </p:txBody>
      </p:sp>
    </p:spTree>
    <p:extLst>
      <p:ext uri="{BB962C8B-B14F-4D97-AF65-F5344CB8AC3E}">
        <p14:creationId xmlns:p14="http://schemas.microsoft.com/office/powerpoint/2010/main" val="415029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DCE7F77-C85C-4E6D-AF80-88E2811F92B8}"/>
              </a:ext>
            </a:extLst>
          </p:cNvPr>
          <p:cNvSpPr>
            <a:spLocks noGrp="1" noChangeArrowheads="1"/>
          </p:cNvSpPr>
          <p:nvPr>
            <p:ph type="title"/>
          </p:nvPr>
        </p:nvSpPr>
        <p:spPr/>
        <p:txBody>
          <a:bodyPr/>
          <a:lstStyle/>
          <a:p>
            <a:r>
              <a:rPr lang="en-US" altLang="en-US"/>
              <a:t>Other Business</a:t>
            </a:r>
          </a:p>
        </p:txBody>
      </p:sp>
      <p:sp>
        <p:nvSpPr>
          <p:cNvPr id="16387" name="Slide Number Placeholder 3">
            <a:extLst>
              <a:ext uri="{FF2B5EF4-FFF2-40B4-BE49-F238E27FC236}">
                <a16:creationId xmlns:a16="http://schemas.microsoft.com/office/drawing/2014/main" id="{92B27822-45F7-4FE7-9481-D2B2EDB68E29}"/>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9FBF73A8-93AA-4AC4-843B-13C47A4D16E4}" type="slidenum">
              <a:rPr lang="en-US" altLang="en-US" smtClean="0">
                <a:solidFill>
                  <a:schemeClr val="tx1"/>
                </a:solidFill>
              </a:rPr>
              <a:pPr/>
              <a:t>16</a:t>
            </a:fld>
            <a:endParaRPr lang="en-US" altLang="en-US">
              <a:solidFill>
                <a:schemeClr val="tx1"/>
              </a:solidFill>
            </a:endParaRPr>
          </a:p>
        </p:txBody>
      </p:sp>
      <p:pic>
        <p:nvPicPr>
          <p:cNvPr id="5" name="Picture 4">
            <a:extLst>
              <a:ext uri="{FF2B5EF4-FFF2-40B4-BE49-F238E27FC236}">
                <a16:creationId xmlns:a16="http://schemas.microsoft.com/office/drawing/2014/main" id="{E79358EE-C794-41AD-9D7D-E8BC91C56A33}"/>
              </a:ext>
            </a:extLst>
          </p:cNvPr>
          <p:cNvPicPr>
            <a:picLocks noChangeAspect="1"/>
          </p:cNvPicPr>
          <p:nvPr/>
        </p:nvPicPr>
        <p:blipFill>
          <a:blip r:embed="rId2"/>
          <a:stretch>
            <a:fillRect/>
          </a:stretch>
        </p:blipFill>
        <p:spPr>
          <a:xfrm>
            <a:off x="1619250" y="1766887"/>
            <a:ext cx="5905500" cy="332422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5B23E-E1E4-4603-9E3C-4180AEF02E13}"/>
              </a:ext>
            </a:extLst>
          </p:cNvPr>
          <p:cNvSpPr>
            <a:spLocks noGrp="1"/>
          </p:cNvSpPr>
          <p:nvPr>
            <p:ph type="title"/>
          </p:nvPr>
        </p:nvSpPr>
        <p:spPr/>
        <p:txBody>
          <a:bodyPr/>
          <a:lstStyle/>
          <a:p>
            <a:r>
              <a:rPr lang="en-US" dirty="0"/>
              <a:t>Other Business</a:t>
            </a:r>
          </a:p>
        </p:txBody>
      </p:sp>
      <p:sp>
        <p:nvSpPr>
          <p:cNvPr id="3" name="Content Placeholder 2">
            <a:extLst>
              <a:ext uri="{FF2B5EF4-FFF2-40B4-BE49-F238E27FC236}">
                <a16:creationId xmlns:a16="http://schemas.microsoft.com/office/drawing/2014/main" id="{FB76BC0B-6504-4570-804B-6D0550CF6B69}"/>
              </a:ext>
            </a:extLst>
          </p:cNvPr>
          <p:cNvSpPr>
            <a:spLocks noGrp="1"/>
          </p:cNvSpPr>
          <p:nvPr>
            <p:ph idx="1"/>
          </p:nvPr>
        </p:nvSpPr>
        <p:spPr/>
        <p:txBody>
          <a:bodyPr/>
          <a:lstStyle/>
          <a:p>
            <a:r>
              <a:rPr lang="en-US" dirty="0"/>
              <a:t>Reminder: Working Group Elections coming up soon!</a:t>
            </a:r>
          </a:p>
          <a:p>
            <a:endParaRPr lang="en-US" dirty="0"/>
          </a:p>
        </p:txBody>
      </p:sp>
      <p:sp>
        <p:nvSpPr>
          <p:cNvPr id="4" name="Slide Number Placeholder 3">
            <a:extLst>
              <a:ext uri="{FF2B5EF4-FFF2-40B4-BE49-F238E27FC236}">
                <a16:creationId xmlns:a16="http://schemas.microsoft.com/office/drawing/2014/main" id="{6C37AC4B-5114-4442-94B2-D8DD8D6533F0}"/>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17</a:t>
            </a:fld>
            <a:endParaRPr lang="en-US" altLang="en-US"/>
          </a:p>
        </p:txBody>
      </p:sp>
    </p:spTree>
    <p:extLst>
      <p:ext uri="{BB962C8B-B14F-4D97-AF65-F5344CB8AC3E}">
        <p14:creationId xmlns:p14="http://schemas.microsoft.com/office/powerpoint/2010/main" val="2459316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18</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3856543"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463031"/>
            <a:ext cx="7772400" cy="1470025"/>
          </a:xfrm>
          <a:solidFill>
            <a:schemeClr val="bg1">
              <a:lumMod val="95000"/>
            </a:schemeClr>
          </a:solidFill>
        </p:spPr>
        <p:txBody>
          <a:bodyPr/>
          <a:lstStyle/>
          <a:p>
            <a:r>
              <a:rPr lang="en-US" dirty="0"/>
              <a:t>Task Group 15.4ab</a:t>
            </a:r>
            <a:br>
              <a:rPr lang="en-US" dirty="0"/>
            </a:br>
            <a:r>
              <a:rPr lang="en-US" sz="3600" dirty="0"/>
              <a:t>Next Generation UWB Amendment</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Teleconference / Virtual Meeting</a:t>
            </a:r>
          </a:p>
          <a:p>
            <a:r>
              <a:rPr lang="en-US" dirty="0"/>
              <a:t>February 22</a:t>
            </a:r>
            <a:r>
              <a:rPr lang="en-US" baseline="30000" dirty="0"/>
              <a:t>nd</a:t>
            </a:r>
            <a:r>
              <a:rPr lang="en-US" dirty="0"/>
              <a:t>, 2022</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dirty="0"/>
              <a:t>Slide </a:t>
            </a:r>
            <a:fld id="{0F04E8E9-279B-42CA-B6E8-61A287E0027B}" type="slidenum">
              <a:rPr lang="en-US" altLang="en-US" smtClean="0"/>
              <a:pPr>
                <a:defRPr/>
              </a:pPr>
              <a:t>2</a:t>
            </a:fld>
            <a:endParaRPr lang="en-US" altLang="en-US" dirty="0"/>
          </a:p>
        </p:txBody>
      </p:sp>
    </p:spTree>
    <p:extLst>
      <p:ext uri="{BB962C8B-B14F-4D97-AF65-F5344CB8AC3E}">
        <p14:creationId xmlns:p14="http://schemas.microsoft.com/office/powerpoint/2010/main" val="1190557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92500"/>
          </a:bodyPr>
          <a:lstStyle/>
          <a:p>
            <a:pPr marL="457200" indent="-457200">
              <a:buFont typeface="Arial" panose="020B0604020202020204" pitchFamily="34" charset="0"/>
              <a:buChar char="•"/>
            </a:pPr>
            <a:r>
              <a:rPr lang="en-US" dirty="0"/>
              <a:t>Discussion: Everyone present is welcome</a:t>
            </a:r>
          </a:p>
          <a:p>
            <a:pPr marL="457200" indent="-457200">
              <a:buFont typeface="Arial" panose="020B0604020202020204" pitchFamily="34" charset="0"/>
              <a:buChar char="•"/>
            </a:pPr>
            <a:r>
              <a:rPr lang="en-US" dirty="0"/>
              <a:t>Straw polls: Everyone present may vote</a:t>
            </a:r>
          </a:p>
          <a:p>
            <a:pPr marL="457200" indent="-457200">
              <a:buFont typeface="Arial" panose="020B0604020202020204" pitchFamily="34" charset="0"/>
              <a:buChar char="•"/>
            </a:pPr>
            <a:r>
              <a:rPr lang="en-US" dirty="0"/>
              <a:t>Formal motions: WG voters</a:t>
            </a:r>
          </a:p>
          <a:p>
            <a:pPr marL="857250" lvl="1" indent="-457200">
              <a:buFont typeface="Arial" panose="020B0604020202020204" pitchFamily="34" charset="0"/>
              <a:buChar char="•"/>
            </a:pPr>
            <a:r>
              <a:rPr lang="en-US" dirty="0"/>
              <a:t>To make, second and vote</a:t>
            </a:r>
          </a:p>
          <a:p>
            <a:pPr marL="457200" indent="-457200">
              <a:buFont typeface="Arial" panose="020B0604020202020204" pitchFamily="34" charset="0"/>
              <a:buChar char="•"/>
            </a:pPr>
            <a:r>
              <a:rPr lang="en-US" dirty="0"/>
              <a:t>Patent policy for PAR activities applies</a:t>
            </a:r>
          </a:p>
          <a:p>
            <a:pPr marL="457200" indent="-457200">
              <a:buFont typeface="Arial" panose="020B0604020202020204" pitchFamily="34" charset="0"/>
              <a:buChar char="•"/>
            </a:pPr>
            <a:r>
              <a:rPr lang="en-US"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on first contact with name and affiliation</a:t>
            </a:r>
          </a:p>
          <a:p>
            <a:pPr marL="0" indent="0" algn="ctr"/>
            <a:endParaRPr lang="en-US" dirty="0">
              <a:solidFill>
                <a:schemeClr val="accent1">
                  <a:lumMod val="50000"/>
                </a:schemeClr>
              </a:solidFill>
            </a:endParaRPr>
          </a:p>
          <a:p>
            <a:pPr marL="457200" indent="-457200">
              <a:buFont typeface="Arial" panose="020B0604020202020204" pitchFamily="34" charset="0"/>
              <a:buChar char="•"/>
            </a:pPr>
            <a:endParaRPr lang="en-US" dirty="0"/>
          </a:p>
          <a:p>
            <a:pPr marL="0" indent="0"/>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Working Group Copyright Materials</a:t>
            </a:r>
          </a:p>
          <a:p>
            <a:pPr>
              <a:defRPr/>
            </a:pPr>
            <a:r>
              <a:rPr lang="en-US" dirty="0">
                <a:hlinkClick r:id="rId6"/>
              </a:rPr>
              <a:t>https://standards.ieee.org/ipr/copyright-materials.html</a:t>
            </a:r>
            <a:endParaRPr lang="en-US" dirty="0"/>
          </a:p>
          <a:p>
            <a:pPr>
              <a:defRPr/>
            </a:pPr>
            <a:r>
              <a:rPr lang="en-US" dirty="0">
                <a:hlinkClick r:id="rId7"/>
              </a:rPr>
              <a:t>https://standards.ieee.org/content/dam/ieee-standards/standards/web/documents/other/ieee-sa-copyright-policy-2019.pdf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5</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normAutofit/>
          </a:bodyPr>
          <a:lstStyle/>
          <a:p>
            <a:pPr marL="514350" indent="-514350">
              <a:buFont typeface="Arial" panose="020B0604020202020204" pitchFamily="34" charset="0"/>
              <a:buAutoNum type="arabicPeriod"/>
            </a:pPr>
            <a:r>
              <a:rPr lang="en-US" altLang="en-US" dirty="0"/>
              <a:t>Opening and meeting preamble</a:t>
            </a:r>
          </a:p>
          <a:p>
            <a:pPr marL="514350" indent="-514350">
              <a:buFont typeface="Arial" panose="020B0604020202020204" pitchFamily="34" charset="0"/>
              <a:buAutoNum type="arabicPeriod"/>
            </a:pPr>
            <a:r>
              <a:rPr lang="en-US" altLang="en-US" dirty="0"/>
              <a:t>Recap and Reminders </a:t>
            </a:r>
          </a:p>
          <a:p>
            <a:pPr marL="514350" indent="-514350">
              <a:buFont typeface="Arial" panose="020B0604020202020204" pitchFamily="34" charset="0"/>
              <a:buAutoNum type="arabicPeriod"/>
            </a:pPr>
            <a:r>
              <a:rPr lang="en-US" altLang="en-US" dirty="0"/>
              <a:t>Technical discussions from January</a:t>
            </a:r>
          </a:p>
          <a:p>
            <a:pPr marL="914400" lvl="1" indent="-514350">
              <a:buFont typeface="Arial" panose="020B0604020202020204" pitchFamily="34" charset="0"/>
              <a:buAutoNum type="arabicPeriod"/>
            </a:pPr>
            <a:r>
              <a:rPr lang="fr-FR" dirty="0"/>
              <a:t>Information Elements for efficient DL-TDoA</a:t>
            </a:r>
            <a:endParaRPr lang="en-US" altLang="en-US" dirty="0"/>
          </a:p>
          <a:p>
            <a:pPr marL="514350" indent="-514350">
              <a:buFont typeface="Arial" panose="020B0604020202020204" pitchFamily="34" charset="0"/>
              <a:buAutoNum type="arabicPeriod"/>
            </a:pPr>
            <a:r>
              <a:rPr lang="en-US" altLang="en-US" dirty="0"/>
              <a:t>Next steps</a:t>
            </a:r>
          </a:p>
          <a:p>
            <a:pPr marL="514350" indent="-514350">
              <a:buFont typeface="Arial" panose="020B0604020202020204" pitchFamily="34" charset="0"/>
              <a:buAutoNum type="arabicPeriod"/>
            </a:pPr>
            <a:r>
              <a:rPr lang="en-US" altLang="en-US" dirty="0"/>
              <a:t>Any other Business</a:t>
            </a:r>
          </a:p>
          <a:p>
            <a:pPr marL="514350" indent="-514350">
              <a:buFont typeface="Arial" panose="020B0604020202020204" pitchFamily="34" charset="0"/>
              <a:buAutoNum type="arabicPeriod"/>
            </a:pPr>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6</a:t>
            </a:fld>
            <a:endParaRPr lang="en-US" altLang="en-US">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FE7106-48FD-47AF-995A-DAF6D1C4E603}"/>
              </a:ext>
            </a:extLst>
          </p:cNvPr>
          <p:cNvSpPr>
            <a:spLocks noGrp="1"/>
          </p:cNvSpPr>
          <p:nvPr>
            <p:ph type="title"/>
          </p:nvPr>
        </p:nvSpPr>
        <p:spPr>
          <a:xfrm>
            <a:off x="722313" y="1772816"/>
            <a:ext cx="7772400" cy="1362075"/>
          </a:xfrm>
        </p:spPr>
        <p:txBody>
          <a:bodyPr/>
          <a:lstStyle/>
          <a:p>
            <a:pPr algn="ctr"/>
            <a:r>
              <a:rPr lang="en-US" dirty="0"/>
              <a:t>Recap</a:t>
            </a:r>
          </a:p>
        </p:txBody>
      </p:sp>
      <p:sp>
        <p:nvSpPr>
          <p:cNvPr id="4" name="Slide Number Placeholder 3">
            <a:extLst>
              <a:ext uri="{FF2B5EF4-FFF2-40B4-BE49-F238E27FC236}">
                <a16:creationId xmlns:a16="http://schemas.microsoft.com/office/drawing/2014/main" id="{1708014A-7389-450F-B079-8EB95C60F7F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spTree>
    <p:extLst>
      <p:ext uri="{BB962C8B-B14F-4D97-AF65-F5344CB8AC3E}">
        <p14:creationId xmlns:p14="http://schemas.microsoft.com/office/powerpoint/2010/main" val="3850218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FDEC2C8-AE1F-4ACD-A9E1-167666D186EF}"/>
              </a:ext>
            </a:extLst>
          </p:cNvPr>
          <p:cNvSpPr>
            <a:spLocks noGrp="1"/>
          </p:cNvSpPr>
          <p:nvPr>
            <p:ph type="title"/>
          </p:nvPr>
        </p:nvSpPr>
        <p:spPr/>
        <p:txBody>
          <a:bodyPr>
            <a:noAutofit/>
          </a:bodyPr>
          <a:lstStyle/>
          <a:p>
            <a:r>
              <a:rPr lang="en-US" sz="1800" b="1" i="0" u="none" strike="noStrike" baseline="0" dirty="0">
                <a:latin typeface="Verdana-Bold"/>
              </a:rPr>
              <a:t>5.2.b Scope of the project (As approved):</a:t>
            </a:r>
            <a:br>
              <a:rPr lang="en-US" sz="1800" b="1" i="0" u="none" strike="noStrike" baseline="0" dirty="0">
                <a:latin typeface="Verdana-Bold"/>
              </a:rPr>
            </a:br>
            <a:endParaRPr lang="en-US" sz="1800" dirty="0"/>
          </a:p>
        </p:txBody>
      </p:sp>
      <p:sp>
        <p:nvSpPr>
          <p:cNvPr id="6" name="Content Placeholder 5">
            <a:extLst>
              <a:ext uri="{FF2B5EF4-FFF2-40B4-BE49-F238E27FC236}">
                <a16:creationId xmlns:a16="http://schemas.microsoft.com/office/drawing/2014/main" id="{CD4A1A27-E529-4E42-AE00-A342ED4ACEAA}"/>
              </a:ext>
            </a:extLst>
          </p:cNvPr>
          <p:cNvSpPr>
            <a:spLocks noGrp="1"/>
          </p:cNvSpPr>
          <p:nvPr>
            <p:ph idx="1"/>
          </p:nvPr>
        </p:nvSpPr>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endParaRPr lang="en-US" dirty="0"/>
          </a:p>
        </p:txBody>
      </p:sp>
      <p:sp>
        <p:nvSpPr>
          <p:cNvPr id="4" name="Slide Number Placeholder 3">
            <a:extLst>
              <a:ext uri="{FF2B5EF4-FFF2-40B4-BE49-F238E27FC236}">
                <a16:creationId xmlns:a16="http://schemas.microsoft.com/office/drawing/2014/main" id="{579E62A7-BDD7-4576-9A22-B561BFC83710}"/>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8</a:t>
            </a:fld>
            <a:endParaRPr lang="en-US" altLang="en-US"/>
          </a:p>
        </p:txBody>
      </p:sp>
      <p:sp>
        <p:nvSpPr>
          <p:cNvPr id="2" name="TextBox 1">
            <a:extLst>
              <a:ext uri="{FF2B5EF4-FFF2-40B4-BE49-F238E27FC236}">
                <a16:creationId xmlns:a16="http://schemas.microsoft.com/office/drawing/2014/main" id="{5A9992AB-5999-4630-A14F-C65F495945D2}"/>
              </a:ext>
            </a:extLst>
          </p:cNvPr>
          <p:cNvSpPr txBox="1"/>
          <p:nvPr/>
        </p:nvSpPr>
        <p:spPr>
          <a:xfrm>
            <a:off x="899592" y="6165304"/>
            <a:ext cx="7476431" cy="276999"/>
          </a:xfrm>
          <a:prstGeom prst="rect">
            <a:avLst/>
          </a:prstGeom>
          <a:solidFill>
            <a:schemeClr val="accent6">
              <a:lumMod val="50000"/>
            </a:schemeClr>
          </a:solidFill>
        </p:spPr>
        <p:txBody>
          <a:bodyPr wrap="square" rtlCol="0">
            <a:spAutoFit/>
          </a:bodyPr>
          <a:lstStyle/>
          <a:p>
            <a:pPr algn="ctr"/>
            <a:r>
              <a:rPr lang="en-US" dirty="0">
                <a:solidFill>
                  <a:schemeClr val="tx1"/>
                </a:solidFill>
                <a:hlinkClick r:id="rId2"/>
              </a:rPr>
              <a:t>https://development.standards.ieee.org/myproject-web/app#viewpar/9081</a:t>
            </a:r>
            <a:endParaRPr lang="en-US" dirty="0">
              <a:solidFill>
                <a:schemeClr val="tx1"/>
              </a:solidFill>
            </a:endParaRPr>
          </a:p>
        </p:txBody>
      </p:sp>
    </p:spTree>
    <p:extLst>
      <p:ext uri="{BB962C8B-B14F-4D97-AF65-F5344CB8AC3E}">
        <p14:creationId xmlns:p14="http://schemas.microsoft.com/office/powerpoint/2010/main" val="3267948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4E4B-83CD-4F5F-B89F-C83770A4B790}"/>
              </a:ext>
            </a:extLst>
          </p:cNvPr>
          <p:cNvSpPr>
            <a:spLocks noGrp="1"/>
          </p:cNvSpPr>
          <p:nvPr>
            <p:ph type="title"/>
          </p:nvPr>
        </p:nvSpPr>
        <p:spPr/>
        <p:txBody>
          <a:bodyPr/>
          <a:lstStyle/>
          <a:p>
            <a:r>
              <a:rPr lang="en-US" dirty="0"/>
              <a:t>Technical Discussion</a:t>
            </a:r>
          </a:p>
        </p:txBody>
      </p:sp>
      <p:sp>
        <p:nvSpPr>
          <p:cNvPr id="4" name="Slide Number Placeholder 3">
            <a:extLst>
              <a:ext uri="{FF2B5EF4-FFF2-40B4-BE49-F238E27FC236}">
                <a16:creationId xmlns:a16="http://schemas.microsoft.com/office/drawing/2014/main" id="{0B721F41-A9AF-4729-AFF9-069E25B6424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pic>
        <p:nvPicPr>
          <p:cNvPr id="15" name="Picture 14">
            <a:extLst>
              <a:ext uri="{FF2B5EF4-FFF2-40B4-BE49-F238E27FC236}">
                <a16:creationId xmlns:a16="http://schemas.microsoft.com/office/drawing/2014/main" id="{993A40DB-5963-44FB-B08E-E9985A9D96DB}"/>
              </a:ext>
            </a:extLst>
          </p:cNvPr>
          <p:cNvPicPr>
            <a:picLocks noChangeAspect="1"/>
          </p:cNvPicPr>
          <p:nvPr/>
        </p:nvPicPr>
        <p:blipFill>
          <a:blip r:embed="rId2"/>
          <a:stretch>
            <a:fillRect/>
          </a:stretch>
        </p:blipFill>
        <p:spPr>
          <a:xfrm>
            <a:off x="2233612" y="1844824"/>
            <a:ext cx="4676775" cy="4067175"/>
          </a:xfrm>
          <a:prstGeom prst="rect">
            <a:avLst/>
          </a:prstGeom>
        </p:spPr>
      </p:pic>
    </p:spTree>
    <p:extLst>
      <p:ext uri="{BB962C8B-B14F-4D97-AF65-F5344CB8AC3E}">
        <p14:creationId xmlns:p14="http://schemas.microsoft.com/office/powerpoint/2010/main" val="148792278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38694</TotalTime>
  <Words>1470</Words>
  <Application>Microsoft Office PowerPoint</Application>
  <PresentationFormat>On-screen Show (4:3)</PresentationFormat>
  <Paragraphs>590</Paragraphs>
  <Slides>18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Courier</vt:lpstr>
      <vt:lpstr>Open Sans</vt:lpstr>
      <vt:lpstr>Times New Roman</vt:lpstr>
      <vt:lpstr>Verdana-Bold</vt:lpstr>
      <vt:lpstr>Office Theme</vt:lpstr>
      <vt:lpstr>PowerPoint Presentation</vt:lpstr>
      <vt:lpstr>Task Group 15.4ab Next Generation UWB Amendment</vt:lpstr>
      <vt:lpstr>Task Group Rules</vt:lpstr>
      <vt:lpstr>IEEE-SA Patent, Copyright, and Participation Policies</vt:lpstr>
      <vt:lpstr>IEEE 802 Ground Rules</vt:lpstr>
      <vt:lpstr>Proposed Agenda</vt:lpstr>
      <vt:lpstr>Recap</vt:lpstr>
      <vt:lpstr>5.2.b Scope of the project (As approved): </vt:lpstr>
      <vt:lpstr>Technical Discussion</vt:lpstr>
      <vt:lpstr>Links</vt:lpstr>
      <vt:lpstr>Next Steps</vt:lpstr>
      <vt:lpstr>Collaboration Potential</vt:lpstr>
      <vt:lpstr>Teleconference Schedule</vt:lpstr>
      <vt:lpstr>March Plenary</vt:lpstr>
      <vt:lpstr>March Plenary Plan</vt:lpstr>
      <vt:lpstr>Other Business</vt:lpstr>
      <vt:lpstr>Other Business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218</cp:revision>
  <cp:lastPrinted>2000-03-07T00:55:37Z</cp:lastPrinted>
  <dcterms:created xsi:type="dcterms:W3CDTF">2016-01-17T22:48:36Z</dcterms:created>
  <dcterms:modified xsi:type="dcterms:W3CDTF">2022-02-23T20:32:12Z</dcterms:modified>
  <cp:category/>
</cp:coreProperties>
</file>