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howGuides="1">
      <p:cViewPr varScale="1">
        <p:scale>
          <a:sx n="72" d="100"/>
          <a:sy n="72" d="100"/>
        </p:scale>
        <p:origin x="996" y="48"/>
      </p:cViewPr>
      <p:guideLst>
        <p:guide orient="horz" pos="2160"/>
        <p:guide pos="2880"/>
      </p:guideLst>
    </p:cSldViewPr>
  </p:slideViewPr>
  <p:notesTextViewPr>
    <p:cViewPr>
      <p:scale>
        <a:sx n="1" d="1"/>
        <a:sy n="1" d="1"/>
      </p:scale>
      <p:origin x="0" y="0"/>
    </p:cViewPr>
  </p:notesTextViewPr>
  <p:sorterViewPr>
    <p:cViewPr>
      <p:scale>
        <a:sx n="100" d="100"/>
        <a:sy n="100" d="100"/>
      </p:scale>
      <p:origin x="0" y="-822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2022/3/8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March 2022]	</a:t>
            </a:r>
          </a:p>
          <a:p>
            <a:r>
              <a:rPr lang="en-US" altLang="ja-JP" sz="1600" b="1" dirty="0">
                <a:ea typeface="ＭＳ Ｐゴシック" charset="-128"/>
              </a:rPr>
              <a:t>Date Submitted: </a:t>
            </a:r>
            <a:r>
              <a:rPr lang="en-US" altLang="ja-JP" sz="1600" dirty="0">
                <a:ea typeface="ＭＳ Ｐゴシック" charset="-128"/>
              </a:rPr>
              <a:t>[8</a:t>
            </a:r>
            <a:r>
              <a:rPr lang="ja-JP" altLang="en-US" sz="1600" baseline="30000" dirty="0">
                <a:ea typeface="ＭＳ Ｐゴシック" charset="-128"/>
              </a:rPr>
              <a:t>ｔｈ</a:t>
            </a:r>
            <a:r>
              <a:rPr lang="en-US" altLang="ja-JP" sz="1600" dirty="0">
                <a:ea typeface="ＭＳ Ｐゴシック" charset="-128"/>
              </a:rPr>
              <a:t> March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March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March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March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87947824"/>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March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40" y="1590330"/>
            <a:ext cx="8824450"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Answer for Comments from EC and other 802 WGs for Revision PAR</a:t>
            </a:r>
          </a:p>
          <a:p>
            <a:pPr>
              <a:buFont typeface="Arial" panose="020B0604020202020204" pitchFamily="34" charset="0"/>
              <a:buChar char="•"/>
            </a:pPr>
            <a:r>
              <a:rPr lang="en-US" altLang="ja-JP" sz="2000" dirty="0">
                <a:solidFill>
                  <a:srgbClr val="FF0000"/>
                </a:solidFill>
              </a:rPr>
              <a:t>Update of CSD and TRD for the Revision 802.15.6ma</a:t>
            </a:r>
          </a:p>
          <a:p>
            <a:pPr>
              <a:buFont typeface="Arial" panose="020B0604020202020204" pitchFamily="34" charset="0"/>
              <a:buChar char="•"/>
            </a:pPr>
            <a:r>
              <a:rPr lang="en-US" altLang="ja-JP" sz="2000" dirty="0">
                <a:solidFill>
                  <a:srgbClr val="FF0000"/>
                </a:solidFill>
              </a:rPr>
              <a:t>Channel model,  PHY and MAC  documentation for revision</a:t>
            </a: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revision </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6187" y="1313384"/>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January 2022                    doc.#15-22-0093-01-06a</a:t>
            </a:r>
          </a:p>
          <a:p>
            <a:pPr>
              <a:lnSpc>
                <a:spcPts val="1100"/>
              </a:lnSpc>
            </a:pPr>
            <a:r>
              <a:rPr lang="en-US" altLang="ja-JP" sz="1300" dirty="0"/>
              <a:t>Agenda of TG15.6a  March Meeting                                                                                   doc.#15-22-0107-01-06a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Revision PAR and CSD for IEEE802.15.6ma                                                                      doc.#15-22-0063-00-06a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802.15.6a                                                  doc.#15-22-0024-00-06a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Analyzing the security aspects and list of security recommendation of the IEEE 802.15.6 standard</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Confirmation of PAR, CSD, TRD for Revision/Amendment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a:t>
            </a:r>
            <a:r>
              <a:rPr kumimoji="1" lang="en-US" altLang="ja-JP" sz="1200" b="1" dirty="0">
                <a:solidFill>
                  <a:prstClr val="black"/>
                </a:solidFill>
                <a:latin typeface="游ゴシック" panose="020F0502020204030204"/>
                <a:ea typeface="游ゴシック" panose="020B0400000000000000" pitchFamily="50" charset="-128"/>
              </a:rPr>
              <a:t>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M</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4" name="図 3">
            <a:extLst>
              <a:ext uri="{FF2B5EF4-FFF2-40B4-BE49-F238E27FC236}">
                <a16:creationId xmlns:a16="http://schemas.microsoft.com/office/drawing/2014/main" id="{4E0D7C3F-0269-4195-AC65-B9E4538BF371}"/>
              </a:ext>
            </a:extLst>
          </p:cNvPr>
          <p:cNvPicPr>
            <a:picLocks noChangeAspect="1"/>
          </p:cNvPicPr>
          <p:nvPr/>
        </p:nvPicPr>
        <p:blipFill>
          <a:blip r:embed="rId3"/>
          <a:stretch>
            <a:fillRect/>
          </a:stretch>
        </p:blipFill>
        <p:spPr>
          <a:xfrm>
            <a:off x="0" y="2038328"/>
            <a:ext cx="9144000" cy="2781344"/>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4000333949"/>
              </p:ext>
            </p:extLst>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extLst>
              <p:ext uri="{D42A27DB-BD31-4B8C-83A1-F6EECF244321}">
                <p14:modId xmlns:p14="http://schemas.microsoft.com/office/powerpoint/2010/main" val="1974672922"/>
              </p:ext>
            </p:extLst>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9</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2022. Doc.# 15-22-0093-01-06a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15-22-0107-01-06a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53851</TotalTime>
  <Words>2859</Words>
  <Application>Microsoft Office PowerPoint</Application>
  <PresentationFormat>画面に合わせる (4:3)</PresentationFormat>
  <Paragraphs>286</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Plenary Meeting March 9th,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8-16, March 2022</vt:lpstr>
      <vt:lpstr>TG15.6a  Session Schedule for 8-15, March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78</cp:revision>
  <dcterms:created xsi:type="dcterms:W3CDTF">2020-12-17T10:56:09Z</dcterms:created>
  <dcterms:modified xsi:type="dcterms:W3CDTF">2022-03-08T09:37:16Z</dcterms:modified>
</cp:coreProperties>
</file>