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87" r:id="rId2"/>
    <p:sldId id="294" r:id="rId3"/>
    <p:sldId id="289" r:id="rId4"/>
    <p:sldId id="291" r:id="rId5"/>
    <p:sldId id="292" r:id="rId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125" d="100"/>
          <a:sy n="125" d="100"/>
        </p:scale>
        <p:origin x="1498"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15-21-0626-00-wng0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November 2021 WNG Closing Report</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17 November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November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to the working group activates during the plenary session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276872"/>
            <a:ext cx="5544616" cy="252028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November 2021 Plenary</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Lucida Console" panose="020B0609040504020204" pitchFamily="49" charset="0"/>
                <a:ea typeface="ＭＳ Ｐゴシック" charset="0"/>
                <a:cs typeface="ＭＳ Ｐゴシック" charset="0"/>
              </a:rPr>
              <a:t>Virtual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2800" dirty="0">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b="1" dirty="0">
                <a:solidFill>
                  <a:schemeClr val="accent5">
                    <a:lumMod val="50000"/>
                  </a:schemeClr>
                </a:solidFill>
                <a:latin typeface="Lucida Console" panose="020B0609040504020204" pitchFamily="49" charset="0"/>
                <a:ea typeface="ＭＳ Ｐゴシック" charset="0"/>
                <a:cs typeface="ＭＳ Ｐゴシック" charset="0"/>
              </a:rPr>
              <a:t>Closing Report</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10 November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a:t>TG 12 concepts and future  (Kinney)</a:t>
            </a:r>
          </a:p>
          <a:p>
            <a:pPr marL="914400" lvl="1" indent="-514350">
              <a:buFont typeface="+mj-lt"/>
              <a:buAutoNum type="arabicPeriod"/>
              <a:defRPr/>
            </a:pPr>
            <a:r>
              <a:rPr lang="en-US" sz="2400" dirty="0"/>
              <a:t>802 Next Gen collaboration (Rolfe)</a:t>
            </a:r>
          </a:p>
          <a:p>
            <a:pPr marL="514350" indent="-514350">
              <a:buFont typeface="+mj-lt"/>
              <a:buAutoNum type="arabicPeriod"/>
              <a:defRPr/>
            </a:pPr>
            <a:r>
              <a:rPr lang="en-US" sz="2800" dirty="0"/>
              <a:t>Any other business</a:t>
            </a:r>
          </a:p>
          <a:p>
            <a:pPr marL="914400" lvl="1" indent="-514350">
              <a:buFont typeface="+mj-lt"/>
              <a:buAutoNum type="arabicPeriod"/>
              <a:defRPr/>
            </a:pPr>
            <a:r>
              <a:rPr lang="en-US" sz="2400" dirty="0"/>
              <a:t>Reminders and announcements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dirty="0"/>
              <a:t>What do you propose the Working Group do next?</a:t>
            </a:r>
          </a:p>
          <a:p>
            <a:pPr marL="457200" indent="-457200">
              <a:buFont typeface="Arial" panose="020B0604020202020204" pitchFamily="34" charset="0"/>
              <a:buChar char="•"/>
            </a:pPr>
            <a:r>
              <a:rPr lang="en-US" altLang="en-US" dirty="0"/>
              <a:t>15.12 – Pat Kinney to present further in January WNG</a:t>
            </a:r>
          </a:p>
          <a:p>
            <a:pPr marL="457200" indent="-457200">
              <a:buFont typeface="Arial" panose="020B0604020202020204" pitchFamily="34" charset="0"/>
              <a:buChar char="•"/>
            </a:pPr>
            <a:r>
              <a:rPr lang="en-US" altLang="en-US" dirty="0"/>
              <a:t>Ben Rolfe to continue in the 802 NextGen collaboration</a:t>
            </a:r>
          </a:p>
          <a:p>
            <a:pPr marL="457200" indent="-457200">
              <a:buFont typeface="Arial" panose="020B0604020202020204" pitchFamily="34" charset="0"/>
              <a:buChar char="•"/>
            </a:pP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Thank You</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9" name="Picture 8" descr="A picture containing text, cup, coffee, indoor&#10;&#10;Description automatically generated">
            <a:extLst>
              <a:ext uri="{FF2B5EF4-FFF2-40B4-BE49-F238E27FC236}">
                <a16:creationId xmlns:a16="http://schemas.microsoft.com/office/drawing/2014/main" id="{E9DA8CDE-FDBB-4FE3-98E5-07FABB6DC977}"/>
              </a:ext>
            </a:extLst>
          </p:cNvPr>
          <p:cNvPicPr>
            <a:picLocks noChangeAspect="1"/>
          </p:cNvPicPr>
          <p:nvPr/>
        </p:nvPicPr>
        <p:blipFill>
          <a:blip r:embed="rId2"/>
          <a:stretch>
            <a:fillRect/>
          </a:stretch>
        </p:blipFill>
        <p:spPr>
          <a:xfrm>
            <a:off x="3265646" y="2924944"/>
            <a:ext cx="2612708" cy="3124200"/>
          </a:xfrm>
          <a:prstGeom prst="rect">
            <a:avLst/>
          </a:prstGeom>
        </p:spPr>
      </p:pic>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8914</TotalTime>
  <Words>282</Words>
  <Application>Microsoft Office PowerPoint</Application>
  <PresentationFormat>On-screen Show (4:3)</PresentationFormat>
  <Paragraphs>40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Lucida Console</vt:lpstr>
      <vt:lpstr>Times New Roman</vt:lpstr>
      <vt:lpstr>Office Theme</vt:lpstr>
      <vt:lpstr>PowerPoint Presentation</vt:lpstr>
      <vt:lpstr>PowerPoint Presentation</vt:lpstr>
      <vt:lpstr>PowerPoint Presentation</vt:lpstr>
      <vt:lpstr>The usual question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76</cp:revision>
  <cp:lastPrinted>2000-03-07T00:55:37Z</cp:lastPrinted>
  <dcterms:created xsi:type="dcterms:W3CDTF">2016-01-17T22:48:36Z</dcterms:created>
  <dcterms:modified xsi:type="dcterms:W3CDTF">2021-11-17T14:51:59Z</dcterms:modified>
  <cp:category/>
</cp:coreProperties>
</file>