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vml" ContentType="application/vnd.openxmlformats-officedocument.vmlDrawing"/>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6" Type="http://schemas.openxmlformats.org/officeDocument/2006/relationships/custom-properties" Target="docProps/custom.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0"/>
  </p:notesMasterIdLst>
  <p:handoutMasterIdLst>
    <p:handoutMasterId r:id="rId11"/>
  </p:handoutMasterIdLst>
  <p:sldIdLst>
    <p:sldId id="448" r:id="rId2"/>
    <p:sldId id="449" r:id="rId3"/>
    <p:sldId id="451" r:id="rId4"/>
    <p:sldId id="452" r:id="rId5"/>
    <p:sldId id="467" r:id="rId6"/>
    <p:sldId id="459" r:id="rId7"/>
    <p:sldId id="477" r:id="rId8"/>
    <p:sldId id="470" r:id="rId9"/>
  </p:sldIdLst>
  <p:sldSz cx="9144000" cy="6858000" type="screen4x3"/>
  <p:notesSz cx="6934200" cy="9280525"/>
  <p:defaultTextStyle>
    <a:defPPr>
      <a:defRPr lang="en-US"/>
    </a:defPPr>
    <a:lvl1pPr algn="l" rtl="0" eaLnBrk="0" fontAlgn="base" hangingPunct="0">
      <a:spcBef>
        <a:spcPct val="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Times New Roman" pitchFamily="18" charset="0"/>
        <a:ea typeface="+mn-ea"/>
        <a:cs typeface="+mn-cs"/>
      </a:defRPr>
    </a:lvl6pPr>
    <a:lvl7pPr marL="2743200" algn="l" defTabSz="914400" rtl="0" eaLnBrk="1" latinLnBrk="0" hangingPunct="1">
      <a:defRPr sz="1200" kern="1200">
        <a:solidFill>
          <a:schemeClr val="tx1"/>
        </a:solidFill>
        <a:latin typeface="Times New Roman" pitchFamily="18" charset="0"/>
        <a:ea typeface="+mn-ea"/>
        <a:cs typeface="+mn-cs"/>
      </a:defRPr>
    </a:lvl7pPr>
    <a:lvl8pPr marL="3200400" algn="l" defTabSz="914400" rtl="0" eaLnBrk="1" latinLnBrk="0" hangingPunct="1">
      <a:defRPr sz="1200" kern="1200">
        <a:solidFill>
          <a:schemeClr val="tx1"/>
        </a:solidFill>
        <a:latin typeface="Times New Roman" pitchFamily="18" charset="0"/>
        <a:ea typeface="+mn-ea"/>
        <a:cs typeface="+mn-cs"/>
      </a:defRPr>
    </a:lvl8pPr>
    <a:lvl9pPr marL="3657600" algn="l" defTabSz="914400" rtl="0" eaLnBrk="1" latinLnBrk="0" hangingPunct="1">
      <a:defRPr sz="12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160">
          <p15:clr>
            <a:srgbClr val="A4A3A4"/>
          </p15:clr>
        </p15:guide>
        <p15:guide id="2" pos="288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895" autoAdjust="0"/>
    <p:restoredTop sz="94771" autoAdjust="0"/>
  </p:normalViewPr>
  <p:slideViewPr>
    <p:cSldViewPr>
      <p:cViewPr varScale="1">
        <p:scale>
          <a:sx n="114" d="100"/>
          <a:sy n="114" d="100"/>
        </p:scale>
        <p:origin x="1854" y="96"/>
      </p:cViewPr>
      <p:guideLst>
        <p:guide orient="horz" pos="2160"/>
        <p:guide pos="2880"/>
      </p:guideLst>
    </p:cSldViewPr>
  </p:slideViewPr>
  <p:outlineViewPr>
    <p:cViewPr>
      <p:scale>
        <a:sx n="50" d="100"/>
        <a:sy n="50"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100" d="100"/>
          <a:sy n="100" d="100"/>
        </p:scale>
        <p:origin x="3576" y="144"/>
      </p:cViewPr>
      <p:guideLst>
        <p:guide orient="horz" pos="2160"/>
        <p:guide pos="288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4023525" y="175081"/>
            <a:ext cx="2215350" cy="215444"/>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algn="r" defTabSz="933450">
              <a:defRPr sz="1400" b="1">
                <a:latin typeface="Times New Roman" pitchFamily="18" charset="0"/>
              </a:defRPr>
            </a:lvl1pPr>
          </a:lstStyle>
          <a:p>
            <a:pPr>
              <a:defRPr/>
            </a:pPr>
            <a:r>
              <a:rPr lang="en-US" dirty="0"/>
              <a:t>doc.: IEEE 802.15-21-0181r0</a:t>
            </a:r>
          </a:p>
        </p:txBody>
      </p:sp>
      <p:sp>
        <p:nvSpPr>
          <p:cNvPr id="3075" name="Rectangle 3"/>
          <p:cNvSpPr>
            <a:spLocks noGrp="1" noChangeArrowheads="1"/>
          </p:cNvSpPr>
          <p:nvPr>
            <p:ph type="dt" sz="quarter" idx="1"/>
          </p:nvPr>
        </p:nvSpPr>
        <p:spPr bwMode="auto">
          <a:xfrm>
            <a:off x="695325" y="177800"/>
            <a:ext cx="827088" cy="212725"/>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defTabSz="933450">
              <a:defRPr sz="1400" b="1">
                <a:latin typeface="Times New Roman" pitchFamily="18" charset="0"/>
              </a:defRPr>
            </a:lvl1pPr>
          </a:lstStyle>
          <a:p>
            <a:pPr>
              <a:defRPr/>
            </a:pPr>
            <a:r>
              <a:rPr lang="en-US"/>
              <a:t>October 2020</a:t>
            </a:r>
          </a:p>
        </p:txBody>
      </p:sp>
      <p:sp>
        <p:nvSpPr>
          <p:cNvPr id="3076" name="Rectangle 4"/>
          <p:cNvSpPr>
            <a:spLocks noGrp="1" noChangeArrowheads="1"/>
          </p:cNvSpPr>
          <p:nvPr>
            <p:ph type="ftr" sz="quarter" idx="2"/>
          </p:nvPr>
        </p:nvSpPr>
        <p:spPr bwMode="auto">
          <a:xfrm>
            <a:off x="4268009" y="8982075"/>
            <a:ext cx="2050241" cy="184666"/>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defTabSz="933450">
              <a:defRPr>
                <a:latin typeface="Times New Roman" pitchFamily="18" charset="0"/>
              </a:defRPr>
            </a:lvl1pPr>
          </a:lstStyle>
          <a:p>
            <a:pPr>
              <a:defRPr/>
            </a:pPr>
            <a:r>
              <a:rPr lang="en-US" dirty="0"/>
              <a:t>Pat Kinney (Kinney Consulting))</a:t>
            </a:r>
          </a:p>
        </p:txBody>
      </p:sp>
      <p:sp>
        <p:nvSpPr>
          <p:cNvPr id="3077" name="Rectangle 5"/>
          <p:cNvSpPr>
            <a:spLocks noGrp="1" noChangeArrowheads="1"/>
          </p:cNvSpPr>
          <p:nvPr>
            <p:ph type="sldNum" sz="quarter" idx="3"/>
          </p:nvPr>
        </p:nvSpPr>
        <p:spPr bwMode="auto">
          <a:xfrm>
            <a:off x="3133725" y="8982075"/>
            <a:ext cx="512763"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ctr" defTabSz="933450">
              <a:defRPr>
                <a:latin typeface="Times New Roman" pitchFamily="18" charset="0"/>
              </a:defRPr>
            </a:lvl1pPr>
          </a:lstStyle>
          <a:p>
            <a:pPr>
              <a:defRPr/>
            </a:pPr>
            <a:r>
              <a:rPr lang="en-US"/>
              <a:t>Page </a:t>
            </a:r>
            <a:fld id="{D48B62BC-A010-4F8B-96BC-D75426AA710C}" type="slidenum">
              <a:rPr lang="en-US"/>
              <a:pPr>
                <a:defRPr/>
              </a:pPr>
              <a:t>‹#›</a:t>
            </a:fld>
            <a:endParaRPr lang="en-US"/>
          </a:p>
        </p:txBody>
      </p:sp>
      <p:sp>
        <p:nvSpPr>
          <p:cNvPr id="3078" name="Line 6"/>
          <p:cNvSpPr>
            <a:spLocks noChangeShapeType="1"/>
          </p:cNvSpPr>
          <p:nvPr/>
        </p:nvSpPr>
        <p:spPr bwMode="auto">
          <a:xfrm>
            <a:off x="693738" y="387350"/>
            <a:ext cx="5546725" cy="0"/>
          </a:xfrm>
          <a:prstGeom prst="line">
            <a:avLst/>
          </a:prstGeom>
          <a:noFill/>
          <a:ln w="12700">
            <a:solidFill>
              <a:schemeClr val="tx1"/>
            </a:solidFill>
            <a:round/>
            <a:headEnd type="none" w="sm" len="sm"/>
            <a:tailEnd type="none" w="sm" len="sm"/>
          </a:ln>
          <a:effectLst/>
        </p:spPr>
        <p:txBody>
          <a:bodyPr wrap="none" anchor="ctr"/>
          <a:lstStyle/>
          <a:p>
            <a:pPr>
              <a:defRPr/>
            </a:pPr>
            <a:endParaRPr lang="en-US"/>
          </a:p>
        </p:txBody>
      </p:sp>
      <p:sp>
        <p:nvSpPr>
          <p:cNvPr id="3079" name="Rectangle 7"/>
          <p:cNvSpPr>
            <a:spLocks noChangeArrowheads="1"/>
          </p:cNvSpPr>
          <p:nvPr/>
        </p:nvSpPr>
        <p:spPr bwMode="auto">
          <a:xfrm>
            <a:off x="693738" y="8982075"/>
            <a:ext cx="711200" cy="182563"/>
          </a:xfrm>
          <a:prstGeom prst="rect">
            <a:avLst/>
          </a:prstGeom>
          <a:noFill/>
          <a:ln w="9525">
            <a:noFill/>
            <a:miter lim="800000"/>
            <a:headEnd/>
            <a:tailEnd/>
          </a:ln>
          <a:effectLst/>
        </p:spPr>
        <p:txBody>
          <a:bodyPr wrap="none" lIns="0" tIns="0" rIns="0" bIns="0">
            <a:spAutoFit/>
          </a:bodyPr>
          <a:lstStyle/>
          <a:p>
            <a:pPr defTabSz="933450">
              <a:defRPr/>
            </a:pPr>
            <a:r>
              <a:rPr lang="en-US"/>
              <a:t>Submission</a:t>
            </a:r>
          </a:p>
        </p:txBody>
      </p:sp>
      <p:sp>
        <p:nvSpPr>
          <p:cNvPr id="3080" name="Line 8"/>
          <p:cNvSpPr>
            <a:spLocks noChangeShapeType="1"/>
          </p:cNvSpPr>
          <p:nvPr/>
        </p:nvSpPr>
        <p:spPr bwMode="auto">
          <a:xfrm>
            <a:off x="693738" y="8970963"/>
            <a:ext cx="5700712" cy="0"/>
          </a:xfrm>
          <a:prstGeom prst="line">
            <a:avLst/>
          </a:prstGeom>
          <a:noFill/>
          <a:ln w="12700">
            <a:solidFill>
              <a:schemeClr val="tx1"/>
            </a:solidFill>
            <a:round/>
            <a:headEnd type="none" w="sm" len="sm"/>
            <a:tailEnd type="none" w="sm" len="sm"/>
          </a:ln>
          <a:effectLst/>
        </p:spPr>
        <p:txBody>
          <a:bodyPr wrap="none" anchor="ctr"/>
          <a:lstStyle/>
          <a:p>
            <a:pPr>
              <a:defRPr/>
            </a:pPr>
            <a:endParaRPr lang="en-US"/>
          </a:p>
        </p:txBody>
      </p:sp>
    </p:spTree>
    <p:extLst>
      <p:ext uri="{BB962C8B-B14F-4D97-AF65-F5344CB8AC3E}">
        <p14:creationId xmlns:p14="http://schemas.microsoft.com/office/powerpoint/2010/main" val="90360409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4066388" y="95706"/>
            <a:ext cx="2215350" cy="215444"/>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algn="r" defTabSz="933450">
              <a:defRPr sz="1400" b="1">
                <a:latin typeface="Times New Roman" pitchFamily="18" charset="0"/>
              </a:defRPr>
            </a:lvl1pPr>
          </a:lstStyle>
          <a:p>
            <a:pPr>
              <a:defRPr/>
            </a:pPr>
            <a:r>
              <a:rPr lang="en-US" dirty="0"/>
              <a:t>doc.: IEEE 802.15-21-0181r0</a:t>
            </a:r>
          </a:p>
        </p:txBody>
      </p:sp>
      <p:sp>
        <p:nvSpPr>
          <p:cNvPr id="2051" name="Rectangle 3"/>
          <p:cNvSpPr>
            <a:spLocks noGrp="1" noChangeArrowheads="1"/>
          </p:cNvSpPr>
          <p:nvPr>
            <p:ph type="dt" idx="1"/>
          </p:nvPr>
        </p:nvSpPr>
        <p:spPr bwMode="auto">
          <a:xfrm>
            <a:off x="654050" y="98425"/>
            <a:ext cx="827088" cy="212725"/>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defTabSz="933450">
              <a:defRPr sz="1400" b="1">
                <a:latin typeface="Times New Roman" pitchFamily="18" charset="0"/>
              </a:defRPr>
            </a:lvl1pPr>
          </a:lstStyle>
          <a:p>
            <a:pPr>
              <a:defRPr/>
            </a:pPr>
            <a:r>
              <a:rPr lang="en-US"/>
              <a:t>October 2020</a:t>
            </a:r>
          </a:p>
        </p:txBody>
      </p:sp>
      <p:sp>
        <p:nvSpPr>
          <p:cNvPr id="35844" name="Rectangle 4"/>
          <p:cNvSpPr>
            <a:spLocks noGrp="1" noRot="1" noChangeAspect="1" noChangeArrowheads="1" noTextEdit="1"/>
          </p:cNvSpPr>
          <p:nvPr>
            <p:ph type="sldImg" idx="2"/>
          </p:nvPr>
        </p:nvSpPr>
        <p:spPr bwMode="auto">
          <a:xfrm>
            <a:off x="1152525" y="701675"/>
            <a:ext cx="4629150" cy="3468688"/>
          </a:xfrm>
          <a:prstGeom prst="rect">
            <a:avLst/>
          </a:prstGeom>
          <a:noFill/>
          <a:ln w="12700">
            <a:solidFill>
              <a:schemeClr val="tx1"/>
            </a:solidFill>
            <a:miter lim="800000"/>
            <a:headEnd/>
            <a:tailEnd/>
          </a:ln>
        </p:spPr>
      </p:sp>
      <p:sp>
        <p:nvSpPr>
          <p:cNvPr id="2053" name="Rectangle 5"/>
          <p:cNvSpPr>
            <a:spLocks noGrp="1" noChangeArrowheads="1"/>
          </p:cNvSpPr>
          <p:nvPr>
            <p:ph type="body" sz="quarter" idx="3"/>
          </p:nvPr>
        </p:nvSpPr>
        <p:spPr bwMode="auto">
          <a:xfrm>
            <a:off x="923925" y="4408488"/>
            <a:ext cx="5086350" cy="4176712"/>
          </a:xfrm>
          <a:prstGeom prst="rect">
            <a:avLst/>
          </a:prstGeom>
          <a:noFill/>
          <a:ln w="9525">
            <a:noFill/>
            <a:miter lim="800000"/>
            <a:headEnd/>
            <a:tailEnd/>
          </a:ln>
          <a:effectLst/>
        </p:spPr>
        <p:txBody>
          <a:bodyPr vert="horz" wrap="square" lIns="93662" tIns="46038" rIns="93662" bIns="46038"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054" name="Rectangle 6"/>
          <p:cNvSpPr>
            <a:spLocks noGrp="1" noChangeArrowheads="1"/>
          </p:cNvSpPr>
          <p:nvPr>
            <p:ph type="ftr" sz="quarter" idx="4"/>
          </p:nvPr>
        </p:nvSpPr>
        <p:spPr bwMode="auto">
          <a:xfrm>
            <a:off x="3769832" y="8985250"/>
            <a:ext cx="2511906" cy="184666"/>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5pPr marL="457200" lvl="4" algn="r" defTabSz="933450">
              <a:defRPr>
                <a:latin typeface="Times New Roman" pitchFamily="18" charset="0"/>
              </a:defRPr>
            </a:lvl5pPr>
          </a:lstStyle>
          <a:p>
            <a:pPr lvl="4">
              <a:defRPr/>
            </a:pPr>
            <a:r>
              <a:rPr lang="en-US" dirty="0"/>
              <a:t>Pat Kinney (Kinney Consulting))</a:t>
            </a:r>
          </a:p>
        </p:txBody>
      </p:sp>
      <p:sp>
        <p:nvSpPr>
          <p:cNvPr id="2055" name="Rectangle 7"/>
          <p:cNvSpPr>
            <a:spLocks noGrp="1" noChangeArrowheads="1"/>
          </p:cNvSpPr>
          <p:nvPr>
            <p:ph type="sldNum" sz="quarter" idx="5"/>
          </p:nvPr>
        </p:nvSpPr>
        <p:spPr bwMode="auto">
          <a:xfrm>
            <a:off x="3222625" y="8985250"/>
            <a:ext cx="512763"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defTabSz="933450">
              <a:defRPr>
                <a:latin typeface="Times New Roman" pitchFamily="18" charset="0"/>
              </a:defRPr>
            </a:lvl1pPr>
          </a:lstStyle>
          <a:p>
            <a:pPr>
              <a:defRPr/>
            </a:pPr>
            <a:r>
              <a:rPr lang="en-US"/>
              <a:t>Page </a:t>
            </a:r>
            <a:fld id="{D36C3B56-22C2-4F66-8AB0-B76AF03CA8D4}" type="slidenum">
              <a:rPr lang="en-US"/>
              <a:pPr>
                <a:defRPr/>
              </a:pPr>
              <a:t>‹#›</a:t>
            </a:fld>
            <a:endParaRPr lang="en-US"/>
          </a:p>
        </p:txBody>
      </p:sp>
      <p:sp>
        <p:nvSpPr>
          <p:cNvPr id="2056" name="Rectangle 8"/>
          <p:cNvSpPr>
            <a:spLocks noChangeArrowheads="1"/>
          </p:cNvSpPr>
          <p:nvPr/>
        </p:nvSpPr>
        <p:spPr bwMode="auto">
          <a:xfrm>
            <a:off x="723900" y="8985250"/>
            <a:ext cx="711200" cy="182563"/>
          </a:xfrm>
          <a:prstGeom prst="rect">
            <a:avLst/>
          </a:prstGeom>
          <a:noFill/>
          <a:ln w="9525">
            <a:noFill/>
            <a:miter lim="800000"/>
            <a:headEnd/>
            <a:tailEnd/>
          </a:ln>
          <a:effectLst/>
        </p:spPr>
        <p:txBody>
          <a:bodyPr wrap="none" lIns="0" tIns="0" rIns="0" bIns="0">
            <a:spAutoFit/>
          </a:bodyPr>
          <a:lstStyle/>
          <a:p>
            <a:pPr>
              <a:defRPr/>
            </a:pPr>
            <a:r>
              <a:rPr lang="en-US"/>
              <a:t>Submission</a:t>
            </a:r>
          </a:p>
        </p:txBody>
      </p:sp>
      <p:sp>
        <p:nvSpPr>
          <p:cNvPr id="2057" name="Line 9"/>
          <p:cNvSpPr>
            <a:spLocks noChangeShapeType="1"/>
          </p:cNvSpPr>
          <p:nvPr/>
        </p:nvSpPr>
        <p:spPr bwMode="auto">
          <a:xfrm>
            <a:off x="723900" y="8983663"/>
            <a:ext cx="5486400" cy="0"/>
          </a:xfrm>
          <a:prstGeom prst="line">
            <a:avLst/>
          </a:prstGeom>
          <a:noFill/>
          <a:ln w="12700">
            <a:solidFill>
              <a:schemeClr val="tx1"/>
            </a:solidFill>
            <a:round/>
            <a:headEnd type="none" w="sm" len="sm"/>
            <a:tailEnd type="none" w="sm" len="sm"/>
          </a:ln>
          <a:effectLst/>
        </p:spPr>
        <p:txBody>
          <a:bodyPr wrap="none" anchor="ctr"/>
          <a:lstStyle/>
          <a:p>
            <a:pPr>
              <a:defRPr/>
            </a:pPr>
            <a:endParaRPr lang="en-US"/>
          </a:p>
        </p:txBody>
      </p:sp>
      <p:sp>
        <p:nvSpPr>
          <p:cNvPr id="2058" name="Line 10"/>
          <p:cNvSpPr>
            <a:spLocks noChangeShapeType="1"/>
          </p:cNvSpPr>
          <p:nvPr/>
        </p:nvSpPr>
        <p:spPr bwMode="auto">
          <a:xfrm>
            <a:off x="647700" y="296863"/>
            <a:ext cx="5638800" cy="0"/>
          </a:xfrm>
          <a:prstGeom prst="line">
            <a:avLst/>
          </a:prstGeom>
          <a:noFill/>
          <a:ln w="12700">
            <a:solidFill>
              <a:schemeClr val="tx1"/>
            </a:solidFill>
            <a:round/>
            <a:headEnd type="none" w="sm" len="sm"/>
            <a:tailEnd type="none" w="sm" len="sm"/>
          </a:ln>
          <a:effectLst/>
        </p:spPr>
        <p:txBody>
          <a:bodyPr wrap="none" anchor="ctr"/>
          <a:lstStyle/>
          <a:p>
            <a:pPr>
              <a:defRPr/>
            </a:pPr>
            <a:endParaRPr lang="en-US"/>
          </a:p>
        </p:txBody>
      </p:sp>
    </p:spTree>
    <p:extLst>
      <p:ext uri="{BB962C8B-B14F-4D97-AF65-F5344CB8AC3E}">
        <p14:creationId xmlns:p14="http://schemas.microsoft.com/office/powerpoint/2010/main" val="3247619800"/>
      </p:ext>
    </p:extLst>
  </p:cSld>
  <p:clrMap bg1="lt1" tx1="dk1" bg2="lt2" tx2="dk2" accent1="accent1" accent2="accent2" accent3="accent3" accent4="accent4" accent5="accent5" accent6="accent6" hlink="hlink" folHlink="folHlink"/>
  <p:hf/>
  <p:notesStyle>
    <a:lvl1pPr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1143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2286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3429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4572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4113" y="701675"/>
            <a:ext cx="4625975" cy="3468688"/>
          </a:xfrm>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a:xfrm>
            <a:off x="4066388" y="95706"/>
            <a:ext cx="2215350" cy="215444"/>
          </a:xfrm>
        </p:spPr>
        <p:txBody>
          <a:bodyPr/>
          <a:lstStyle/>
          <a:p>
            <a:pPr>
              <a:defRPr/>
            </a:pPr>
            <a:r>
              <a:rPr lang="en-US" dirty="0"/>
              <a:t>doc.: IEEE 802.15-21-0181r0</a:t>
            </a:r>
          </a:p>
        </p:txBody>
      </p:sp>
      <p:sp>
        <p:nvSpPr>
          <p:cNvPr id="5" name="Date Placeholder 4"/>
          <p:cNvSpPr>
            <a:spLocks noGrp="1"/>
          </p:cNvSpPr>
          <p:nvPr>
            <p:ph type="dt" idx="11"/>
          </p:nvPr>
        </p:nvSpPr>
        <p:spPr/>
        <p:txBody>
          <a:bodyPr/>
          <a:lstStyle/>
          <a:p>
            <a:pPr>
              <a:defRPr/>
            </a:pPr>
            <a:r>
              <a:rPr lang="en-US"/>
              <a:t>October 2020</a:t>
            </a:r>
          </a:p>
        </p:txBody>
      </p:sp>
      <p:sp>
        <p:nvSpPr>
          <p:cNvPr id="6" name="Footer Placeholder 5"/>
          <p:cNvSpPr>
            <a:spLocks noGrp="1"/>
          </p:cNvSpPr>
          <p:nvPr>
            <p:ph type="ftr" sz="quarter" idx="12"/>
          </p:nvPr>
        </p:nvSpPr>
        <p:spPr>
          <a:xfrm>
            <a:off x="3769832" y="8985250"/>
            <a:ext cx="2511906" cy="184666"/>
          </a:xfrm>
        </p:spPr>
        <p:txBody>
          <a:bodyPr/>
          <a:lstStyle/>
          <a:p>
            <a:pPr lvl="4">
              <a:defRPr/>
            </a:pPr>
            <a:r>
              <a:rPr lang="en-US" dirty="0"/>
              <a:t>Pat Kinney (Kinney Consulting))</a:t>
            </a:r>
          </a:p>
        </p:txBody>
      </p:sp>
      <p:sp>
        <p:nvSpPr>
          <p:cNvPr id="7" name="Slide Number Placeholder 6"/>
          <p:cNvSpPr>
            <a:spLocks noGrp="1"/>
          </p:cNvSpPr>
          <p:nvPr>
            <p:ph type="sldNum" sz="quarter" idx="13"/>
          </p:nvPr>
        </p:nvSpPr>
        <p:spPr/>
        <p:txBody>
          <a:bodyPr/>
          <a:lstStyle/>
          <a:p>
            <a:pPr>
              <a:defRPr/>
            </a:pPr>
            <a:r>
              <a:rPr lang="en-US"/>
              <a:t>Page </a:t>
            </a:r>
            <a:fld id="{D36C3B56-22C2-4F66-8AB0-B76AF03CA8D4}" type="slidenum">
              <a:rPr lang="en-US" smtClean="0"/>
              <a:pPr>
                <a:defRPr/>
              </a:pPr>
              <a:t>1</a:t>
            </a:fld>
            <a:endParaRPr lang="en-US"/>
          </a:p>
        </p:txBody>
      </p:sp>
    </p:spTree>
    <p:extLst>
      <p:ext uri="{BB962C8B-B14F-4D97-AF65-F5344CB8AC3E}">
        <p14:creationId xmlns:p14="http://schemas.microsoft.com/office/powerpoint/2010/main" val="31490588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4113" y="701675"/>
            <a:ext cx="4625975" cy="3468688"/>
          </a:xfrm>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a:xfrm>
            <a:off x="4066388" y="95706"/>
            <a:ext cx="2215350" cy="215444"/>
          </a:xfrm>
        </p:spPr>
        <p:txBody>
          <a:bodyPr/>
          <a:lstStyle/>
          <a:p>
            <a:pPr>
              <a:defRPr/>
            </a:pPr>
            <a:r>
              <a:rPr lang="en-US" dirty="0"/>
              <a:t>doc.: IEEE 802.15-21-0181r0</a:t>
            </a:r>
          </a:p>
        </p:txBody>
      </p:sp>
      <p:sp>
        <p:nvSpPr>
          <p:cNvPr id="5" name="Date Placeholder 4"/>
          <p:cNvSpPr>
            <a:spLocks noGrp="1"/>
          </p:cNvSpPr>
          <p:nvPr>
            <p:ph type="dt" idx="11"/>
          </p:nvPr>
        </p:nvSpPr>
        <p:spPr/>
        <p:txBody>
          <a:bodyPr/>
          <a:lstStyle/>
          <a:p>
            <a:pPr>
              <a:defRPr/>
            </a:pPr>
            <a:r>
              <a:rPr lang="en-US"/>
              <a:t>October 2020</a:t>
            </a:r>
          </a:p>
        </p:txBody>
      </p:sp>
      <p:sp>
        <p:nvSpPr>
          <p:cNvPr id="6" name="Footer Placeholder 5"/>
          <p:cNvSpPr>
            <a:spLocks noGrp="1"/>
          </p:cNvSpPr>
          <p:nvPr>
            <p:ph type="ftr" sz="quarter" idx="12"/>
          </p:nvPr>
        </p:nvSpPr>
        <p:spPr>
          <a:xfrm>
            <a:off x="3769832" y="8985250"/>
            <a:ext cx="2511906" cy="184666"/>
          </a:xfrm>
        </p:spPr>
        <p:txBody>
          <a:bodyPr/>
          <a:lstStyle/>
          <a:p>
            <a:pPr lvl="4">
              <a:defRPr/>
            </a:pPr>
            <a:r>
              <a:rPr lang="en-US" dirty="0"/>
              <a:t>Pat Kinney (Kinney Consulting))</a:t>
            </a:r>
          </a:p>
        </p:txBody>
      </p:sp>
      <p:sp>
        <p:nvSpPr>
          <p:cNvPr id="7" name="Slide Number Placeholder 6"/>
          <p:cNvSpPr>
            <a:spLocks noGrp="1"/>
          </p:cNvSpPr>
          <p:nvPr>
            <p:ph type="sldNum" sz="quarter" idx="13"/>
          </p:nvPr>
        </p:nvSpPr>
        <p:spPr/>
        <p:txBody>
          <a:bodyPr/>
          <a:lstStyle/>
          <a:p>
            <a:pPr>
              <a:defRPr/>
            </a:pPr>
            <a:r>
              <a:rPr lang="en-US"/>
              <a:t>Page </a:t>
            </a:r>
            <a:fld id="{D36C3B56-22C2-4F66-8AB0-B76AF03CA8D4}" type="slidenum">
              <a:rPr lang="en-US" smtClean="0"/>
              <a:pPr>
                <a:defRPr/>
              </a:pPr>
              <a:t>2</a:t>
            </a:fld>
            <a:endParaRPr lang="en-US"/>
          </a:p>
        </p:txBody>
      </p:sp>
    </p:spTree>
    <p:extLst>
      <p:ext uri="{BB962C8B-B14F-4D97-AF65-F5344CB8AC3E}">
        <p14:creationId xmlns:p14="http://schemas.microsoft.com/office/powerpoint/2010/main" val="31529428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4113" y="701675"/>
            <a:ext cx="4625975" cy="3468688"/>
          </a:xfrm>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a:xfrm>
            <a:off x="4066388" y="95706"/>
            <a:ext cx="2215350" cy="215444"/>
          </a:xfrm>
        </p:spPr>
        <p:txBody>
          <a:bodyPr/>
          <a:lstStyle/>
          <a:p>
            <a:pPr>
              <a:defRPr/>
            </a:pPr>
            <a:r>
              <a:rPr lang="en-US" dirty="0"/>
              <a:t>doc.: IEEE 802.15-21-0181r0</a:t>
            </a:r>
          </a:p>
        </p:txBody>
      </p:sp>
      <p:sp>
        <p:nvSpPr>
          <p:cNvPr id="5" name="Date Placeholder 4"/>
          <p:cNvSpPr>
            <a:spLocks noGrp="1"/>
          </p:cNvSpPr>
          <p:nvPr>
            <p:ph type="dt" idx="11"/>
          </p:nvPr>
        </p:nvSpPr>
        <p:spPr/>
        <p:txBody>
          <a:bodyPr/>
          <a:lstStyle/>
          <a:p>
            <a:pPr>
              <a:defRPr/>
            </a:pPr>
            <a:r>
              <a:rPr lang="en-US"/>
              <a:t>October 2020</a:t>
            </a:r>
          </a:p>
        </p:txBody>
      </p:sp>
      <p:sp>
        <p:nvSpPr>
          <p:cNvPr id="6" name="Footer Placeholder 5"/>
          <p:cNvSpPr>
            <a:spLocks noGrp="1"/>
          </p:cNvSpPr>
          <p:nvPr>
            <p:ph type="ftr" sz="quarter" idx="12"/>
          </p:nvPr>
        </p:nvSpPr>
        <p:spPr>
          <a:xfrm>
            <a:off x="3769832" y="8985250"/>
            <a:ext cx="2511906" cy="184666"/>
          </a:xfrm>
        </p:spPr>
        <p:txBody>
          <a:bodyPr/>
          <a:lstStyle/>
          <a:p>
            <a:pPr lvl="4">
              <a:defRPr/>
            </a:pPr>
            <a:r>
              <a:rPr lang="en-US" dirty="0"/>
              <a:t>Pat Kinney (Kinney Consulting))</a:t>
            </a:r>
          </a:p>
        </p:txBody>
      </p:sp>
      <p:sp>
        <p:nvSpPr>
          <p:cNvPr id="7" name="Slide Number Placeholder 6"/>
          <p:cNvSpPr>
            <a:spLocks noGrp="1"/>
          </p:cNvSpPr>
          <p:nvPr>
            <p:ph type="sldNum" sz="quarter" idx="13"/>
          </p:nvPr>
        </p:nvSpPr>
        <p:spPr/>
        <p:txBody>
          <a:bodyPr/>
          <a:lstStyle/>
          <a:p>
            <a:pPr>
              <a:defRPr/>
            </a:pPr>
            <a:r>
              <a:rPr lang="en-US"/>
              <a:t>Page </a:t>
            </a:r>
            <a:fld id="{D36C3B56-22C2-4F66-8AB0-B76AF03CA8D4}" type="slidenum">
              <a:rPr lang="en-US" smtClean="0"/>
              <a:pPr>
                <a:defRPr/>
              </a:pPr>
              <a:t>3</a:t>
            </a:fld>
            <a:endParaRPr lang="en-US"/>
          </a:p>
        </p:txBody>
      </p:sp>
    </p:spTree>
    <p:extLst>
      <p:ext uri="{BB962C8B-B14F-4D97-AF65-F5344CB8AC3E}">
        <p14:creationId xmlns:p14="http://schemas.microsoft.com/office/powerpoint/2010/main" val="37312308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4113" y="701675"/>
            <a:ext cx="4625975" cy="3468688"/>
          </a:xfrm>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a:xfrm>
            <a:off x="4066388" y="95706"/>
            <a:ext cx="2215350" cy="215444"/>
          </a:xfrm>
        </p:spPr>
        <p:txBody>
          <a:bodyPr/>
          <a:lstStyle/>
          <a:p>
            <a:pPr>
              <a:defRPr/>
            </a:pPr>
            <a:r>
              <a:rPr lang="en-US" dirty="0"/>
              <a:t>doc.: IEEE 802.15-21-0181r0</a:t>
            </a:r>
          </a:p>
        </p:txBody>
      </p:sp>
      <p:sp>
        <p:nvSpPr>
          <p:cNvPr id="5" name="Date Placeholder 4"/>
          <p:cNvSpPr>
            <a:spLocks noGrp="1"/>
          </p:cNvSpPr>
          <p:nvPr>
            <p:ph type="dt" idx="11"/>
          </p:nvPr>
        </p:nvSpPr>
        <p:spPr/>
        <p:txBody>
          <a:bodyPr/>
          <a:lstStyle/>
          <a:p>
            <a:pPr>
              <a:defRPr/>
            </a:pPr>
            <a:r>
              <a:rPr lang="en-US"/>
              <a:t>October 2020</a:t>
            </a:r>
          </a:p>
        </p:txBody>
      </p:sp>
      <p:sp>
        <p:nvSpPr>
          <p:cNvPr id="6" name="Footer Placeholder 5"/>
          <p:cNvSpPr>
            <a:spLocks noGrp="1"/>
          </p:cNvSpPr>
          <p:nvPr>
            <p:ph type="ftr" sz="quarter" idx="12"/>
          </p:nvPr>
        </p:nvSpPr>
        <p:spPr>
          <a:xfrm>
            <a:off x="3769832" y="8985250"/>
            <a:ext cx="2511906" cy="184666"/>
          </a:xfrm>
        </p:spPr>
        <p:txBody>
          <a:bodyPr/>
          <a:lstStyle/>
          <a:p>
            <a:pPr lvl="4">
              <a:defRPr/>
            </a:pPr>
            <a:r>
              <a:rPr lang="en-US" dirty="0"/>
              <a:t>Pat Kinney (Kinney Consulting))</a:t>
            </a:r>
          </a:p>
        </p:txBody>
      </p:sp>
      <p:sp>
        <p:nvSpPr>
          <p:cNvPr id="7" name="Slide Number Placeholder 6"/>
          <p:cNvSpPr>
            <a:spLocks noGrp="1"/>
          </p:cNvSpPr>
          <p:nvPr>
            <p:ph type="sldNum" sz="quarter" idx="13"/>
          </p:nvPr>
        </p:nvSpPr>
        <p:spPr/>
        <p:txBody>
          <a:bodyPr/>
          <a:lstStyle/>
          <a:p>
            <a:pPr>
              <a:defRPr/>
            </a:pPr>
            <a:r>
              <a:rPr lang="en-US"/>
              <a:t>Page </a:t>
            </a:r>
            <a:fld id="{D36C3B56-22C2-4F66-8AB0-B76AF03CA8D4}" type="slidenum">
              <a:rPr lang="en-US" smtClean="0"/>
              <a:pPr>
                <a:defRPr/>
              </a:pPr>
              <a:t>4</a:t>
            </a:fld>
            <a:endParaRPr lang="en-US"/>
          </a:p>
        </p:txBody>
      </p:sp>
    </p:spTree>
    <p:extLst>
      <p:ext uri="{BB962C8B-B14F-4D97-AF65-F5344CB8AC3E}">
        <p14:creationId xmlns:p14="http://schemas.microsoft.com/office/powerpoint/2010/main" val="9274198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4113" y="701675"/>
            <a:ext cx="4625975" cy="3468688"/>
          </a:xfrm>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a:xfrm>
            <a:off x="4066388" y="95706"/>
            <a:ext cx="2215350" cy="215444"/>
          </a:xfrm>
        </p:spPr>
        <p:txBody>
          <a:bodyPr/>
          <a:lstStyle/>
          <a:p>
            <a:r>
              <a:rPr lang="en-CA" dirty="0"/>
              <a:t>doc.: IEEE 802.15-21-0181r0</a:t>
            </a:r>
          </a:p>
        </p:txBody>
      </p:sp>
      <p:sp>
        <p:nvSpPr>
          <p:cNvPr id="5" name="Date Placeholder 4"/>
          <p:cNvSpPr>
            <a:spLocks noGrp="1"/>
          </p:cNvSpPr>
          <p:nvPr>
            <p:ph type="dt" idx="11"/>
          </p:nvPr>
        </p:nvSpPr>
        <p:spPr/>
        <p:txBody>
          <a:bodyPr/>
          <a:lstStyle/>
          <a:p>
            <a:r>
              <a:rPr lang="en-US"/>
              <a:t>October 2020</a:t>
            </a:r>
            <a:endParaRPr lang="en-CA"/>
          </a:p>
        </p:txBody>
      </p:sp>
      <p:sp>
        <p:nvSpPr>
          <p:cNvPr id="6" name="Footer Placeholder 5"/>
          <p:cNvSpPr>
            <a:spLocks noGrp="1"/>
          </p:cNvSpPr>
          <p:nvPr>
            <p:ph type="ftr" sz="quarter" idx="12"/>
          </p:nvPr>
        </p:nvSpPr>
        <p:spPr>
          <a:xfrm>
            <a:off x="3769832" y="8985250"/>
            <a:ext cx="2511906" cy="184666"/>
          </a:xfrm>
        </p:spPr>
        <p:txBody>
          <a:bodyPr/>
          <a:lstStyle/>
          <a:p>
            <a:pPr lvl="4"/>
            <a:r>
              <a:rPr lang="en-CA" dirty="0"/>
              <a:t>Pat Kinney (Kinney Consulting))</a:t>
            </a:r>
          </a:p>
        </p:txBody>
      </p:sp>
      <p:sp>
        <p:nvSpPr>
          <p:cNvPr id="7" name="Slide Number Placeholder 6"/>
          <p:cNvSpPr>
            <a:spLocks noGrp="1"/>
          </p:cNvSpPr>
          <p:nvPr>
            <p:ph type="sldNum" sz="quarter" idx="13"/>
          </p:nvPr>
        </p:nvSpPr>
        <p:spPr/>
        <p:txBody>
          <a:bodyPr/>
          <a:lstStyle/>
          <a:p>
            <a:r>
              <a:rPr lang="en-CA"/>
              <a:t>Page </a:t>
            </a:r>
            <a:fld id="{90457F90-05FA-43B5-BE98-57963B7D9E4D}" type="slidenum">
              <a:rPr lang="en-CA" smtClean="0"/>
              <a:pPr/>
              <a:t>5</a:t>
            </a:fld>
            <a:endParaRPr lang="en-CA"/>
          </a:p>
        </p:txBody>
      </p:sp>
    </p:spTree>
    <p:extLst>
      <p:ext uri="{BB962C8B-B14F-4D97-AF65-F5344CB8AC3E}">
        <p14:creationId xmlns:p14="http://schemas.microsoft.com/office/powerpoint/2010/main" val="6335092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4113" y="701675"/>
            <a:ext cx="4625975" cy="3468688"/>
          </a:xfrm>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a:xfrm>
            <a:off x="4066388" y="95706"/>
            <a:ext cx="2215350" cy="215444"/>
          </a:xfrm>
        </p:spPr>
        <p:txBody>
          <a:bodyPr/>
          <a:lstStyle/>
          <a:p>
            <a:pPr>
              <a:defRPr/>
            </a:pPr>
            <a:r>
              <a:rPr lang="en-US" dirty="0"/>
              <a:t>doc.: IEEE 802.15-21-0181r0</a:t>
            </a:r>
          </a:p>
        </p:txBody>
      </p:sp>
      <p:sp>
        <p:nvSpPr>
          <p:cNvPr id="5" name="Date Placeholder 4"/>
          <p:cNvSpPr>
            <a:spLocks noGrp="1"/>
          </p:cNvSpPr>
          <p:nvPr>
            <p:ph type="dt" idx="11"/>
          </p:nvPr>
        </p:nvSpPr>
        <p:spPr/>
        <p:txBody>
          <a:bodyPr/>
          <a:lstStyle/>
          <a:p>
            <a:pPr>
              <a:defRPr/>
            </a:pPr>
            <a:r>
              <a:rPr lang="en-US"/>
              <a:t>October 2020</a:t>
            </a:r>
          </a:p>
        </p:txBody>
      </p:sp>
      <p:sp>
        <p:nvSpPr>
          <p:cNvPr id="6" name="Footer Placeholder 5"/>
          <p:cNvSpPr>
            <a:spLocks noGrp="1"/>
          </p:cNvSpPr>
          <p:nvPr>
            <p:ph type="ftr" sz="quarter" idx="12"/>
          </p:nvPr>
        </p:nvSpPr>
        <p:spPr>
          <a:xfrm>
            <a:off x="3821128" y="8985250"/>
            <a:ext cx="2460610" cy="184666"/>
          </a:xfrm>
        </p:spPr>
        <p:txBody>
          <a:bodyPr/>
          <a:lstStyle/>
          <a:p>
            <a:pPr lvl="4">
              <a:defRPr/>
            </a:pPr>
            <a:r>
              <a:rPr lang="en-US" dirty="0"/>
              <a:t>Pat Kinney (Kinney Consulting)</a:t>
            </a:r>
          </a:p>
        </p:txBody>
      </p:sp>
      <p:sp>
        <p:nvSpPr>
          <p:cNvPr id="7" name="Slide Number Placeholder 6"/>
          <p:cNvSpPr>
            <a:spLocks noGrp="1"/>
          </p:cNvSpPr>
          <p:nvPr>
            <p:ph type="sldNum" sz="quarter" idx="13"/>
          </p:nvPr>
        </p:nvSpPr>
        <p:spPr/>
        <p:txBody>
          <a:bodyPr/>
          <a:lstStyle/>
          <a:p>
            <a:pPr>
              <a:defRPr/>
            </a:pPr>
            <a:r>
              <a:rPr lang="en-US"/>
              <a:t>Page </a:t>
            </a:r>
            <a:fld id="{D36C3B56-22C2-4F66-8AB0-B76AF03CA8D4}" type="slidenum">
              <a:rPr lang="en-US" smtClean="0"/>
              <a:pPr>
                <a:defRPr/>
              </a:pPr>
              <a:t>6</a:t>
            </a:fld>
            <a:endParaRPr lang="en-US"/>
          </a:p>
        </p:txBody>
      </p:sp>
    </p:spTree>
    <p:extLst>
      <p:ext uri="{BB962C8B-B14F-4D97-AF65-F5344CB8AC3E}">
        <p14:creationId xmlns:p14="http://schemas.microsoft.com/office/powerpoint/2010/main" val="449037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4113" y="701675"/>
            <a:ext cx="4625975" cy="3468688"/>
          </a:xfrm>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a:xfrm>
            <a:off x="4066388" y="95706"/>
            <a:ext cx="2215350" cy="215444"/>
          </a:xfrm>
        </p:spPr>
        <p:txBody>
          <a:bodyPr/>
          <a:lstStyle/>
          <a:p>
            <a:pPr>
              <a:defRPr/>
            </a:pPr>
            <a:r>
              <a:rPr lang="en-US" dirty="0"/>
              <a:t>doc.: IEEE 802.15-21-0181r0</a:t>
            </a:r>
          </a:p>
        </p:txBody>
      </p:sp>
      <p:sp>
        <p:nvSpPr>
          <p:cNvPr id="5" name="Date Placeholder 4"/>
          <p:cNvSpPr>
            <a:spLocks noGrp="1"/>
          </p:cNvSpPr>
          <p:nvPr>
            <p:ph type="dt" idx="11"/>
          </p:nvPr>
        </p:nvSpPr>
        <p:spPr/>
        <p:txBody>
          <a:bodyPr/>
          <a:lstStyle/>
          <a:p>
            <a:pPr>
              <a:defRPr/>
            </a:pPr>
            <a:r>
              <a:rPr lang="en-US"/>
              <a:t>October 2020</a:t>
            </a:r>
          </a:p>
        </p:txBody>
      </p:sp>
      <p:sp>
        <p:nvSpPr>
          <p:cNvPr id="6" name="Footer Placeholder 5"/>
          <p:cNvSpPr>
            <a:spLocks noGrp="1"/>
          </p:cNvSpPr>
          <p:nvPr>
            <p:ph type="ftr" sz="quarter" idx="12"/>
          </p:nvPr>
        </p:nvSpPr>
        <p:spPr>
          <a:xfrm>
            <a:off x="3821128" y="8985250"/>
            <a:ext cx="2460610" cy="184666"/>
          </a:xfrm>
        </p:spPr>
        <p:txBody>
          <a:bodyPr/>
          <a:lstStyle/>
          <a:p>
            <a:pPr lvl="4">
              <a:defRPr/>
            </a:pPr>
            <a:r>
              <a:rPr lang="en-US" dirty="0"/>
              <a:t>Pat Kinney (Kinney Consulting)</a:t>
            </a:r>
          </a:p>
        </p:txBody>
      </p:sp>
      <p:sp>
        <p:nvSpPr>
          <p:cNvPr id="7" name="Slide Number Placeholder 6"/>
          <p:cNvSpPr>
            <a:spLocks noGrp="1"/>
          </p:cNvSpPr>
          <p:nvPr>
            <p:ph type="sldNum" sz="quarter" idx="13"/>
          </p:nvPr>
        </p:nvSpPr>
        <p:spPr/>
        <p:txBody>
          <a:bodyPr/>
          <a:lstStyle/>
          <a:p>
            <a:pPr>
              <a:defRPr/>
            </a:pPr>
            <a:r>
              <a:rPr lang="en-US"/>
              <a:t>Page </a:t>
            </a:r>
            <a:fld id="{D36C3B56-22C2-4F66-8AB0-B76AF03CA8D4}" type="slidenum">
              <a:rPr lang="en-US" smtClean="0"/>
              <a:pPr>
                <a:defRPr/>
              </a:pPr>
              <a:t>7</a:t>
            </a:fld>
            <a:endParaRPr lang="en-US"/>
          </a:p>
        </p:txBody>
      </p:sp>
    </p:spTree>
    <p:extLst>
      <p:ext uri="{BB962C8B-B14F-4D97-AF65-F5344CB8AC3E}">
        <p14:creationId xmlns:p14="http://schemas.microsoft.com/office/powerpoint/2010/main" val="9785450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r>
              <a:rPr lang="en-US"/>
              <a:t>November 2021</a:t>
            </a: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a:t>Pat Kinney (Kinney Consulting)</a:t>
            </a:r>
          </a:p>
        </p:txBody>
      </p:sp>
      <p:sp>
        <p:nvSpPr>
          <p:cNvPr id="6" name="Rectangle 6"/>
          <p:cNvSpPr>
            <a:spLocks noGrp="1" noChangeArrowheads="1"/>
          </p:cNvSpPr>
          <p:nvPr>
            <p:ph type="sldNum" sz="quarter" idx="12"/>
          </p:nvPr>
        </p:nvSpPr>
        <p:spPr>
          <a:ln/>
        </p:spPr>
        <p:txBody>
          <a:bodyPr/>
          <a:lstStyle>
            <a:lvl1pPr>
              <a:defRPr/>
            </a:lvl1pPr>
          </a:lstStyle>
          <a:p>
            <a:pPr>
              <a:defRPr/>
            </a:pPr>
            <a:r>
              <a:rPr lang="en-US"/>
              <a:t>Slide </a:t>
            </a:r>
            <a:fld id="{AAC2FCF9-472E-480D-9073-A73C82042717}"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r>
              <a:rPr lang="en-US"/>
              <a:t>November 2021</a:t>
            </a: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a:t>Pat Kinney (Kinney Consulting)</a:t>
            </a:r>
          </a:p>
        </p:txBody>
      </p:sp>
      <p:sp>
        <p:nvSpPr>
          <p:cNvPr id="6" name="Rectangle 6"/>
          <p:cNvSpPr>
            <a:spLocks noGrp="1" noChangeArrowheads="1"/>
          </p:cNvSpPr>
          <p:nvPr>
            <p:ph type="sldNum" sz="quarter" idx="12"/>
          </p:nvPr>
        </p:nvSpPr>
        <p:spPr>
          <a:ln/>
        </p:spPr>
        <p:txBody>
          <a:bodyPr/>
          <a:lstStyle>
            <a:lvl1pPr>
              <a:defRPr/>
            </a:lvl1pPr>
          </a:lstStyle>
          <a:p>
            <a:pPr>
              <a:defRPr/>
            </a:pPr>
            <a:r>
              <a:rPr lang="en-US"/>
              <a:t>Slide </a:t>
            </a:r>
            <a:fld id="{9BF911EF-6A63-4B80-9E8C-821DDACCB07A}"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85800"/>
            <a:ext cx="1943100" cy="5410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685800"/>
            <a:ext cx="56769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r>
              <a:rPr lang="en-US"/>
              <a:t>November 2021</a:t>
            </a: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a:t>Pat Kinney (Kinney Consulting)</a:t>
            </a:r>
          </a:p>
        </p:txBody>
      </p:sp>
      <p:sp>
        <p:nvSpPr>
          <p:cNvPr id="6" name="Rectangle 6"/>
          <p:cNvSpPr>
            <a:spLocks noGrp="1" noChangeArrowheads="1"/>
          </p:cNvSpPr>
          <p:nvPr>
            <p:ph type="sldNum" sz="quarter" idx="12"/>
          </p:nvPr>
        </p:nvSpPr>
        <p:spPr>
          <a:ln/>
        </p:spPr>
        <p:txBody>
          <a:bodyPr/>
          <a:lstStyle>
            <a:lvl1pPr>
              <a:defRPr/>
            </a:lvl1pPr>
          </a:lstStyle>
          <a:p>
            <a:pPr>
              <a:defRPr/>
            </a:pPr>
            <a:r>
              <a:rPr lang="en-US"/>
              <a:t>Slide </a:t>
            </a:r>
            <a:fld id="{80E9D1CA-8036-452B-AA91-FC35ABF0036F}"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r>
              <a:rPr lang="en-US"/>
              <a:t>November 2021</a:t>
            </a: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a:t>Pat Kinney (Kinney Consulting)</a:t>
            </a:r>
          </a:p>
        </p:txBody>
      </p:sp>
      <p:sp>
        <p:nvSpPr>
          <p:cNvPr id="6" name="Rectangle 6"/>
          <p:cNvSpPr>
            <a:spLocks noGrp="1" noChangeArrowheads="1"/>
          </p:cNvSpPr>
          <p:nvPr>
            <p:ph type="sldNum" sz="quarter" idx="12"/>
          </p:nvPr>
        </p:nvSpPr>
        <p:spPr>
          <a:ln/>
        </p:spPr>
        <p:txBody>
          <a:bodyPr/>
          <a:lstStyle>
            <a:lvl1pPr>
              <a:defRPr/>
            </a:lvl1pPr>
          </a:lstStyle>
          <a:p>
            <a:pPr>
              <a:defRPr/>
            </a:pPr>
            <a:r>
              <a:rPr lang="en-US"/>
              <a:t>Slide </a:t>
            </a:r>
            <a:fld id="{BD236530-B1A2-4A31-8CA2-AC905962223D}"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r>
              <a:rPr lang="en-US"/>
              <a:t>November 2021</a:t>
            </a: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a:t>Pat Kinney (Kinney Consulting)</a:t>
            </a:r>
          </a:p>
        </p:txBody>
      </p:sp>
      <p:sp>
        <p:nvSpPr>
          <p:cNvPr id="6" name="Rectangle 6"/>
          <p:cNvSpPr>
            <a:spLocks noGrp="1" noChangeArrowheads="1"/>
          </p:cNvSpPr>
          <p:nvPr>
            <p:ph type="sldNum" sz="quarter" idx="12"/>
          </p:nvPr>
        </p:nvSpPr>
        <p:spPr>
          <a:ln/>
        </p:spPr>
        <p:txBody>
          <a:bodyPr/>
          <a:lstStyle>
            <a:lvl1pPr>
              <a:defRPr/>
            </a:lvl1pPr>
          </a:lstStyle>
          <a:p>
            <a:pPr>
              <a:defRPr/>
            </a:pPr>
            <a:r>
              <a:rPr lang="en-US"/>
              <a:t>Slide </a:t>
            </a:r>
            <a:fld id="{93EFE6D4-15D6-44B7-889D-1EDC2778CCE8}"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r>
              <a:rPr lang="en-US"/>
              <a:t>November 2021</a:t>
            </a: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US"/>
              <a:t>Pat Kinney (Kinney Consulting)</a:t>
            </a:r>
          </a:p>
        </p:txBody>
      </p:sp>
      <p:sp>
        <p:nvSpPr>
          <p:cNvPr id="7" name="Rectangle 6"/>
          <p:cNvSpPr>
            <a:spLocks noGrp="1" noChangeArrowheads="1"/>
          </p:cNvSpPr>
          <p:nvPr>
            <p:ph type="sldNum" sz="quarter" idx="12"/>
          </p:nvPr>
        </p:nvSpPr>
        <p:spPr>
          <a:ln/>
        </p:spPr>
        <p:txBody>
          <a:bodyPr/>
          <a:lstStyle>
            <a:lvl1pPr>
              <a:defRPr/>
            </a:lvl1pPr>
          </a:lstStyle>
          <a:p>
            <a:pPr>
              <a:defRPr/>
            </a:pPr>
            <a:r>
              <a:rPr lang="en-US"/>
              <a:t>Slide </a:t>
            </a:r>
            <a:fld id="{DD3B9A4B-4D42-4642-8694-CB378EB0C873}"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r>
              <a:rPr lang="en-US"/>
              <a:t>November 2021</a:t>
            </a:r>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r>
              <a:rPr lang="en-US"/>
              <a:t>Pat Kinney (Kinney Consulting)</a:t>
            </a:r>
          </a:p>
        </p:txBody>
      </p:sp>
      <p:sp>
        <p:nvSpPr>
          <p:cNvPr id="9" name="Rectangle 6"/>
          <p:cNvSpPr>
            <a:spLocks noGrp="1" noChangeArrowheads="1"/>
          </p:cNvSpPr>
          <p:nvPr>
            <p:ph type="sldNum" sz="quarter" idx="12"/>
          </p:nvPr>
        </p:nvSpPr>
        <p:spPr>
          <a:ln/>
        </p:spPr>
        <p:txBody>
          <a:bodyPr/>
          <a:lstStyle>
            <a:lvl1pPr>
              <a:defRPr/>
            </a:lvl1pPr>
          </a:lstStyle>
          <a:p>
            <a:pPr>
              <a:defRPr/>
            </a:pPr>
            <a:r>
              <a:rPr lang="en-US"/>
              <a:t>Slide </a:t>
            </a:r>
            <a:fld id="{15E8FDAC-4B53-4E5B-8EEC-168720E59BDC}"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r>
              <a:rPr lang="en-US"/>
              <a:t>November 2021</a:t>
            </a: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r>
              <a:rPr lang="en-US"/>
              <a:t>Pat Kinney (Kinney Consulting)</a:t>
            </a:r>
          </a:p>
        </p:txBody>
      </p:sp>
      <p:sp>
        <p:nvSpPr>
          <p:cNvPr id="5" name="Rectangle 6"/>
          <p:cNvSpPr>
            <a:spLocks noGrp="1" noChangeArrowheads="1"/>
          </p:cNvSpPr>
          <p:nvPr>
            <p:ph type="sldNum" sz="quarter" idx="12"/>
          </p:nvPr>
        </p:nvSpPr>
        <p:spPr>
          <a:ln/>
        </p:spPr>
        <p:txBody>
          <a:bodyPr/>
          <a:lstStyle>
            <a:lvl1pPr>
              <a:defRPr/>
            </a:lvl1pPr>
          </a:lstStyle>
          <a:p>
            <a:pPr>
              <a:defRPr/>
            </a:pPr>
            <a:r>
              <a:rPr lang="en-US"/>
              <a:t>Slide </a:t>
            </a:r>
            <a:fld id="{8E9AA826-2D66-4D95-924A-79AB5FB12EBD}"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xfrm>
            <a:off x="696913" y="332601"/>
            <a:ext cx="1182055" cy="276999"/>
          </a:xfrm>
          <a:ln/>
        </p:spPr>
        <p:txBody>
          <a:bodyPr/>
          <a:lstStyle>
            <a:lvl1pPr>
              <a:defRPr/>
            </a:lvl1pPr>
          </a:lstStyle>
          <a:p>
            <a:pPr>
              <a:defRPr/>
            </a:pPr>
            <a:r>
              <a:rPr lang="en-US"/>
              <a:t>November 2021</a:t>
            </a:r>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r>
              <a:rPr lang="en-US" dirty="0"/>
              <a:t>Pat Kinney (Kinney Consulting)</a:t>
            </a:r>
          </a:p>
        </p:txBody>
      </p:sp>
      <p:sp>
        <p:nvSpPr>
          <p:cNvPr id="4" name="Rectangle 6"/>
          <p:cNvSpPr>
            <a:spLocks noGrp="1" noChangeArrowheads="1"/>
          </p:cNvSpPr>
          <p:nvPr>
            <p:ph type="sldNum" sz="quarter" idx="12"/>
          </p:nvPr>
        </p:nvSpPr>
        <p:spPr>
          <a:ln/>
        </p:spPr>
        <p:txBody>
          <a:bodyPr/>
          <a:lstStyle>
            <a:lvl1pPr>
              <a:defRPr/>
            </a:lvl1pPr>
          </a:lstStyle>
          <a:p>
            <a:pPr>
              <a:defRPr/>
            </a:pPr>
            <a:r>
              <a:rPr lang="en-US"/>
              <a:t>Slide </a:t>
            </a:r>
            <a:fld id="{FB3C9980-79DC-43B3-9260-ABCB224AB3D0}"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r>
              <a:rPr lang="en-US"/>
              <a:t>November 2021</a:t>
            </a: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US"/>
              <a:t>Pat Kinney (Kinney Consulting)</a:t>
            </a:r>
          </a:p>
        </p:txBody>
      </p:sp>
      <p:sp>
        <p:nvSpPr>
          <p:cNvPr id="7" name="Rectangle 6"/>
          <p:cNvSpPr>
            <a:spLocks noGrp="1" noChangeArrowheads="1"/>
          </p:cNvSpPr>
          <p:nvPr>
            <p:ph type="sldNum" sz="quarter" idx="12"/>
          </p:nvPr>
        </p:nvSpPr>
        <p:spPr>
          <a:ln/>
        </p:spPr>
        <p:txBody>
          <a:bodyPr/>
          <a:lstStyle>
            <a:lvl1pPr>
              <a:defRPr/>
            </a:lvl1pPr>
          </a:lstStyle>
          <a:p>
            <a:pPr>
              <a:defRPr/>
            </a:pPr>
            <a:r>
              <a:rPr lang="en-US"/>
              <a:t>Slide </a:t>
            </a:r>
            <a:fld id="{20C135B0-9C00-4A47-A9DD-8577921F7D69}"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r>
              <a:rPr lang="en-US"/>
              <a:t>November 2021</a:t>
            </a: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US"/>
              <a:t>Pat Kinney (Kinney Consulting)</a:t>
            </a:r>
          </a:p>
        </p:txBody>
      </p:sp>
      <p:sp>
        <p:nvSpPr>
          <p:cNvPr id="7" name="Rectangle 6"/>
          <p:cNvSpPr>
            <a:spLocks noGrp="1" noChangeArrowheads="1"/>
          </p:cNvSpPr>
          <p:nvPr>
            <p:ph type="sldNum" sz="quarter" idx="12"/>
          </p:nvPr>
        </p:nvSpPr>
        <p:spPr>
          <a:ln/>
        </p:spPr>
        <p:txBody>
          <a:bodyPr/>
          <a:lstStyle>
            <a:lvl1pPr>
              <a:defRPr/>
            </a:lvl1pPr>
          </a:lstStyle>
          <a:p>
            <a:pPr>
              <a:defRPr/>
            </a:pPr>
            <a:r>
              <a:rPr lang="en-US"/>
              <a:t>Slide </a:t>
            </a:r>
            <a:fld id="{ADCDBB2E-8974-4A50-951E-5CD1EEC4EEFE}"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685800" y="685800"/>
            <a:ext cx="7772400" cy="1066800"/>
          </a:xfrm>
          <a:prstGeom prst="rect">
            <a:avLst/>
          </a:prstGeom>
          <a:noFill/>
          <a:ln w="9525">
            <a:noFill/>
            <a:miter lim="800000"/>
            <a:headEnd/>
            <a:tailEnd/>
          </a:ln>
        </p:spPr>
        <p:txBody>
          <a:bodyPr vert="horz" wrap="square" lIns="92075" tIns="46038" rIns="92075" bIns="46038" numCol="1" anchor="ctr" anchorCtr="0" compatLnSpc="1">
            <a:prstTxWarp prst="textNoShape">
              <a:avLst/>
            </a:prstTxWarp>
          </a:bodyPr>
          <a:lstStyle/>
          <a:p>
            <a:pPr lvl="0"/>
            <a:r>
              <a:rPr lang="en-US"/>
              <a:t>Click to edit Master title style</a:t>
            </a:r>
          </a:p>
        </p:txBody>
      </p:sp>
      <p:sp>
        <p:nvSpPr>
          <p:cNvPr id="2051"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96913" y="332601"/>
            <a:ext cx="1528367" cy="276999"/>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a:defRPr sz="1800" b="1"/>
            </a:lvl1pPr>
          </a:lstStyle>
          <a:p>
            <a:pPr>
              <a:defRPr/>
            </a:pPr>
            <a:r>
              <a:rPr lang="en-US" dirty="0"/>
              <a:t>November 2021</a:t>
            </a:r>
          </a:p>
        </p:txBody>
      </p:sp>
      <p:sp>
        <p:nvSpPr>
          <p:cNvPr id="1029" name="Rectangle 5"/>
          <p:cNvSpPr>
            <a:spLocks noGrp="1" noChangeArrowheads="1"/>
          </p:cNvSpPr>
          <p:nvPr>
            <p:ph type="ftr" sz="quarter" idx="3"/>
          </p:nvPr>
        </p:nvSpPr>
        <p:spPr bwMode="auto">
          <a:xfrm>
            <a:off x="8077200" y="6475413"/>
            <a:ext cx="466725" cy="182562"/>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a:defRPr>
                <a:latin typeface="Times New Roman" pitchFamily="18" charset="0"/>
              </a:defRPr>
            </a:lvl1pPr>
          </a:lstStyle>
          <a:p>
            <a:pPr>
              <a:defRPr/>
            </a:pPr>
            <a:r>
              <a:rPr lang="en-US"/>
              <a:t>Pat Kinney (Kinney Consulting)</a:t>
            </a:r>
          </a:p>
        </p:txBody>
      </p:sp>
      <p:sp>
        <p:nvSpPr>
          <p:cNvPr id="1030" name="Rectangle 6"/>
          <p:cNvSpPr>
            <a:spLocks noGrp="1" noChangeArrowheads="1"/>
          </p:cNvSpPr>
          <p:nvPr>
            <p:ph type="sldNum" sz="quarter" idx="4"/>
          </p:nvPr>
        </p:nvSpPr>
        <p:spPr bwMode="auto">
          <a:xfrm>
            <a:off x="4344988" y="6475413"/>
            <a:ext cx="530225" cy="182562"/>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ctr">
              <a:defRPr>
                <a:latin typeface="Times New Roman" pitchFamily="18" charset="0"/>
              </a:defRPr>
            </a:lvl1pPr>
          </a:lstStyle>
          <a:p>
            <a:pPr>
              <a:defRPr/>
            </a:pPr>
            <a:r>
              <a:rPr lang="en-US"/>
              <a:t>Slide </a:t>
            </a:r>
            <a:fld id="{AC9ADC54-1EAA-451C-9892-A9A864B36D39}" type="slidenum">
              <a:rPr lang="en-US"/>
              <a:pPr>
                <a:defRPr/>
              </a:pPr>
              <a:t>‹#›</a:t>
            </a:fld>
            <a:endParaRPr lang="en-US"/>
          </a:p>
        </p:txBody>
      </p:sp>
      <p:sp>
        <p:nvSpPr>
          <p:cNvPr id="1031" name="Rectangle 7"/>
          <p:cNvSpPr>
            <a:spLocks noChangeArrowheads="1"/>
          </p:cNvSpPr>
          <p:nvPr/>
        </p:nvSpPr>
        <p:spPr bwMode="auto">
          <a:xfrm>
            <a:off x="5149725" y="332601"/>
            <a:ext cx="3295775" cy="276999"/>
          </a:xfrm>
          <a:prstGeom prst="rect">
            <a:avLst/>
          </a:prstGeom>
          <a:noFill/>
          <a:ln w="9525">
            <a:noFill/>
            <a:miter lim="800000"/>
            <a:headEnd/>
            <a:tailEnd/>
          </a:ln>
          <a:effectLst/>
        </p:spPr>
        <p:txBody>
          <a:bodyPr wrap="none" lIns="0" tIns="0" rIns="0" bIns="0" anchor="b">
            <a:spAutoFit/>
          </a:bodyPr>
          <a:lstStyle/>
          <a:p>
            <a:pPr marL="457200" lvl="4" algn="r">
              <a:defRPr/>
            </a:pPr>
            <a:r>
              <a:rPr lang="en-US" sz="1800" b="1" dirty="0"/>
              <a:t>doc.: IEEE 802.15-21/609r01</a:t>
            </a:r>
          </a:p>
        </p:txBody>
      </p:sp>
      <p:sp>
        <p:nvSpPr>
          <p:cNvPr id="1032" name="Line 8"/>
          <p:cNvSpPr>
            <a:spLocks noChangeShapeType="1"/>
          </p:cNvSpPr>
          <p:nvPr/>
        </p:nvSpPr>
        <p:spPr bwMode="auto">
          <a:xfrm>
            <a:off x="685800" y="609600"/>
            <a:ext cx="7772400" cy="0"/>
          </a:xfrm>
          <a:prstGeom prst="line">
            <a:avLst/>
          </a:prstGeom>
          <a:noFill/>
          <a:ln w="12700">
            <a:solidFill>
              <a:schemeClr val="tx1"/>
            </a:solidFill>
            <a:round/>
            <a:headEnd type="none" w="sm" len="sm"/>
            <a:tailEnd type="none" w="sm" len="sm"/>
          </a:ln>
          <a:effectLst/>
        </p:spPr>
        <p:txBody>
          <a:bodyPr wrap="none" anchor="ctr"/>
          <a:lstStyle/>
          <a:p>
            <a:pPr>
              <a:defRPr/>
            </a:pPr>
            <a:endParaRPr lang="en-US"/>
          </a:p>
        </p:txBody>
      </p:sp>
      <p:sp>
        <p:nvSpPr>
          <p:cNvPr id="1033" name="Rectangle 9"/>
          <p:cNvSpPr>
            <a:spLocks noChangeArrowheads="1"/>
          </p:cNvSpPr>
          <p:nvPr/>
        </p:nvSpPr>
        <p:spPr bwMode="auto">
          <a:xfrm>
            <a:off x="685800" y="6475413"/>
            <a:ext cx="711200" cy="182562"/>
          </a:xfrm>
          <a:prstGeom prst="rect">
            <a:avLst/>
          </a:prstGeom>
          <a:noFill/>
          <a:ln w="9525">
            <a:noFill/>
            <a:miter lim="800000"/>
            <a:headEnd/>
            <a:tailEnd/>
          </a:ln>
          <a:effectLst/>
        </p:spPr>
        <p:txBody>
          <a:bodyPr wrap="none" lIns="0" tIns="0" rIns="0" bIns="0">
            <a:spAutoFit/>
          </a:bodyPr>
          <a:lstStyle/>
          <a:p>
            <a:pPr>
              <a:defRPr/>
            </a:pPr>
            <a:r>
              <a:rPr lang="en-US"/>
              <a:t>Submission</a:t>
            </a:r>
          </a:p>
        </p:txBody>
      </p:sp>
      <p:sp>
        <p:nvSpPr>
          <p:cNvPr id="1034" name="Line 10"/>
          <p:cNvSpPr>
            <a:spLocks noChangeShapeType="1"/>
          </p:cNvSpPr>
          <p:nvPr/>
        </p:nvSpPr>
        <p:spPr bwMode="auto">
          <a:xfrm>
            <a:off x="685800" y="6477000"/>
            <a:ext cx="7848600" cy="0"/>
          </a:xfrm>
          <a:prstGeom prst="line">
            <a:avLst/>
          </a:prstGeom>
          <a:noFill/>
          <a:ln w="12700">
            <a:solidFill>
              <a:schemeClr val="tx1"/>
            </a:solidFill>
            <a:round/>
            <a:headEnd type="none" w="sm" len="sm"/>
            <a:tailEnd type="none" w="sm" len="sm"/>
          </a:ln>
          <a:effectLst/>
        </p:spPr>
        <p:txBody>
          <a:bodyPr wrap="none" anchor="ctr"/>
          <a:lstStyle/>
          <a:p>
            <a:pPr>
              <a:defRPr/>
            </a:pPr>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rtl="0" eaLnBrk="0" fontAlgn="base" hangingPunct="0">
        <a:spcBef>
          <a:spcPct val="0"/>
        </a:spcBef>
        <a:spcAft>
          <a:spcPct val="0"/>
        </a:spcAft>
        <a:defRPr sz="3200" b="1">
          <a:solidFill>
            <a:schemeClr val="tx2"/>
          </a:solidFill>
          <a:latin typeface="+mj-lt"/>
          <a:ea typeface="+mj-ea"/>
          <a:cs typeface="+mj-cs"/>
        </a:defRPr>
      </a:lvl1pPr>
      <a:lvl2pPr algn="ctr" rtl="0" eaLnBrk="0" fontAlgn="base" hangingPunct="0">
        <a:spcBef>
          <a:spcPct val="0"/>
        </a:spcBef>
        <a:spcAft>
          <a:spcPct val="0"/>
        </a:spcAft>
        <a:defRPr sz="3200" b="1">
          <a:solidFill>
            <a:schemeClr val="tx2"/>
          </a:solidFill>
          <a:latin typeface="Times New Roman" pitchFamily="18" charset="0"/>
        </a:defRPr>
      </a:lvl2pPr>
      <a:lvl3pPr algn="ctr" rtl="0" eaLnBrk="0" fontAlgn="base" hangingPunct="0">
        <a:spcBef>
          <a:spcPct val="0"/>
        </a:spcBef>
        <a:spcAft>
          <a:spcPct val="0"/>
        </a:spcAft>
        <a:defRPr sz="3200" b="1">
          <a:solidFill>
            <a:schemeClr val="tx2"/>
          </a:solidFill>
          <a:latin typeface="Times New Roman" pitchFamily="18" charset="0"/>
        </a:defRPr>
      </a:lvl3pPr>
      <a:lvl4pPr algn="ctr" rtl="0" eaLnBrk="0" fontAlgn="base" hangingPunct="0">
        <a:spcBef>
          <a:spcPct val="0"/>
        </a:spcBef>
        <a:spcAft>
          <a:spcPct val="0"/>
        </a:spcAft>
        <a:defRPr sz="3200" b="1">
          <a:solidFill>
            <a:schemeClr val="tx2"/>
          </a:solidFill>
          <a:latin typeface="Times New Roman" pitchFamily="18" charset="0"/>
        </a:defRPr>
      </a:lvl4pPr>
      <a:lvl5pPr algn="ctr" rtl="0" eaLnBrk="0" fontAlgn="base" hangingPunct="0">
        <a:spcBef>
          <a:spcPct val="0"/>
        </a:spcBef>
        <a:spcAft>
          <a:spcPct val="0"/>
        </a:spcAft>
        <a:defRPr sz="3200" b="1">
          <a:solidFill>
            <a:schemeClr val="tx2"/>
          </a:solidFill>
          <a:latin typeface="Times New Roman" pitchFamily="18" charset="0"/>
        </a:defRPr>
      </a:lvl5pPr>
      <a:lvl6pPr marL="457200" algn="ctr" rtl="0" eaLnBrk="0" fontAlgn="base" hangingPunct="0">
        <a:spcBef>
          <a:spcPct val="0"/>
        </a:spcBef>
        <a:spcAft>
          <a:spcPct val="0"/>
        </a:spcAft>
        <a:defRPr sz="3200" b="1">
          <a:solidFill>
            <a:schemeClr val="tx2"/>
          </a:solidFill>
          <a:latin typeface="Times New Roman" pitchFamily="18" charset="0"/>
        </a:defRPr>
      </a:lvl6pPr>
      <a:lvl7pPr marL="914400" algn="ctr" rtl="0" eaLnBrk="0" fontAlgn="base" hangingPunct="0">
        <a:spcBef>
          <a:spcPct val="0"/>
        </a:spcBef>
        <a:spcAft>
          <a:spcPct val="0"/>
        </a:spcAft>
        <a:defRPr sz="3200" b="1">
          <a:solidFill>
            <a:schemeClr val="tx2"/>
          </a:solidFill>
          <a:latin typeface="Times New Roman" pitchFamily="18" charset="0"/>
        </a:defRPr>
      </a:lvl7pPr>
      <a:lvl8pPr marL="1371600" algn="ctr" rtl="0" eaLnBrk="0" fontAlgn="base" hangingPunct="0">
        <a:spcBef>
          <a:spcPct val="0"/>
        </a:spcBef>
        <a:spcAft>
          <a:spcPct val="0"/>
        </a:spcAft>
        <a:defRPr sz="3200" b="1">
          <a:solidFill>
            <a:schemeClr val="tx2"/>
          </a:solidFill>
          <a:latin typeface="Times New Roman" pitchFamily="18" charset="0"/>
        </a:defRPr>
      </a:lvl8pPr>
      <a:lvl9pPr marL="1828800" algn="ctr" rtl="0" eaLnBrk="0" fontAlgn="base" hangingPunct="0">
        <a:spcBef>
          <a:spcPct val="0"/>
        </a:spcBef>
        <a:spcAft>
          <a:spcPct val="0"/>
        </a:spcAft>
        <a:defRPr sz="3200" b="1">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24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1"/>
          </a:solidFill>
          <a:latin typeface="+mn-lt"/>
        </a:defRPr>
      </a:lvl2pPr>
      <a:lvl3pPr marL="1085850" indent="-228600" algn="l" rtl="0" eaLnBrk="0" fontAlgn="base" hangingPunct="0">
        <a:spcBef>
          <a:spcPct val="20000"/>
        </a:spcBef>
        <a:spcAft>
          <a:spcPct val="0"/>
        </a:spcAft>
        <a:buChar char="•"/>
        <a:defRPr>
          <a:solidFill>
            <a:schemeClr val="tx1"/>
          </a:solidFill>
          <a:latin typeface="+mn-lt"/>
        </a:defRPr>
      </a:lvl3pPr>
      <a:lvl4pPr marL="1428750" indent="-228600" algn="l" rtl="0" eaLnBrk="0" fontAlgn="base" hangingPunct="0">
        <a:spcBef>
          <a:spcPct val="20000"/>
        </a:spcBef>
        <a:spcAft>
          <a:spcPct val="0"/>
        </a:spcAft>
        <a:buChar char="–"/>
        <a:defRPr sz="1600">
          <a:solidFill>
            <a:schemeClr val="tx1"/>
          </a:solidFill>
          <a:latin typeface="+mn-lt"/>
        </a:defRPr>
      </a:lvl4pPr>
      <a:lvl5pPr marL="1771650" indent="-228600" algn="l" rtl="0" eaLnBrk="0" fontAlgn="base" hangingPunct="0">
        <a:spcBef>
          <a:spcPct val="20000"/>
        </a:spcBef>
        <a:spcAft>
          <a:spcPct val="0"/>
        </a:spcAft>
        <a:buChar char="•"/>
        <a:defRPr sz="1600">
          <a:solidFill>
            <a:schemeClr val="tx1"/>
          </a:solidFill>
          <a:latin typeface="+mn-lt"/>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vmlDrawing" Target="../drawings/vmlDrawing1.vml"/><Relationship Id="rId5" Type="http://schemas.openxmlformats.org/officeDocument/2006/relationships/image" Target="../media/image1.emf"/><Relationship Id="rId4" Type="http://schemas.openxmlformats.org/officeDocument/2006/relationships/oleObject" Target="../embeddings/oleObject1.bin"/></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hyperlink" Target="https://mentor.ieee.org/802.15/dcn/21/15-21-0609-01-0000-p802-15-4aa-report-to-ec-on-unconditional-approval-to-forward-draft-to-revcom.pptx" TargetMode="External"/><Relationship Id="rId2" Type="http://schemas.openxmlformats.org/officeDocument/2006/relationships/hyperlink" Target="https://mentor.ieee.org/802-ec/dcn/20/ec-20-0250-00-ACSD-p802-15-9-revision-1.docx" TargetMode="Externa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696913" y="332601"/>
            <a:ext cx="942566" cy="276999"/>
          </a:xfrm>
        </p:spPr>
        <p:txBody>
          <a:bodyPr/>
          <a:lstStyle/>
          <a:p>
            <a:pPr>
              <a:defRPr/>
            </a:pPr>
            <a:r>
              <a:rPr lang="en-US"/>
              <a:t>November 2021</a:t>
            </a:r>
            <a:endParaRPr lang="en-US" dirty="0"/>
          </a:p>
        </p:txBody>
      </p:sp>
      <p:sp>
        <p:nvSpPr>
          <p:cNvPr id="5" name="Footer Placeholder 4"/>
          <p:cNvSpPr>
            <a:spLocks noGrp="1"/>
          </p:cNvSpPr>
          <p:nvPr>
            <p:ph type="ftr" sz="quarter" idx="11"/>
          </p:nvPr>
        </p:nvSpPr>
        <p:spPr>
          <a:xfrm>
            <a:off x="6662962" y="6475413"/>
            <a:ext cx="1880963" cy="184666"/>
          </a:xfrm>
        </p:spPr>
        <p:txBody>
          <a:bodyPr/>
          <a:lstStyle/>
          <a:p>
            <a:pPr>
              <a:defRPr/>
            </a:pPr>
            <a:r>
              <a:rPr lang="en-US"/>
              <a:t>Pat Kinney (Kinney Consulting)</a:t>
            </a:r>
            <a:endParaRPr lang="en-US" dirty="0"/>
          </a:p>
        </p:txBody>
      </p:sp>
      <p:sp>
        <p:nvSpPr>
          <p:cNvPr id="6" name="Slide Number Placeholder 5"/>
          <p:cNvSpPr>
            <a:spLocks noGrp="1"/>
          </p:cNvSpPr>
          <p:nvPr>
            <p:ph type="sldNum" sz="quarter" idx="12"/>
          </p:nvPr>
        </p:nvSpPr>
        <p:spPr/>
        <p:txBody>
          <a:bodyPr/>
          <a:lstStyle/>
          <a:p>
            <a:pPr>
              <a:defRPr/>
            </a:pPr>
            <a:r>
              <a:rPr lang="en-US"/>
              <a:t>Slide </a:t>
            </a:r>
            <a:fld id="{BD236530-B1A2-4A31-8CA2-AC905962223D}" type="slidenum">
              <a:rPr lang="en-US" smtClean="0"/>
              <a:pPr>
                <a:defRPr/>
              </a:pPr>
              <a:t>1</a:t>
            </a:fld>
            <a:endParaRPr lang="en-US"/>
          </a:p>
        </p:txBody>
      </p:sp>
      <p:sp>
        <p:nvSpPr>
          <p:cNvPr id="9" name="Rectangle 6"/>
          <p:cNvSpPr txBox="1">
            <a:spLocks noChangeArrowheads="1"/>
          </p:cNvSpPr>
          <p:nvPr/>
        </p:nvSpPr>
        <p:spPr>
          <a:xfrm>
            <a:off x="685800" y="1981200"/>
            <a:ext cx="7772400" cy="381000"/>
          </a:xfrm>
          <a:prstGeom prst="rect">
            <a:avLst/>
          </a:prstGeom>
          <a:noFill/>
        </p:spPr>
        <p:txBody>
          <a:bodyPr/>
          <a:lstStyle/>
          <a:p>
            <a:pPr marL="342900" marR="0" lvl="0" indent="-342900" algn="ctr" defTabSz="914400" rtl="0" eaLnBrk="0" fontAlgn="base" latinLnBrk="0" hangingPunct="0">
              <a:lnSpc>
                <a:spcPct val="100000"/>
              </a:lnSpc>
              <a:spcBef>
                <a:spcPct val="20000"/>
              </a:spcBef>
              <a:spcAft>
                <a:spcPct val="0"/>
              </a:spcAft>
              <a:buClrTx/>
              <a:buSzTx/>
              <a:buFontTx/>
              <a:buNone/>
              <a:tabLst/>
              <a:defRPr/>
            </a:pPr>
            <a:r>
              <a:rPr kumimoji="0" lang="en-US" sz="2000" b="1" i="0" u="none" strike="noStrike" kern="0" cap="none" spc="0" normalizeH="0" baseline="0" noProof="0" dirty="0">
                <a:ln>
                  <a:noFill/>
                </a:ln>
                <a:solidFill>
                  <a:schemeClr val="tx1"/>
                </a:solidFill>
                <a:effectLst/>
                <a:uLnTx/>
                <a:uFillTx/>
                <a:latin typeface="+mn-lt"/>
                <a:ea typeface="+mn-ea"/>
                <a:cs typeface="+mn-cs"/>
              </a:rPr>
              <a:t>Date:</a:t>
            </a:r>
            <a:r>
              <a:rPr kumimoji="0" lang="en-US" sz="2000" b="0" i="0" u="none" strike="noStrike" kern="0" cap="none" spc="0" normalizeH="0" baseline="0" noProof="0" dirty="0">
                <a:ln>
                  <a:noFill/>
                </a:ln>
                <a:solidFill>
                  <a:schemeClr val="tx1"/>
                </a:solidFill>
                <a:effectLst/>
                <a:uLnTx/>
                <a:uFillTx/>
                <a:latin typeface="+mn-lt"/>
                <a:ea typeface="+mn-ea"/>
                <a:cs typeface="+mn-cs"/>
              </a:rPr>
              <a:t> 2021-11-17</a:t>
            </a:r>
          </a:p>
        </p:txBody>
      </p:sp>
      <p:graphicFrame>
        <p:nvGraphicFramePr>
          <p:cNvPr id="10" name="Object 11"/>
          <p:cNvGraphicFramePr>
            <a:graphicFrameLocks noChangeAspect="1"/>
          </p:cNvGraphicFramePr>
          <p:nvPr>
            <p:extLst>
              <p:ext uri="{D42A27DB-BD31-4B8C-83A1-F6EECF244321}">
                <p14:modId xmlns:p14="http://schemas.microsoft.com/office/powerpoint/2010/main" val="3733336268"/>
              </p:ext>
            </p:extLst>
          </p:nvPr>
        </p:nvGraphicFramePr>
        <p:xfrm>
          <a:off x="533400" y="3651250"/>
          <a:ext cx="8235950" cy="925513"/>
        </p:xfrm>
        <a:graphic>
          <a:graphicData uri="http://schemas.openxmlformats.org/presentationml/2006/ole">
            <mc:AlternateContent xmlns:mc="http://schemas.openxmlformats.org/markup-compatibility/2006">
              <mc:Choice xmlns:v="urn:schemas-microsoft-com:vml" Requires="v">
                <p:oleObj spid="_x0000_s15672" name="Document" r:id="rId4" imgW="8318500" imgH="1003300" progId="Word.Document.8">
                  <p:embed/>
                </p:oleObj>
              </mc:Choice>
              <mc:Fallback>
                <p:oleObj name="Document" r:id="rId4" imgW="8318500" imgH="1003300" progId="Word.Document.8">
                  <p:embed/>
                  <p:pic>
                    <p:nvPicPr>
                      <p:cNvPr id="0" name="Object 11"/>
                      <p:cNvPicPr>
                        <a:picLocks noChangeAspect="1" noChangeArrowheads="1"/>
                      </p:cNvPicPr>
                      <p:nvPr/>
                    </p:nvPicPr>
                    <p:blipFill>
                      <a:blip r:embed="rId5"/>
                      <a:srcRect/>
                      <a:stretch>
                        <a:fillRect/>
                      </a:stretch>
                    </p:blipFill>
                    <p:spPr bwMode="auto">
                      <a:xfrm>
                        <a:off x="533400" y="3651250"/>
                        <a:ext cx="8235950" cy="925513"/>
                      </a:xfrm>
                      <a:prstGeom prst="rect">
                        <a:avLst/>
                      </a:prstGeom>
                      <a:noFill/>
                    </p:spPr>
                  </p:pic>
                </p:oleObj>
              </mc:Fallback>
            </mc:AlternateContent>
          </a:graphicData>
        </a:graphic>
      </p:graphicFrame>
      <p:sp>
        <p:nvSpPr>
          <p:cNvPr id="11" name="Rectangle 12"/>
          <p:cNvSpPr>
            <a:spLocks noChangeArrowheads="1"/>
          </p:cNvSpPr>
          <p:nvPr/>
        </p:nvSpPr>
        <p:spPr bwMode="auto">
          <a:xfrm>
            <a:off x="533400" y="3122797"/>
            <a:ext cx="1447800" cy="381000"/>
          </a:xfrm>
          <a:prstGeom prst="rect">
            <a:avLst/>
          </a:prstGeom>
          <a:noFill/>
          <a:ln w="9525">
            <a:noFill/>
            <a:miter lim="800000"/>
            <a:headEnd/>
            <a:tailEnd/>
          </a:ln>
        </p:spPr>
        <p:txBody>
          <a:bodyPr lIns="92075" tIns="46038" rIns="92075" bIns="46038"/>
          <a:lstStyle/>
          <a:p>
            <a:pPr marL="342900" indent="-342900">
              <a:spcBef>
                <a:spcPct val="20000"/>
              </a:spcBef>
            </a:pPr>
            <a:r>
              <a:rPr lang="en-US" sz="2000" b="1" dirty="0"/>
              <a:t>Author:</a:t>
            </a:r>
            <a:endParaRPr lang="en-US" sz="2000" dirty="0"/>
          </a:p>
        </p:txBody>
      </p:sp>
      <p:sp>
        <p:nvSpPr>
          <p:cNvPr id="12" name="Rectangle 2"/>
          <p:cNvSpPr txBox="1">
            <a:spLocks noChangeArrowheads="1"/>
          </p:cNvSpPr>
          <p:nvPr/>
        </p:nvSpPr>
        <p:spPr>
          <a:xfrm>
            <a:off x="304800" y="685800"/>
            <a:ext cx="8153400" cy="1066800"/>
          </a:xfrm>
          <a:prstGeom prst="rect">
            <a:avLst/>
          </a:prstGeom>
          <a:noFill/>
        </p:spPr>
        <p:txBody>
          <a:bodyPr/>
          <a:lstStyle/>
          <a:p>
            <a:pPr lvl="0" algn="ctr">
              <a:defRPr/>
            </a:pPr>
            <a:r>
              <a:rPr lang="en-US" sz="3200" b="1" kern="0" dirty="0">
                <a:solidFill>
                  <a:schemeClr val="tx2"/>
                </a:solidFill>
                <a:latin typeface="+mj-lt"/>
                <a:ea typeface="+mj-ea"/>
                <a:cs typeface="+mj-cs"/>
              </a:rPr>
              <a:t>P802.15.4aa Report to EC on Unconditional Approval to forward draft 10 to RevCom</a:t>
            </a:r>
            <a:endParaRPr kumimoji="0" lang="en-US" sz="3200" b="1" i="0" u="none" strike="noStrike" kern="0" cap="none" spc="0" normalizeH="0" baseline="0" noProof="0" dirty="0">
              <a:ln>
                <a:noFill/>
              </a:ln>
              <a:solidFill>
                <a:schemeClr val="tx2"/>
              </a:solidFill>
              <a:effectLst/>
              <a:uLnTx/>
              <a:uFillTx/>
              <a:latin typeface="+mj-lt"/>
              <a:ea typeface="+mj-ea"/>
              <a:cs typeface="+mj-cs"/>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ea typeface="ＭＳ Ｐゴシック" pitchFamily="34" charset="-128"/>
              </a:rPr>
              <a:t>Introduction</a:t>
            </a:r>
            <a:endParaRPr lang="en-US" dirty="0"/>
          </a:p>
        </p:txBody>
      </p:sp>
      <p:sp>
        <p:nvSpPr>
          <p:cNvPr id="6" name="Content Placeholder 5"/>
          <p:cNvSpPr>
            <a:spLocks noGrp="1"/>
          </p:cNvSpPr>
          <p:nvPr>
            <p:ph idx="1"/>
          </p:nvPr>
        </p:nvSpPr>
        <p:spPr>
          <a:xfrm>
            <a:off x="752475" y="1752600"/>
            <a:ext cx="7772400" cy="4419600"/>
          </a:xfrm>
        </p:spPr>
        <p:txBody>
          <a:bodyPr/>
          <a:lstStyle/>
          <a:p>
            <a:r>
              <a:rPr lang="en-GB" sz="1800" dirty="0">
                <a:ea typeface="ＭＳ Ｐゴシック" pitchFamily="34" charset="-128"/>
              </a:rPr>
              <a:t>This document contains the report to the IEEE 802 Executive Committee in support of a request for approval to send P802.15.4aa Draft 10.0 to RevCom.</a:t>
            </a:r>
          </a:p>
          <a:p>
            <a:r>
              <a:rPr lang="en-GB" sz="1800" dirty="0">
                <a:ea typeface="ＭＳ Ｐゴシック" pitchFamily="34" charset="-128"/>
              </a:rPr>
              <a:t>The 802 EC motion is on Slide 8.</a:t>
            </a:r>
          </a:p>
        </p:txBody>
      </p:sp>
      <p:sp>
        <p:nvSpPr>
          <p:cNvPr id="2" name="Date Placeholder 1"/>
          <p:cNvSpPr>
            <a:spLocks noGrp="1"/>
          </p:cNvSpPr>
          <p:nvPr>
            <p:ph type="dt" sz="half" idx="10"/>
          </p:nvPr>
        </p:nvSpPr>
        <p:spPr>
          <a:xfrm>
            <a:off x="696913" y="332601"/>
            <a:ext cx="942566" cy="276999"/>
          </a:xfrm>
        </p:spPr>
        <p:txBody>
          <a:bodyPr/>
          <a:lstStyle/>
          <a:p>
            <a:pPr>
              <a:defRPr/>
            </a:pPr>
            <a:r>
              <a:rPr lang="en-US" altLang="ko-KR"/>
              <a:t>November 2021</a:t>
            </a:r>
            <a:endParaRPr lang="en-US" altLang="ko-KR" dirty="0"/>
          </a:p>
        </p:txBody>
      </p:sp>
      <p:sp>
        <p:nvSpPr>
          <p:cNvPr id="3" name="Footer Placeholder 2"/>
          <p:cNvSpPr>
            <a:spLocks noGrp="1"/>
          </p:cNvSpPr>
          <p:nvPr>
            <p:ph type="ftr" sz="quarter" idx="11"/>
          </p:nvPr>
        </p:nvSpPr>
        <p:spPr>
          <a:xfrm>
            <a:off x="6662961" y="6475413"/>
            <a:ext cx="1880964" cy="184666"/>
          </a:xfrm>
        </p:spPr>
        <p:txBody>
          <a:bodyPr/>
          <a:lstStyle/>
          <a:p>
            <a:pPr>
              <a:defRPr/>
            </a:pPr>
            <a:r>
              <a:rPr lang="en-US" altLang="ko-KR"/>
              <a:t>Pat Kinney (Kinney Consulting)</a:t>
            </a:r>
            <a:endParaRPr lang="en-US" altLang="ko-KR" dirty="0"/>
          </a:p>
        </p:txBody>
      </p:sp>
      <p:sp>
        <p:nvSpPr>
          <p:cNvPr id="4" name="Slide Number Placeholder 3"/>
          <p:cNvSpPr>
            <a:spLocks noGrp="1"/>
          </p:cNvSpPr>
          <p:nvPr>
            <p:ph type="sldNum" sz="quarter" idx="12"/>
          </p:nvPr>
        </p:nvSpPr>
        <p:spPr/>
        <p:txBody>
          <a:bodyPr/>
          <a:lstStyle/>
          <a:p>
            <a:pPr>
              <a:defRPr/>
            </a:pPr>
            <a:r>
              <a:rPr lang="en-US"/>
              <a:t>Slide </a:t>
            </a:r>
            <a:fld id="{FB3C9980-79DC-43B3-9260-ABCB224AB3D0}" type="slidenum">
              <a:rPr lang="en-US" smtClean="0"/>
              <a:pPr>
                <a:defRPr/>
              </a:pPr>
              <a:t>2</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ea typeface="ＭＳ Ｐゴシック" pitchFamily="34" charset="-128"/>
              </a:rPr>
              <a:t>Standards Association (SA) Ballot Results – P802.15.4aa</a:t>
            </a:r>
            <a:endParaRPr lang="en-US" dirty="0"/>
          </a:p>
        </p:txBody>
      </p:sp>
      <p:sp>
        <p:nvSpPr>
          <p:cNvPr id="3" name="Date Placeholder 2"/>
          <p:cNvSpPr>
            <a:spLocks noGrp="1"/>
          </p:cNvSpPr>
          <p:nvPr>
            <p:ph type="dt" sz="half" idx="10"/>
          </p:nvPr>
        </p:nvSpPr>
        <p:spPr>
          <a:xfrm>
            <a:off x="696913" y="332601"/>
            <a:ext cx="942566" cy="276999"/>
          </a:xfrm>
        </p:spPr>
        <p:txBody>
          <a:bodyPr/>
          <a:lstStyle/>
          <a:p>
            <a:pPr>
              <a:defRPr/>
            </a:pPr>
            <a:r>
              <a:rPr lang="en-US" altLang="ko-KR"/>
              <a:t>November 2021</a:t>
            </a:r>
            <a:endParaRPr lang="en-US" altLang="ko-KR" dirty="0"/>
          </a:p>
        </p:txBody>
      </p:sp>
      <p:sp>
        <p:nvSpPr>
          <p:cNvPr id="4" name="Footer Placeholder 3"/>
          <p:cNvSpPr>
            <a:spLocks noGrp="1"/>
          </p:cNvSpPr>
          <p:nvPr>
            <p:ph type="ftr" sz="quarter" idx="11"/>
          </p:nvPr>
        </p:nvSpPr>
        <p:spPr>
          <a:xfrm>
            <a:off x="6662961" y="6475413"/>
            <a:ext cx="1880964" cy="184666"/>
          </a:xfrm>
        </p:spPr>
        <p:txBody>
          <a:bodyPr/>
          <a:lstStyle/>
          <a:p>
            <a:pPr>
              <a:defRPr/>
            </a:pPr>
            <a:r>
              <a:rPr lang="en-US" altLang="ko-KR"/>
              <a:t>Pat Kinney (Kinney Consulting)</a:t>
            </a:r>
            <a:endParaRPr lang="en-US" altLang="ko-KR" dirty="0"/>
          </a:p>
        </p:txBody>
      </p:sp>
      <p:sp>
        <p:nvSpPr>
          <p:cNvPr id="5" name="Slide Number Placeholder 4"/>
          <p:cNvSpPr>
            <a:spLocks noGrp="1"/>
          </p:cNvSpPr>
          <p:nvPr>
            <p:ph type="sldNum" sz="quarter" idx="12"/>
          </p:nvPr>
        </p:nvSpPr>
        <p:spPr/>
        <p:txBody>
          <a:bodyPr/>
          <a:lstStyle/>
          <a:p>
            <a:pPr>
              <a:defRPr/>
            </a:pPr>
            <a:r>
              <a:rPr lang="en-US"/>
              <a:t>Slide </a:t>
            </a:r>
            <a:fld id="{8E9AA826-2D66-4D95-924A-79AB5FB12EBD}" type="slidenum">
              <a:rPr lang="en-US" smtClean="0"/>
              <a:pPr>
                <a:defRPr/>
              </a:pPr>
              <a:t>3</a:t>
            </a:fld>
            <a:endParaRPr lang="en-US"/>
          </a:p>
        </p:txBody>
      </p:sp>
      <p:graphicFrame>
        <p:nvGraphicFramePr>
          <p:cNvPr id="7" name="Table 6"/>
          <p:cNvGraphicFramePr>
            <a:graphicFrameLocks noGrp="1"/>
          </p:cNvGraphicFramePr>
          <p:nvPr>
            <p:extLst>
              <p:ext uri="{D42A27DB-BD31-4B8C-83A1-F6EECF244321}">
                <p14:modId xmlns:p14="http://schemas.microsoft.com/office/powerpoint/2010/main" val="3618508150"/>
              </p:ext>
            </p:extLst>
          </p:nvPr>
        </p:nvGraphicFramePr>
        <p:xfrm>
          <a:off x="1066800" y="1737361"/>
          <a:ext cx="7162800" cy="2545079"/>
        </p:xfrm>
        <a:graphic>
          <a:graphicData uri="http://schemas.openxmlformats.org/drawingml/2006/table">
            <a:tbl>
              <a:tblPr firstRow="1" bandRow="1">
                <a:tableStyleId>{ED083AE6-46FA-4A59-8FB0-9F97EB10719F}</a:tableStyleId>
              </a:tblPr>
              <a:tblGrid>
                <a:gridCol w="908978">
                  <a:extLst>
                    <a:ext uri="{9D8B030D-6E8A-4147-A177-3AD203B41FA5}">
                      <a16:colId xmlns:a16="http://schemas.microsoft.com/office/drawing/2014/main" val="20000"/>
                    </a:ext>
                  </a:extLst>
                </a:gridCol>
                <a:gridCol w="2520022">
                  <a:extLst>
                    <a:ext uri="{9D8B030D-6E8A-4147-A177-3AD203B41FA5}">
                      <a16:colId xmlns:a16="http://schemas.microsoft.com/office/drawing/2014/main" val="20001"/>
                    </a:ext>
                  </a:extLst>
                </a:gridCol>
                <a:gridCol w="466619">
                  <a:extLst>
                    <a:ext uri="{9D8B030D-6E8A-4147-A177-3AD203B41FA5}">
                      <a16:colId xmlns:a16="http://schemas.microsoft.com/office/drawing/2014/main" val="20002"/>
                    </a:ext>
                  </a:extLst>
                </a:gridCol>
                <a:gridCol w="545387">
                  <a:extLst>
                    <a:ext uri="{9D8B030D-6E8A-4147-A177-3AD203B41FA5}">
                      <a16:colId xmlns:a16="http://schemas.microsoft.com/office/drawing/2014/main" val="20003"/>
                    </a:ext>
                  </a:extLst>
                </a:gridCol>
                <a:gridCol w="389562">
                  <a:extLst>
                    <a:ext uri="{9D8B030D-6E8A-4147-A177-3AD203B41FA5}">
                      <a16:colId xmlns:a16="http://schemas.microsoft.com/office/drawing/2014/main" val="20004"/>
                    </a:ext>
                  </a:extLst>
                </a:gridCol>
                <a:gridCol w="389562">
                  <a:extLst>
                    <a:ext uri="{9D8B030D-6E8A-4147-A177-3AD203B41FA5}">
                      <a16:colId xmlns:a16="http://schemas.microsoft.com/office/drawing/2014/main" val="20005"/>
                    </a:ext>
                  </a:extLst>
                </a:gridCol>
                <a:gridCol w="389562">
                  <a:extLst>
                    <a:ext uri="{9D8B030D-6E8A-4147-A177-3AD203B41FA5}">
                      <a16:colId xmlns:a16="http://schemas.microsoft.com/office/drawing/2014/main" val="20006"/>
                    </a:ext>
                  </a:extLst>
                </a:gridCol>
                <a:gridCol w="545387">
                  <a:extLst>
                    <a:ext uri="{9D8B030D-6E8A-4147-A177-3AD203B41FA5}">
                      <a16:colId xmlns:a16="http://schemas.microsoft.com/office/drawing/2014/main" val="20007"/>
                    </a:ext>
                  </a:extLst>
                </a:gridCol>
                <a:gridCol w="398121">
                  <a:extLst>
                    <a:ext uri="{9D8B030D-6E8A-4147-A177-3AD203B41FA5}">
                      <a16:colId xmlns:a16="http://schemas.microsoft.com/office/drawing/2014/main" val="20008"/>
                    </a:ext>
                  </a:extLst>
                </a:gridCol>
                <a:gridCol w="609600">
                  <a:extLst>
                    <a:ext uri="{9D8B030D-6E8A-4147-A177-3AD203B41FA5}">
                      <a16:colId xmlns:a16="http://schemas.microsoft.com/office/drawing/2014/main" val="20009"/>
                    </a:ext>
                  </a:extLst>
                </a:gridCol>
              </a:tblGrid>
              <a:tr h="990599">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1200" b="1" i="0" u="none" strike="noStrike" cap="none" normalizeH="0" baseline="0" dirty="0">
                          <a:ln>
                            <a:noFill/>
                          </a:ln>
                          <a:solidFill>
                            <a:srgbClr val="000000"/>
                          </a:solidFill>
                          <a:effectLst/>
                          <a:latin typeface="Arial" charset="0"/>
                          <a:ea typeface="Times New Roman" pitchFamily="18" charset="0"/>
                          <a:cs typeface="Arial" charset="0"/>
                        </a:rPr>
                        <a:t>Ballot Close Date</a:t>
                      </a:r>
                      <a:endParaRPr kumimoji="0" lang="en-GB" sz="2800" b="0" i="0" u="none" strike="noStrike" cap="none" normalizeH="0" baseline="0" dirty="0">
                        <a:ln>
                          <a:noFill/>
                        </a:ln>
                        <a:solidFill>
                          <a:schemeClr val="tx1"/>
                        </a:solidFill>
                        <a:effectLst/>
                        <a:latin typeface="Times New Roman" pitchFamily="18" charset="0"/>
                        <a:ea typeface="Times New Roman" pitchFamily="18" charset="0"/>
                        <a:cs typeface="Arial" charset="0"/>
                      </a:endParaRPr>
                    </a:p>
                  </a:txBody>
                  <a:tcPr anchor="ctr" horzOverflow="overflow"/>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1200" b="1" i="0" u="none" strike="noStrike" cap="none" normalizeH="0" baseline="0" dirty="0">
                          <a:ln>
                            <a:noFill/>
                          </a:ln>
                          <a:solidFill>
                            <a:srgbClr val="000000"/>
                          </a:solidFill>
                          <a:effectLst/>
                          <a:latin typeface="Arial" charset="0"/>
                          <a:ea typeface="Times New Roman" pitchFamily="18" charset="0"/>
                          <a:cs typeface="Arial" charset="0"/>
                        </a:rPr>
                        <a:t>Title</a:t>
                      </a:r>
                      <a:endParaRPr kumimoji="0" lang="en-GB" sz="2800" b="0" i="0" u="none" strike="noStrike" cap="none" normalizeH="0" baseline="0" dirty="0">
                        <a:ln>
                          <a:noFill/>
                        </a:ln>
                        <a:solidFill>
                          <a:schemeClr val="tx1"/>
                        </a:solidFill>
                        <a:effectLst/>
                        <a:latin typeface="Times New Roman" pitchFamily="18" charset="0"/>
                        <a:ea typeface="Times New Roman" pitchFamily="18" charset="0"/>
                        <a:cs typeface="Arial" charset="0"/>
                      </a:endParaRPr>
                    </a:p>
                  </a:txBody>
                  <a:tcPr anchor="ctr" horzOverflow="overflow"/>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1200" b="1" i="0" u="none" strike="noStrike" cap="none" normalizeH="0" baseline="0" dirty="0">
                          <a:ln>
                            <a:noFill/>
                          </a:ln>
                          <a:solidFill>
                            <a:srgbClr val="000000"/>
                          </a:solidFill>
                          <a:effectLst/>
                          <a:latin typeface="Arial" charset="0"/>
                          <a:ea typeface="Times New Roman" pitchFamily="18" charset="0"/>
                          <a:cs typeface="Arial" charset="0"/>
                        </a:rPr>
                        <a:t>Pool</a:t>
                      </a:r>
                      <a:endParaRPr kumimoji="0" lang="en-GB" sz="2800" b="0" i="0" u="none" strike="noStrike" cap="none" normalizeH="0" baseline="0" dirty="0">
                        <a:ln>
                          <a:noFill/>
                        </a:ln>
                        <a:solidFill>
                          <a:schemeClr val="tx1"/>
                        </a:solidFill>
                        <a:effectLst/>
                        <a:latin typeface="Times New Roman" pitchFamily="18" charset="0"/>
                        <a:ea typeface="Times New Roman" pitchFamily="18" charset="0"/>
                        <a:cs typeface="Arial" charset="0"/>
                      </a:endParaRPr>
                    </a:p>
                  </a:txBody>
                  <a:tcPr vert="eaVert" anchor="ctr" horzOverflow="overflow"/>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1200" b="1" i="0" u="none" strike="noStrike" cap="none" normalizeH="0" baseline="0" dirty="0">
                          <a:ln>
                            <a:noFill/>
                          </a:ln>
                          <a:solidFill>
                            <a:srgbClr val="000000"/>
                          </a:solidFill>
                          <a:effectLst/>
                          <a:latin typeface="Arial" charset="0"/>
                          <a:ea typeface="Times New Roman" pitchFamily="18" charset="0"/>
                          <a:cs typeface="Arial" charset="0"/>
                        </a:rPr>
                        <a:t>Return</a:t>
                      </a:r>
                      <a:endParaRPr kumimoji="0" lang="en-GB" sz="2800" b="0" i="0" u="none" strike="noStrike" cap="none" normalizeH="0" baseline="0" dirty="0">
                        <a:ln>
                          <a:noFill/>
                        </a:ln>
                        <a:solidFill>
                          <a:schemeClr val="tx1"/>
                        </a:solidFill>
                        <a:effectLst/>
                        <a:latin typeface="Times New Roman" pitchFamily="18" charset="0"/>
                        <a:ea typeface="Times New Roman" pitchFamily="18" charset="0"/>
                        <a:cs typeface="Arial" charset="0"/>
                      </a:endParaRPr>
                    </a:p>
                  </a:txBody>
                  <a:tcPr vert="eaVert" anchor="ctr" horzOverflow="overflow"/>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1200" b="1" i="0" u="none" strike="noStrike" cap="none" normalizeH="0" baseline="0" dirty="0">
                          <a:ln>
                            <a:noFill/>
                          </a:ln>
                          <a:solidFill>
                            <a:srgbClr val="000000"/>
                          </a:solidFill>
                          <a:effectLst/>
                          <a:latin typeface="Arial" charset="0"/>
                          <a:ea typeface="Times New Roman" pitchFamily="18" charset="0"/>
                          <a:cs typeface="Arial" charset="0"/>
                        </a:rPr>
                        <a:t>%Return</a:t>
                      </a:r>
                      <a:endParaRPr kumimoji="0" lang="en-GB" sz="2800" b="0" i="0" u="none" strike="noStrike" cap="none" normalizeH="0" baseline="0" dirty="0">
                        <a:ln>
                          <a:noFill/>
                        </a:ln>
                        <a:solidFill>
                          <a:schemeClr val="tx1"/>
                        </a:solidFill>
                        <a:effectLst/>
                        <a:latin typeface="Times New Roman" pitchFamily="18" charset="0"/>
                        <a:ea typeface="Times New Roman" pitchFamily="18" charset="0"/>
                        <a:cs typeface="Arial" charset="0"/>
                      </a:endParaRPr>
                    </a:p>
                  </a:txBody>
                  <a:tcPr vert="eaVert" anchor="ctr" horzOverflow="overflow"/>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1200" b="1" i="0" u="none" strike="noStrike" cap="none" normalizeH="0" baseline="0" dirty="0">
                          <a:ln>
                            <a:noFill/>
                          </a:ln>
                          <a:solidFill>
                            <a:srgbClr val="000000"/>
                          </a:solidFill>
                          <a:effectLst/>
                          <a:latin typeface="Arial" charset="0"/>
                          <a:ea typeface="Times New Roman" pitchFamily="18" charset="0"/>
                          <a:cs typeface="Arial" charset="0"/>
                        </a:rPr>
                        <a:t>Abstain</a:t>
                      </a:r>
                      <a:endParaRPr kumimoji="0" lang="en-GB" sz="2800" b="0" i="0" u="none" strike="noStrike" cap="none" normalizeH="0" baseline="0" dirty="0">
                        <a:ln>
                          <a:noFill/>
                        </a:ln>
                        <a:solidFill>
                          <a:schemeClr val="tx1"/>
                        </a:solidFill>
                        <a:effectLst/>
                        <a:latin typeface="Times New Roman" pitchFamily="18" charset="0"/>
                        <a:ea typeface="Times New Roman" pitchFamily="18" charset="0"/>
                        <a:cs typeface="Arial" charset="0"/>
                      </a:endParaRPr>
                    </a:p>
                  </a:txBody>
                  <a:tcPr vert="eaVert" anchor="ctr" horzOverflow="overflow"/>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1200" b="1" i="0" u="none" strike="noStrike" cap="none" normalizeH="0" baseline="0" dirty="0">
                          <a:ln>
                            <a:noFill/>
                          </a:ln>
                          <a:solidFill>
                            <a:srgbClr val="000000"/>
                          </a:solidFill>
                          <a:effectLst/>
                          <a:latin typeface="Arial" charset="0"/>
                          <a:ea typeface="Times New Roman" pitchFamily="18" charset="0"/>
                          <a:cs typeface="Arial" charset="0"/>
                        </a:rPr>
                        <a:t>%Abstain</a:t>
                      </a:r>
                      <a:endParaRPr kumimoji="0" lang="en-GB" sz="2800" b="0" i="0" u="none" strike="noStrike" cap="none" normalizeH="0" baseline="0" dirty="0">
                        <a:ln>
                          <a:noFill/>
                        </a:ln>
                        <a:solidFill>
                          <a:schemeClr val="tx1"/>
                        </a:solidFill>
                        <a:effectLst/>
                        <a:latin typeface="Times New Roman" pitchFamily="18" charset="0"/>
                        <a:ea typeface="Times New Roman" pitchFamily="18" charset="0"/>
                        <a:cs typeface="Arial" charset="0"/>
                      </a:endParaRPr>
                    </a:p>
                  </a:txBody>
                  <a:tcPr vert="eaVert" anchor="ctr" horzOverflow="overflow"/>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1200" b="1" i="0" u="none" strike="noStrike" cap="none" normalizeH="0" baseline="0" dirty="0">
                          <a:ln>
                            <a:noFill/>
                          </a:ln>
                          <a:solidFill>
                            <a:srgbClr val="000000"/>
                          </a:solidFill>
                          <a:effectLst/>
                          <a:latin typeface="Arial" charset="0"/>
                          <a:ea typeface="Times New Roman" pitchFamily="18" charset="0"/>
                          <a:cs typeface="Arial" charset="0"/>
                        </a:rPr>
                        <a:t>Approve</a:t>
                      </a:r>
                      <a:endParaRPr kumimoji="0" lang="en-GB" sz="2800" b="0" i="0" u="none" strike="noStrike" cap="none" normalizeH="0" baseline="0" dirty="0">
                        <a:ln>
                          <a:noFill/>
                        </a:ln>
                        <a:solidFill>
                          <a:schemeClr val="tx1"/>
                        </a:solidFill>
                        <a:effectLst/>
                        <a:latin typeface="Times New Roman" pitchFamily="18" charset="0"/>
                        <a:ea typeface="Times New Roman" pitchFamily="18" charset="0"/>
                        <a:cs typeface="Arial" charset="0"/>
                      </a:endParaRPr>
                    </a:p>
                  </a:txBody>
                  <a:tcPr vert="eaVert" anchor="ctr" horzOverflow="overflow"/>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1200" b="1" i="0" u="none" strike="noStrike" cap="none" normalizeH="0" baseline="0" dirty="0">
                          <a:ln>
                            <a:noFill/>
                          </a:ln>
                          <a:solidFill>
                            <a:srgbClr val="000000"/>
                          </a:solidFill>
                          <a:effectLst/>
                          <a:latin typeface="Arial" charset="0"/>
                          <a:ea typeface="Times New Roman" pitchFamily="18" charset="0"/>
                          <a:cs typeface="Arial" charset="0"/>
                        </a:rPr>
                        <a:t>Disapprove</a:t>
                      </a:r>
                      <a:endParaRPr kumimoji="0" lang="en-GB" sz="2800" b="0" i="0" u="none" strike="noStrike" cap="none" normalizeH="0" baseline="0" dirty="0">
                        <a:ln>
                          <a:noFill/>
                        </a:ln>
                        <a:solidFill>
                          <a:schemeClr val="tx1"/>
                        </a:solidFill>
                        <a:effectLst/>
                        <a:latin typeface="Times New Roman" pitchFamily="18" charset="0"/>
                        <a:ea typeface="Times New Roman" pitchFamily="18" charset="0"/>
                        <a:cs typeface="Arial" charset="0"/>
                      </a:endParaRPr>
                    </a:p>
                  </a:txBody>
                  <a:tcPr vert="eaVert" anchor="ctr" horzOverflow="overflow"/>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1200" b="1" i="0" u="none" strike="noStrike" cap="none" normalizeH="0" baseline="0" dirty="0">
                          <a:ln>
                            <a:noFill/>
                          </a:ln>
                          <a:solidFill>
                            <a:srgbClr val="000000"/>
                          </a:solidFill>
                          <a:effectLst/>
                          <a:latin typeface="Arial" charset="0"/>
                          <a:ea typeface="Times New Roman" pitchFamily="18" charset="0"/>
                          <a:cs typeface="Arial" charset="0"/>
                        </a:rPr>
                        <a:t>%Approve</a:t>
                      </a:r>
                      <a:endParaRPr kumimoji="0" lang="en-GB" sz="2800" b="0" i="0" u="none" strike="noStrike" cap="none" normalizeH="0" baseline="0" dirty="0">
                        <a:ln>
                          <a:noFill/>
                        </a:ln>
                        <a:solidFill>
                          <a:schemeClr val="tx1"/>
                        </a:solidFill>
                        <a:effectLst/>
                        <a:latin typeface="Times New Roman" pitchFamily="18" charset="0"/>
                        <a:ea typeface="Times New Roman" pitchFamily="18" charset="0"/>
                        <a:cs typeface="Arial" charset="0"/>
                      </a:endParaRPr>
                    </a:p>
                  </a:txBody>
                  <a:tcPr vert="eaVert" anchor="ctr" horzOverflow="overflow"/>
                </a:tc>
                <a:extLst>
                  <a:ext uri="{0D108BD9-81ED-4DB2-BD59-A6C34878D82A}">
                    <a16:rowId xmlns:a16="http://schemas.microsoft.com/office/drawing/2014/main" val="10000"/>
                  </a:ext>
                </a:extLst>
              </a:tr>
              <a:tr h="228601">
                <a:tc>
                  <a:txBody>
                    <a:bodyPr/>
                    <a:lstStyle/>
                    <a:p>
                      <a:r>
                        <a:rPr kumimoji="0" lang="en-US" sz="1400" b="0" i="0" u="none" strike="noStrike" kern="1200" cap="none" normalizeH="0" baseline="0" dirty="0">
                          <a:ln>
                            <a:noFill/>
                          </a:ln>
                          <a:solidFill>
                            <a:srgbClr val="000000"/>
                          </a:solidFill>
                          <a:effectLst/>
                          <a:latin typeface="Arial" charset="0"/>
                          <a:ea typeface="Times New Roman" pitchFamily="18" charset="0"/>
                          <a:cs typeface="Arial" charset="0"/>
                        </a:rPr>
                        <a:t>15 Aug 2021</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0" i="0" u="none" strike="noStrike" cap="none" normalizeH="0" baseline="0" dirty="0">
                          <a:ln>
                            <a:noFill/>
                          </a:ln>
                          <a:solidFill>
                            <a:srgbClr val="000000"/>
                          </a:solidFill>
                          <a:effectLst/>
                          <a:latin typeface="Arial" charset="0"/>
                          <a:ea typeface="Times New Roman" pitchFamily="18" charset="0"/>
                          <a:cs typeface="Arial" charset="0"/>
                        </a:rPr>
                        <a:t>Initial SA ballot for P802.15.4aa draft 8.0</a:t>
                      </a:r>
                    </a:p>
                  </a:txBody>
                  <a:tcPr/>
                </a:tc>
                <a:tc>
                  <a:txBody>
                    <a:bodyPr/>
                    <a:lstStyle/>
                    <a:p>
                      <a:r>
                        <a:rPr kumimoji="0" lang="en-GB" sz="1400" b="0" i="0" u="none" strike="noStrike" cap="none" normalizeH="0" baseline="0" dirty="0">
                          <a:ln>
                            <a:noFill/>
                          </a:ln>
                          <a:solidFill>
                            <a:srgbClr val="000000"/>
                          </a:solidFill>
                          <a:effectLst/>
                          <a:latin typeface="Arial" charset="0"/>
                          <a:ea typeface="Times New Roman" pitchFamily="18" charset="0"/>
                          <a:cs typeface="Arial" charset="0"/>
                        </a:rPr>
                        <a:t>71</a:t>
                      </a:r>
                      <a:endParaRPr kumimoji="0" lang="en-US" sz="1400" b="0" i="0" u="none" strike="noStrike" kern="1200" cap="none" normalizeH="0" baseline="0" dirty="0">
                        <a:ln>
                          <a:noFill/>
                        </a:ln>
                        <a:solidFill>
                          <a:srgbClr val="000000"/>
                        </a:solidFill>
                        <a:effectLst/>
                        <a:latin typeface="Arial" charset="0"/>
                        <a:ea typeface="Times New Roman" pitchFamily="18" charset="0"/>
                        <a:cs typeface="Arial" charset="0"/>
                      </a:endParaRPr>
                    </a:p>
                  </a:txBody>
                  <a:tcPr/>
                </a:tc>
                <a:tc>
                  <a:txBody>
                    <a:bodyPr/>
                    <a:lstStyle/>
                    <a:p>
                      <a:r>
                        <a:rPr kumimoji="0" lang="en-US" sz="1400" b="0" i="0" u="none" strike="noStrike" kern="1200" cap="none" normalizeH="0" baseline="0" dirty="0">
                          <a:ln>
                            <a:noFill/>
                          </a:ln>
                          <a:solidFill>
                            <a:srgbClr val="000000"/>
                          </a:solidFill>
                          <a:effectLst/>
                          <a:latin typeface="Arial" charset="0"/>
                          <a:ea typeface="Times New Roman" pitchFamily="18" charset="0"/>
                          <a:cs typeface="Arial" charset="0"/>
                        </a:rPr>
                        <a:t>55</a:t>
                      </a:r>
                    </a:p>
                  </a:txBody>
                  <a:tcPr/>
                </a:tc>
                <a:tc>
                  <a:txBody>
                    <a:bodyPr/>
                    <a:lstStyle/>
                    <a:p>
                      <a:r>
                        <a:rPr kumimoji="0" lang="en-US" sz="1400" b="0" i="0" u="none" strike="noStrike" kern="1200" cap="none" normalizeH="0" baseline="0" dirty="0">
                          <a:ln>
                            <a:noFill/>
                          </a:ln>
                          <a:solidFill>
                            <a:srgbClr val="000000"/>
                          </a:solidFill>
                          <a:effectLst/>
                          <a:latin typeface="Arial" charset="0"/>
                          <a:ea typeface="Times New Roman" pitchFamily="18" charset="0"/>
                          <a:cs typeface="Arial" charset="0"/>
                        </a:rPr>
                        <a:t>77</a:t>
                      </a:r>
                    </a:p>
                  </a:txBody>
                  <a:tcPr/>
                </a:tc>
                <a:tc>
                  <a:txBody>
                    <a:bodyPr/>
                    <a:lstStyle/>
                    <a:p>
                      <a:r>
                        <a:rPr kumimoji="0" lang="en-US" sz="1400" b="0" i="0" u="none" strike="noStrike" kern="1200" cap="none" normalizeH="0" baseline="0" dirty="0">
                          <a:ln>
                            <a:noFill/>
                          </a:ln>
                          <a:solidFill>
                            <a:srgbClr val="000000"/>
                          </a:solidFill>
                          <a:effectLst/>
                          <a:latin typeface="Arial" charset="0"/>
                          <a:ea typeface="Times New Roman" pitchFamily="18" charset="0"/>
                          <a:cs typeface="Arial" charset="0"/>
                        </a:rPr>
                        <a:t>1</a:t>
                      </a:r>
                    </a:p>
                  </a:txBody>
                  <a:tcPr/>
                </a:tc>
                <a:tc>
                  <a:txBody>
                    <a:bodyPr/>
                    <a:lstStyle/>
                    <a:p>
                      <a:r>
                        <a:rPr kumimoji="0" lang="en-US" sz="1400" b="0" i="0" u="none" strike="noStrike" kern="1200" cap="none" normalizeH="0" baseline="0" dirty="0">
                          <a:ln>
                            <a:noFill/>
                          </a:ln>
                          <a:solidFill>
                            <a:srgbClr val="000000"/>
                          </a:solidFill>
                          <a:effectLst/>
                          <a:latin typeface="Arial" charset="0"/>
                          <a:ea typeface="Times New Roman" pitchFamily="18" charset="0"/>
                          <a:cs typeface="Arial" charset="0"/>
                        </a:rPr>
                        <a:t>1</a:t>
                      </a:r>
                    </a:p>
                  </a:txBody>
                  <a:tcPr/>
                </a:tc>
                <a:tc>
                  <a:txBody>
                    <a:bodyPr/>
                    <a:lstStyle/>
                    <a:p>
                      <a:r>
                        <a:rPr kumimoji="0" lang="en-US" sz="1400" b="0" i="0" u="none" strike="noStrike" kern="1200" cap="none" normalizeH="0" baseline="0" dirty="0">
                          <a:ln>
                            <a:noFill/>
                          </a:ln>
                          <a:solidFill>
                            <a:srgbClr val="000000"/>
                          </a:solidFill>
                          <a:effectLst/>
                          <a:latin typeface="Arial" charset="0"/>
                          <a:ea typeface="Times New Roman" pitchFamily="18" charset="0"/>
                          <a:cs typeface="Arial" charset="0"/>
                        </a:rPr>
                        <a:t>53</a:t>
                      </a:r>
                    </a:p>
                  </a:txBody>
                  <a:tcPr/>
                </a:tc>
                <a:tc>
                  <a:txBody>
                    <a:bodyPr/>
                    <a:lstStyle/>
                    <a:p>
                      <a:r>
                        <a:rPr kumimoji="0" lang="en-US" sz="1400" b="0" i="0" u="none" strike="noStrike" kern="1200" cap="none" normalizeH="0" baseline="0" dirty="0">
                          <a:ln>
                            <a:noFill/>
                          </a:ln>
                          <a:solidFill>
                            <a:srgbClr val="000000"/>
                          </a:solidFill>
                          <a:effectLst/>
                          <a:latin typeface="Arial" charset="0"/>
                          <a:ea typeface="Times New Roman" pitchFamily="18" charset="0"/>
                          <a:cs typeface="Arial" charset="0"/>
                        </a:rPr>
                        <a:t>1</a:t>
                      </a:r>
                    </a:p>
                  </a:txBody>
                  <a:tcPr/>
                </a:tc>
                <a:tc>
                  <a:txBody>
                    <a:bodyPr/>
                    <a:lstStyle/>
                    <a:p>
                      <a:r>
                        <a:rPr kumimoji="0" lang="en-US" sz="1400" b="0" i="0" u="none" strike="noStrike" kern="1200" cap="none" normalizeH="0" baseline="0" dirty="0">
                          <a:ln>
                            <a:noFill/>
                          </a:ln>
                          <a:solidFill>
                            <a:srgbClr val="000000"/>
                          </a:solidFill>
                          <a:effectLst/>
                          <a:latin typeface="Arial" charset="0"/>
                          <a:ea typeface="Times New Roman" pitchFamily="18" charset="0"/>
                          <a:cs typeface="Arial" charset="0"/>
                        </a:rPr>
                        <a:t>98</a:t>
                      </a:r>
                    </a:p>
                  </a:txBody>
                  <a:tcPr/>
                </a:tc>
                <a:extLst>
                  <a:ext uri="{0D108BD9-81ED-4DB2-BD59-A6C34878D82A}">
                    <a16:rowId xmlns:a16="http://schemas.microsoft.com/office/drawing/2014/main" val="10001"/>
                  </a:ext>
                </a:extLst>
              </a:tr>
              <a:tr h="243841">
                <a:tc>
                  <a:txBody>
                    <a:bodyPr/>
                    <a:lstStyle/>
                    <a:p>
                      <a:r>
                        <a:rPr kumimoji="0" lang="en-US" sz="1400" b="0" i="0" u="none" strike="noStrike" kern="1200" cap="none" normalizeH="0" baseline="0" dirty="0">
                          <a:ln>
                            <a:noFill/>
                          </a:ln>
                          <a:solidFill>
                            <a:srgbClr val="000000"/>
                          </a:solidFill>
                          <a:effectLst/>
                          <a:latin typeface="Arial" charset="0"/>
                          <a:ea typeface="Times New Roman" pitchFamily="18" charset="0"/>
                          <a:cs typeface="Arial" charset="0"/>
                        </a:rPr>
                        <a:t>24 Sept 2021</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normalizeH="0" baseline="0" dirty="0">
                          <a:ln>
                            <a:noFill/>
                          </a:ln>
                          <a:solidFill>
                            <a:srgbClr val="000000"/>
                          </a:solidFill>
                          <a:effectLst/>
                          <a:latin typeface="Arial" charset="0"/>
                          <a:ea typeface="Times New Roman" pitchFamily="18" charset="0"/>
                          <a:cs typeface="Arial" charset="0"/>
                        </a:rPr>
                        <a:t>First Recirculation SA</a:t>
                      </a:r>
                      <a:r>
                        <a:rPr kumimoji="0" lang="en-GB" sz="1400" b="0" i="0" u="none" strike="noStrike" cap="none" normalizeH="0" baseline="0" dirty="0">
                          <a:ln>
                            <a:noFill/>
                          </a:ln>
                          <a:solidFill>
                            <a:srgbClr val="000000"/>
                          </a:solidFill>
                          <a:effectLst/>
                          <a:latin typeface="Arial" charset="0"/>
                          <a:ea typeface="Times New Roman" pitchFamily="18" charset="0"/>
                          <a:cs typeface="Arial" charset="0"/>
                        </a:rPr>
                        <a:t> </a:t>
                      </a:r>
                      <a:r>
                        <a:rPr kumimoji="0" lang="en-GB" sz="1400" b="0" i="0" u="none" strike="noStrike" kern="1200" cap="none" normalizeH="0" baseline="0" dirty="0">
                          <a:ln>
                            <a:noFill/>
                          </a:ln>
                          <a:solidFill>
                            <a:srgbClr val="000000"/>
                          </a:solidFill>
                          <a:effectLst/>
                          <a:latin typeface="Arial" charset="0"/>
                          <a:ea typeface="Times New Roman" pitchFamily="18" charset="0"/>
                          <a:cs typeface="Arial" charset="0"/>
                        </a:rPr>
                        <a:t> Ballot for P802.15.4aa draft 9.0</a:t>
                      </a:r>
                    </a:p>
                  </a:txBody>
                  <a:tcPr/>
                </a:tc>
                <a:tc>
                  <a:txBody>
                    <a:bodyPr/>
                    <a:lstStyle/>
                    <a:p>
                      <a:r>
                        <a:rPr kumimoji="0" lang="en-GB" sz="1400" b="0" i="0" u="none" strike="noStrike" cap="none" normalizeH="0" baseline="0" dirty="0">
                          <a:ln>
                            <a:noFill/>
                          </a:ln>
                          <a:solidFill>
                            <a:srgbClr val="000000"/>
                          </a:solidFill>
                          <a:effectLst/>
                          <a:latin typeface="Arial" charset="0"/>
                          <a:ea typeface="Times New Roman" pitchFamily="18" charset="0"/>
                          <a:cs typeface="Arial" charset="0"/>
                        </a:rPr>
                        <a:t>71</a:t>
                      </a:r>
                      <a:endParaRPr kumimoji="0" lang="en-US" sz="1400" b="0" i="0" u="none" strike="noStrike" kern="1200" cap="none" normalizeH="0" baseline="0" dirty="0">
                        <a:ln>
                          <a:noFill/>
                        </a:ln>
                        <a:solidFill>
                          <a:srgbClr val="000000"/>
                        </a:solidFill>
                        <a:effectLst/>
                        <a:latin typeface="Arial" charset="0"/>
                        <a:ea typeface="Times New Roman" pitchFamily="18" charset="0"/>
                        <a:cs typeface="Arial" charset="0"/>
                      </a:endParaRPr>
                    </a:p>
                  </a:txBody>
                  <a:tcPr/>
                </a:tc>
                <a:tc>
                  <a:txBody>
                    <a:bodyPr/>
                    <a:lstStyle/>
                    <a:p>
                      <a:r>
                        <a:rPr kumimoji="0" lang="en-US" sz="1400" b="0" i="0" u="none" strike="noStrike" kern="1200" cap="none" normalizeH="0" baseline="0" dirty="0">
                          <a:ln>
                            <a:noFill/>
                          </a:ln>
                          <a:solidFill>
                            <a:srgbClr val="000000"/>
                          </a:solidFill>
                          <a:effectLst/>
                          <a:latin typeface="Arial" charset="0"/>
                          <a:ea typeface="Times New Roman" pitchFamily="18" charset="0"/>
                          <a:cs typeface="Arial" charset="0"/>
                        </a:rPr>
                        <a:t>61</a:t>
                      </a:r>
                    </a:p>
                  </a:txBody>
                  <a:tcPr/>
                </a:tc>
                <a:tc>
                  <a:txBody>
                    <a:bodyPr/>
                    <a:lstStyle/>
                    <a:p>
                      <a:r>
                        <a:rPr kumimoji="0" lang="en-US" sz="1400" b="0" i="0" u="none" strike="noStrike" kern="1200" cap="none" normalizeH="0" baseline="0" dirty="0">
                          <a:ln>
                            <a:noFill/>
                          </a:ln>
                          <a:solidFill>
                            <a:srgbClr val="000000"/>
                          </a:solidFill>
                          <a:effectLst/>
                          <a:latin typeface="Arial" charset="0"/>
                          <a:ea typeface="Times New Roman" pitchFamily="18" charset="0"/>
                          <a:cs typeface="Arial" charset="0"/>
                        </a:rPr>
                        <a:t>85</a:t>
                      </a:r>
                    </a:p>
                  </a:txBody>
                  <a:tcPr/>
                </a:tc>
                <a:tc>
                  <a:txBody>
                    <a:bodyPr/>
                    <a:lstStyle/>
                    <a:p>
                      <a:r>
                        <a:rPr kumimoji="0" lang="en-US" sz="1400" b="0" i="0" u="none" strike="noStrike" kern="1200" cap="none" normalizeH="0" baseline="0" dirty="0">
                          <a:ln>
                            <a:noFill/>
                          </a:ln>
                          <a:solidFill>
                            <a:srgbClr val="000000"/>
                          </a:solidFill>
                          <a:effectLst/>
                          <a:latin typeface="Arial" charset="0"/>
                          <a:ea typeface="Times New Roman" pitchFamily="18" charset="0"/>
                          <a:cs typeface="Arial" charset="0"/>
                        </a:rPr>
                        <a:t>1</a:t>
                      </a:r>
                    </a:p>
                  </a:txBody>
                  <a:tcPr/>
                </a:tc>
                <a:tc>
                  <a:txBody>
                    <a:bodyPr/>
                    <a:lstStyle/>
                    <a:p>
                      <a:r>
                        <a:rPr kumimoji="0" lang="en-US" sz="1400" b="0" i="0" u="none" strike="noStrike" kern="1200" cap="none" normalizeH="0" baseline="0" dirty="0">
                          <a:ln>
                            <a:noFill/>
                          </a:ln>
                          <a:solidFill>
                            <a:srgbClr val="000000"/>
                          </a:solidFill>
                          <a:effectLst/>
                          <a:latin typeface="Arial" charset="0"/>
                          <a:ea typeface="Times New Roman" pitchFamily="18" charset="0"/>
                          <a:cs typeface="Arial" charset="0"/>
                        </a:rPr>
                        <a:t>1</a:t>
                      </a:r>
                    </a:p>
                  </a:txBody>
                  <a:tcPr/>
                </a:tc>
                <a:tc>
                  <a:txBody>
                    <a:bodyPr/>
                    <a:lstStyle/>
                    <a:p>
                      <a:r>
                        <a:rPr kumimoji="0" lang="en-US" sz="1400" b="0" i="0" u="none" strike="noStrike" kern="1200" cap="none" normalizeH="0" baseline="0" dirty="0">
                          <a:ln>
                            <a:noFill/>
                          </a:ln>
                          <a:solidFill>
                            <a:srgbClr val="000000"/>
                          </a:solidFill>
                          <a:effectLst/>
                          <a:latin typeface="Arial" charset="0"/>
                          <a:ea typeface="Times New Roman" pitchFamily="18" charset="0"/>
                          <a:cs typeface="Arial" charset="0"/>
                        </a:rPr>
                        <a:t>60</a:t>
                      </a:r>
                    </a:p>
                  </a:txBody>
                  <a:tcPr/>
                </a:tc>
                <a:tc>
                  <a:txBody>
                    <a:bodyPr/>
                    <a:lstStyle/>
                    <a:p>
                      <a:r>
                        <a:rPr kumimoji="0" lang="en-US" sz="1400" b="0" i="0" u="none" strike="noStrike" kern="1200" cap="none" normalizeH="0" baseline="0" dirty="0">
                          <a:ln>
                            <a:noFill/>
                          </a:ln>
                          <a:solidFill>
                            <a:srgbClr val="000000"/>
                          </a:solidFill>
                          <a:effectLst/>
                          <a:latin typeface="Arial" charset="0"/>
                          <a:ea typeface="Times New Roman" pitchFamily="18" charset="0"/>
                          <a:cs typeface="Arial" charset="0"/>
                        </a:rPr>
                        <a:t>0</a:t>
                      </a:r>
                    </a:p>
                  </a:txBody>
                  <a:tcPr/>
                </a:tc>
                <a:tc>
                  <a:txBody>
                    <a:bodyPr/>
                    <a:lstStyle/>
                    <a:p>
                      <a:r>
                        <a:rPr kumimoji="0" lang="en-US" sz="1400" b="0" i="0" u="none" strike="noStrike" kern="1200" cap="none" normalizeH="0" baseline="0" dirty="0">
                          <a:ln>
                            <a:noFill/>
                          </a:ln>
                          <a:solidFill>
                            <a:srgbClr val="000000"/>
                          </a:solidFill>
                          <a:effectLst/>
                          <a:latin typeface="Arial" charset="0"/>
                          <a:ea typeface="Times New Roman" pitchFamily="18" charset="0"/>
                          <a:cs typeface="Arial" charset="0"/>
                        </a:rPr>
                        <a:t>100</a:t>
                      </a:r>
                    </a:p>
                  </a:txBody>
                  <a:tcPr/>
                </a:tc>
                <a:extLst>
                  <a:ext uri="{0D108BD9-81ED-4DB2-BD59-A6C34878D82A}">
                    <a16:rowId xmlns:a16="http://schemas.microsoft.com/office/drawing/2014/main" val="10002"/>
                  </a:ext>
                </a:extLst>
              </a:tr>
              <a:tr h="243841">
                <a:tc>
                  <a:txBody>
                    <a:bodyPr/>
                    <a:lstStyle/>
                    <a:p>
                      <a:r>
                        <a:rPr lang="en-CA" sz="1400" dirty="0">
                          <a:latin typeface="Arial" pitchFamily="34" charset="0"/>
                          <a:cs typeface="Arial" pitchFamily="34" charset="0"/>
                        </a:rPr>
                        <a:t>18</a:t>
                      </a:r>
                      <a:r>
                        <a:rPr lang="en-CA" sz="1400" baseline="0" dirty="0">
                          <a:latin typeface="Arial" pitchFamily="34" charset="0"/>
                          <a:cs typeface="Arial" pitchFamily="34" charset="0"/>
                        </a:rPr>
                        <a:t> Oct 2021</a:t>
                      </a:r>
                      <a:endParaRPr lang="en-CA" sz="1400" dirty="0">
                        <a:latin typeface="Arial" pitchFamily="34" charset="0"/>
                        <a:cs typeface="Arial"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normalizeH="0" baseline="0" dirty="0">
                          <a:ln>
                            <a:noFill/>
                          </a:ln>
                          <a:solidFill>
                            <a:srgbClr val="000000"/>
                          </a:solidFill>
                          <a:effectLst/>
                          <a:latin typeface="Arial" charset="0"/>
                          <a:ea typeface="Times New Roman" pitchFamily="18" charset="0"/>
                          <a:cs typeface="Arial" charset="0"/>
                        </a:rPr>
                        <a:t>Second Recirculation SA</a:t>
                      </a:r>
                      <a:r>
                        <a:rPr kumimoji="0" lang="en-GB" sz="1400" b="0" i="0" u="none" strike="noStrike" cap="none" normalizeH="0" baseline="0" dirty="0">
                          <a:ln>
                            <a:noFill/>
                          </a:ln>
                          <a:solidFill>
                            <a:srgbClr val="000000"/>
                          </a:solidFill>
                          <a:effectLst/>
                          <a:latin typeface="Arial" charset="0"/>
                          <a:ea typeface="Times New Roman" pitchFamily="18" charset="0"/>
                          <a:cs typeface="Arial" charset="0"/>
                        </a:rPr>
                        <a:t> </a:t>
                      </a:r>
                      <a:r>
                        <a:rPr kumimoji="0" lang="en-GB" sz="1400" b="0" i="0" u="none" strike="noStrike" kern="1200" cap="none" normalizeH="0" baseline="0" dirty="0">
                          <a:ln>
                            <a:noFill/>
                          </a:ln>
                          <a:solidFill>
                            <a:srgbClr val="000000"/>
                          </a:solidFill>
                          <a:effectLst/>
                          <a:latin typeface="Arial" charset="0"/>
                          <a:ea typeface="Times New Roman" pitchFamily="18" charset="0"/>
                          <a:cs typeface="Arial" charset="0"/>
                        </a:rPr>
                        <a:t> Ballot for P802.4aa draft 10.0</a:t>
                      </a:r>
                    </a:p>
                  </a:txBody>
                  <a:tcPr/>
                </a:tc>
                <a:tc>
                  <a:txBody>
                    <a:bodyPr/>
                    <a:lstStyle/>
                    <a:p>
                      <a:r>
                        <a:rPr kumimoji="0" lang="en-GB" sz="1400" b="0" i="0" u="none" strike="noStrike" cap="none" normalizeH="0" baseline="0" dirty="0">
                          <a:ln>
                            <a:noFill/>
                          </a:ln>
                          <a:solidFill>
                            <a:srgbClr val="000000"/>
                          </a:solidFill>
                          <a:effectLst/>
                          <a:latin typeface="Arial" charset="0"/>
                          <a:ea typeface="Times New Roman" pitchFamily="18" charset="0"/>
                          <a:cs typeface="Arial" charset="0"/>
                        </a:rPr>
                        <a:t>71</a:t>
                      </a:r>
                      <a:endParaRPr kumimoji="0" lang="en-US" sz="1400" b="0" i="0" u="none" strike="noStrike" kern="1200" cap="none" normalizeH="0" baseline="0" dirty="0">
                        <a:ln>
                          <a:noFill/>
                        </a:ln>
                        <a:solidFill>
                          <a:srgbClr val="000000"/>
                        </a:solidFill>
                        <a:effectLst/>
                        <a:latin typeface="Arial" charset="0"/>
                        <a:ea typeface="Times New Roman" pitchFamily="18" charset="0"/>
                        <a:cs typeface="Arial" charset="0"/>
                      </a:endParaRPr>
                    </a:p>
                  </a:txBody>
                  <a:tcPr/>
                </a:tc>
                <a:tc>
                  <a:txBody>
                    <a:bodyPr/>
                    <a:lstStyle/>
                    <a:p>
                      <a:r>
                        <a:rPr lang="en-CA" sz="1400" dirty="0">
                          <a:latin typeface="Arial" pitchFamily="34" charset="0"/>
                          <a:cs typeface="Arial" pitchFamily="34" charset="0"/>
                        </a:rPr>
                        <a:t>62</a:t>
                      </a:r>
                    </a:p>
                  </a:txBody>
                  <a:tcPr/>
                </a:tc>
                <a:tc>
                  <a:txBody>
                    <a:bodyPr/>
                    <a:lstStyle/>
                    <a:p>
                      <a:r>
                        <a:rPr lang="en-CA" sz="1400" dirty="0">
                          <a:latin typeface="Arial" pitchFamily="34" charset="0"/>
                          <a:cs typeface="Arial" pitchFamily="34" charset="0"/>
                        </a:rPr>
                        <a:t>87</a:t>
                      </a:r>
                    </a:p>
                  </a:txBody>
                  <a:tcPr/>
                </a:tc>
                <a:tc>
                  <a:txBody>
                    <a:bodyPr/>
                    <a:lstStyle/>
                    <a:p>
                      <a:r>
                        <a:rPr lang="en-CA" sz="1400" dirty="0">
                          <a:latin typeface="Arial" pitchFamily="34" charset="0"/>
                          <a:cs typeface="Arial" pitchFamily="34" charset="0"/>
                        </a:rPr>
                        <a:t>1</a:t>
                      </a:r>
                    </a:p>
                  </a:txBody>
                  <a:tcPr/>
                </a:tc>
                <a:tc>
                  <a:txBody>
                    <a:bodyPr/>
                    <a:lstStyle/>
                    <a:p>
                      <a:r>
                        <a:rPr lang="en-CA" sz="1400" dirty="0">
                          <a:latin typeface="Arial" pitchFamily="34" charset="0"/>
                          <a:cs typeface="Arial" pitchFamily="34" charset="0"/>
                        </a:rPr>
                        <a:t>1</a:t>
                      </a:r>
                    </a:p>
                  </a:txBody>
                  <a:tcPr/>
                </a:tc>
                <a:tc>
                  <a:txBody>
                    <a:bodyPr/>
                    <a:lstStyle/>
                    <a:p>
                      <a:r>
                        <a:rPr lang="en-CA" sz="1400" dirty="0">
                          <a:latin typeface="Arial" pitchFamily="34" charset="0"/>
                          <a:cs typeface="Arial" pitchFamily="34" charset="0"/>
                        </a:rPr>
                        <a:t>61</a:t>
                      </a:r>
                    </a:p>
                  </a:txBody>
                  <a:tcPr/>
                </a:tc>
                <a:tc>
                  <a:txBody>
                    <a:bodyPr/>
                    <a:lstStyle/>
                    <a:p>
                      <a:r>
                        <a:rPr lang="en-CA" sz="1400" dirty="0">
                          <a:latin typeface="Arial" pitchFamily="34" charset="0"/>
                          <a:cs typeface="Arial" pitchFamily="34" charset="0"/>
                        </a:rPr>
                        <a:t>0</a:t>
                      </a:r>
                    </a:p>
                  </a:txBody>
                  <a:tcPr/>
                </a:tc>
                <a:tc>
                  <a:txBody>
                    <a:bodyPr/>
                    <a:lstStyle/>
                    <a:p>
                      <a:r>
                        <a:rPr lang="en-CA" sz="1400" dirty="0">
                          <a:latin typeface="Arial" pitchFamily="34" charset="0"/>
                          <a:cs typeface="Arial" pitchFamily="34" charset="0"/>
                        </a:rPr>
                        <a:t>100</a:t>
                      </a:r>
                    </a:p>
                  </a:txBody>
                  <a:tcPr/>
                </a:tc>
                <a:extLst>
                  <a:ext uri="{0D108BD9-81ED-4DB2-BD59-A6C34878D82A}">
                    <a16:rowId xmlns:a16="http://schemas.microsoft.com/office/drawing/2014/main" val="10003"/>
                  </a:ext>
                </a:extLst>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800" dirty="0">
                <a:solidFill>
                  <a:schemeClr val="tx1"/>
                </a:solidFill>
                <a:ea typeface="ＭＳ Ｐゴシック" pitchFamily="34" charset="-128"/>
              </a:rPr>
              <a:t>SA Ballot Comments – P802.15.4aa</a:t>
            </a:r>
            <a:endParaRPr lang="en-US" sz="2800" dirty="0"/>
          </a:p>
        </p:txBody>
      </p:sp>
      <p:sp>
        <p:nvSpPr>
          <p:cNvPr id="3" name="Date Placeholder 2"/>
          <p:cNvSpPr>
            <a:spLocks noGrp="1"/>
          </p:cNvSpPr>
          <p:nvPr>
            <p:ph type="dt" sz="half" idx="10"/>
          </p:nvPr>
        </p:nvSpPr>
        <p:spPr>
          <a:xfrm>
            <a:off x="696913" y="332601"/>
            <a:ext cx="942566" cy="276999"/>
          </a:xfrm>
        </p:spPr>
        <p:txBody>
          <a:bodyPr/>
          <a:lstStyle/>
          <a:p>
            <a:pPr>
              <a:defRPr/>
            </a:pPr>
            <a:r>
              <a:rPr lang="en-US" altLang="ko-KR"/>
              <a:t>November 2021</a:t>
            </a:r>
            <a:endParaRPr lang="en-US" altLang="ko-KR" dirty="0"/>
          </a:p>
        </p:txBody>
      </p:sp>
      <p:sp>
        <p:nvSpPr>
          <p:cNvPr id="4" name="Footer Placeholder 3"/>
          <p:cNvSpPr>
            <a:spLocks noGrp="1"/>
          </p:cNvSpPr>
          <p:nvPr>
            <p:ph type="ftr" sz="quarter" idx="11"/>
          </p:nvPr>
        </p:nvSpPr>
        <p:spPr>
          <a:xfrm>
            <a:off x="6662961" y="6475413"/>
            <a:ext cx="1880964" cy="184666"/>
          </a:xfrm>
        </p:spPr>
        <p:txBody>
          <a:bodyPr/>
          <a:lstStyle/>
          <a:p>
            <a:pPr>
              <a:defRPr/>
            </a:pPr>
            <a:r>
              <a:rPr lang="en-US" altLang="ko-KR"/>
              <a:t>Pat Kinney (Kinney Consulting)</a:t>
            </a:r>
            <a:endParaRPr lang="en-US" altLang="ko-KR" dirty="0"/>
          </a:p>
        </p:txBody>
      </p:sp>
      <p:sp>
        <p:nvSpPr>
          <p:cNvPr id="5" name="Slide Number Placeholder 4"/>
          <p:cNvSpPr>
            <a:spLocks noGrp="1"/>
          </p:cNvSpPr>
          <p:nvPr>
            <p:ph type="sldNum" sz="quarter" idx="12"/>
          </p:nvPr>
        </p:nvSpPr>
        <p:spPr/>
        <p:txBody>
          <a:bodyPr/>
          <a:lstStyle/>
          <a:p>
            <a:pPr>
              <a:defRPr/>
            </a:pPr>
            <a:r>
              <a:rPr lang="en-US"/>
              <a:t>Slide </a:t>
            </a:r>
            <a:fld id="{8E9AA826-2D66-4D95-924A-79AB5FB12EBD}" type="slidenum">
              <a:rPr lang="en-US" smtClean="0"/>
              <a:pPr>
                <a:defRPr/>
              </a:pPr>
              <a:t>4</a:t>
            </a:fld>
            <a:endParaRPr lang="en-US"/>
          </a:p>
        </p:txBody>
      </p:sp>
      <p:graphicFrame>
        <p:nvGraphicFramePr>
          <p:cNvPr id="6" name="Table 5"/>
          <p:cNvGraphicFramePr>
            <a:graphicFrameLocks noGrp="1"/>
          </p:cNvGraphicFramePr>
          <p:nvPr>
            <p:extLst>
              <p:ext uri="{D42A27DB-BD31-4B8C-83A1-F6EECF244321}">
                <p14:modId xmlns:p14="http://schemas.microsoft.com/office/powerpoint/2010/main" val="1857188299"/>
              </p:ext>
            </p:extLst>
          </p:nvPr>
        </p:nvGraphicFramePr>
        <p:xfrm>
          <a:off x="1293091" y="1676400"/>
          <a:ext cx="6631708" cy="2623403"/>
        </p:xfrm>
        <a:graphic>
          <a:graphicData uri="http://schemas.openxmlformats.org/drawingml/2006/table">
            <a:tbl>
              <a:tblPr firstRow="1" bandRow="1">
                <a:tableStyleId>{ED083AE6-46FA-4A59-8FB0-9F97EB10719F}</a:tableStyleId>
              </a:tblPr>
              <a:tblGrid>
                <a:gridCol w="947045">
                  <a:extLst>
                    <a:ext uri="{9D8B030D-6E8A-4147-A177-3AD203B41FA5}">
                      <a16:colId xmlns:a16="http://schemas.microsoft.com/office/drawing/2014/main" val="20000"/>
                    </a:ext>
                  </a:extLst>
                </a:gridCol>
                <a:gridCol w="2525454">
                  <a:extLst>
                    <a:ext uri="{9D8B030D-6E8A-4147-A177-3AD203B41FA5}">
                      <a16:colId xmlns:a16="http://schemas.microsoft.com/office/drawing/2014/main" val="20001"/>
                    </a:ext>
                  </a:extLst>
                </a:gridCol>
                <a:gridCol w="3159209">
                  <a:extLst>
                    <a:ext uri="{9D8B030D-6E8A-4147-A177-3AD203B41FA5}">
                      <a16:colId xmlns:a16="http://schemas.microsoft.com/office/drawing/2014/main" val="20002"/>
                    </a:ext>
                  </a:extLst>
                </a:gridCol>
              </a:tblGrid>
              <a:tr h="990599">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1200" b="1" i="0" u="none" strike="noStrike" cap="none" normalizeH="0" baseline="0" dirty="0">
                          <a:ln>
                            <a:noFill/>
                          </a:ln>
                          <a:solidFill>
                            <a:srgbClr val="000000"/>
                          </a:solidFill>
                          <a:effectLst/>
                          <a:latin typeface="Arial" charset="0"/>
                          <a:ea typeface="Times New Roman" pitchFamily="18" charset="0"/>
                          <a:cs typeface="Arial" charset="0"/>
                        </a:rPr>
                        <a:t>Ballot Close Date</a:t>
                      </a:r>
                      <a:endParaRPr kumimoji="0" lang="en-GB" sz="2800" b="0" i="0" u="none" strike="noStrike" cap="none" normalizeH="0" baseline="0" dirty="0">
                        <a:ln>
                          <a:noFill/>
                        </a:ln>
                        <a:solidFill>
                          <a:schemeClr val="tx1"/>
                        </a:solidFill>
                        <a:effectLst/>
                        <a:latin typeface="Times New Roman" pitchFamily="18" charset="0"/>
                        <a:ea typeface="Times New Roman" pitchFamily="18" charset="0"/>
                        <a:cs typeface="Arial" charset="0"/>
                      </a:endParaRPr>
                    </a:p>
                  </a:txBody>
                  <a:tcPr anchor="ctr" horzOverflow="overflow"/>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1200" b="1" i="0" u="none" strike="noStrike" cap="none" normalizeH="0" baseline="0" dirty="0">
                          <a:ln>
                            <a:noFill/>
                          </a:ln>
                          <a:solidFill>
                            <a:srgbClr val="000000"/>
                          </a:solidFill>
                          <a:effectLst/>
                          <a:latin typeface="Arial" charset="0"/>
                          <a:ea typeface="Times New Roman" pitchFamily="18" charset="0"/>
                          <a:cs typeface="Arial" charset="0"/>
                        </a:rPr>
                        <a:t>Title</a:t>
                      </a:r>
                      <a:endParaRPr kumimoji="0" lang="en-GB" sz="2800" b="0" i="0" u="none" strike="noStrike" cap="none" normalizeH="0" baseline="0" dirty="0">
                        <a:ln>
                          <a:noFill/>
                        </a:ln>
                        <a:solidFill>
                          <a:schemeClr val="tx1"/>
                        </a:solidFill>
                        <a:effectLst/>
                        <a:latin typeface="Times New Roman" pitchFamily="18" charset="0"/>
                        <a:ea typeface="Times New Roman" pitchFamily="18" charset="0"/>
                        <a:cs typeface="Arial" charset="0"/>
                      </a:endParaRPr>
                    </a:p>
                  </a:txBody>
                  <a:tcPr anchor="ctr" horzOverflow="overflow"/>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1200" b="1" i="0" u="none" strike="noStrike" cap="none" normalizeH="0" baseline="0" dirty="0">
                          <a:ln>
                            <a:noFill/>
                          </a:ln>
                          <a:solidFill>
                            <a:srgbClr val="000000"/>
                          </a:solidFill>
                          <a:effectLst/>
                          <a:latin typeface="Arial" charset="0"/>
                          <a:ea typeface="Times New Roman" pitchFamily="18" charset="0"/>
                          <a:cs typeface="Arial" charset="0"/>
                        </a:rPr>
                        <a:t>Total Number of Comments received (Yes and No votes)</a:t>
                      </a:r>
                      <a:endParaRPr kumimoji="0" lang="en-GB" sz="1200" b="0" i="0" u="none" strike="noStrike" cap="none" normalizeH="0" baseline="0" dirty="0">
                        <a:ln>
                          <a:noFill/>
                        </a:ln>
                        <a:solidFill>
                          <a:schemeClr val="tx1"/>
                        </a:solidFill>
                        <a:effectLst/>
                        <a:latin typeface="Times New Roman" pitchFamily="18" charset="0"/>
                        <a:ea typeface="Times New Roman" pitchFamily="18" charset="0"/>
                        <a:cs typeface="Arial" charset="0"/>
                      </a:endParaRPr>
                    </a:p>
                  </a:txBody>
                  <a:tcPr anchor="ctr" horzOverflow="overflow"/>
                </a:tc>
                <a:extLst>
                  <a:ext uri="{0D108BD9-81ED-4DB2-BD59-A6C34878D82A}">
                    <a16:rowId xmlns:a16="http://schemas.microsoft.com/office/drawing/2014/main" val="10000"/>
                  </a:ext>
                </a:extLst>
              </a:tr>
              <a:tr h="544268">
                <a:tc>
                  <a:txBody>
                    <a:bodyPr/>
                    <a:lstStyle/>
                    <a:p>
                      <a:r>
                        <a:rPr kumimoji="0" lang="en-US" sz="1400" b="0" i="0" u="none" strike="noStrike" kern="1200" cap="none" normalizeH="0" baseline="0" dirty="0">
                          <a:ln>
                            <a:noFill/>
                          </a:ln>
                          <a:solidFill>
                            <a:srgbClr val="000000"/>
                          </a:solidFill>
                          <a:effectLst/>
                          <a:latin typeface="Arial" charset="0"/>
                          <a:ea typeface="Times New Roman" pitchFamily="18" charset="0"/>
                          <a:cs typeface="Arial" charset="0"/>
                        </a:rPr>
                        <a:t>15 Aug 2021</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0" i="0" u="none" strike="noStrike" cap="none" normalizeH="0" baseline="0" dirty="0">
                          <a:ln>
                            <a:noFill/>
                          </a:ln>
                          <a:solidFill>
                            <a:srgbClr val="000000"/>
                          </a:solidFill>
                          <a:effectLst/>
                          <a:latin typeface="Arial" charset="0"/>
                          <a:ea typeface="Times New Roman" pitchFamily="18" charset="0"/>
                          <a:cs typeface="Arial" charset="0"/>
                        </a:rPr>
                        <a:t>Initial SA ballot for P802.15.4aa draft 8.0</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0" i="0" u="none" strike="noStrike" cap="none" normalizeH="0" baseline="0" dirty="0">
                          <a:ln>
                            <a:noFill/>
                          </a:ln>
                          <a:solidFill>
                            <a:srgbClr val="000000"/>
                          </a:solidFill>
                          <a:effectLst/>
                          <a:latin typeface="Arial" charset="0"/>
                          <a:ea typeface="Times New Roman" pitchFamily="18" charset="0"/>
                          <a:cs typeface="Arial" charset="0"/>
                        </a:rPr>
                        <a:t>5  (2 T, 2 E, 1 G)</a:t>
                      </a:r>
                      <a:endParaRPr kumimoji="0" lang="en-GB" sz="1400" b="0" i="0" u="none" strike="noStrike" cap="none" normalizeH="0" baseline="0" dirty="0">
                        <a:ln>
                          <a:noFill/>
                        </a:ln>
                        <a:solidFill>
                          <a:schemeClr val="tx1"/>
                        </a:solidFill>
                        <a:effectLst/>
                        <a:latin typeface="Times New Roman" pitchFamily="18" charset="0"/>
                        <a:ea typeface="Times New Roman" pitchFamily="18" charset="0"/>
                        <a:cs typeface="Arial" charset="0"/>
                      </a:endParaRPr>
                    </a:p>
                  </a:txBody>
                  <a:tcPr/>
                </a:tc>
                <a:extLst>
                  <a:ext uri="{0D108BD9-81ED-4DB2-BD59-A6C34878D82A}">
                    <a16:rowId xmlns:a16="http://schemas.microsoft.com/office/drawing/2014/main" val="10001"/>
                  </a:ext>
                </a:extLst>
              </a:tr>
              <a:tr h="544268">
                <a:tc>
                  <a:txBody>
                    <a:bodyPr/>
                    <a:lstStyle/>
                    <a:p>
                      <a:r>
                        <a:rPr kumimoji="0" lang="en-US" sz="1400" b="0" i="0" u="none" strike="noStrike" kern="1200" cap="none" normalizeH="0" baseline="0" dirty="0">
                          <a:ln>
                            <a:noFill/>
                          </a:ln>
                          <a:solidFill>
                            <a:srgbClr val="000000"/>
                          </a:solidFill>
                          <a:effectLst/>
                          <a:latin typeface="Arial" charset="0"/>
                          <a:ea typeface="Times New Roman" pitchFamily="18" charset="0"/>
                          <a:cs typeface="Arial" charset="0"/>
                        </a:rPr>
                        <a:t>24 Sept 2021</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normalizeH="0" baseline="0" dirty="0">
                          <a:ln>
                            <a:noFill/>
                          </a:ln>
                          <a:solidFill>
                            <a:srgbClr val="000000"/>
                          </a:solidFill>
                          <a:effectLst/>
                          <a:latin typeface="Arial" charset="0"/>
                          <a:ea typeface="Times New Roman" pitchFamily="18" charset="0"/>
                          <a:cs typeface="Arial" charset="0"/>
                        </a:rPr>
                        <a:t>First Recirculation SA</a:t>
                      </a:r>
                      <a:r>
                        <a:rPr kumimoji="0" lang="en-GB" sz="1400" b="0" i="0" u="none" strike="noStrike" cap="none" normalizeH="0" baseline="0" dirty="0">
                          <a:ln>
                            <a:noFill/>
                          </a:ln>
                          <a:solidFill>
                            <a:srgbClr val="000000"/>
                          </a:solidFill>
                          <a:effectLst/>
                          <a:latin typeface="Arial" charset="0"/>
                          <a:ea typeface="Times New Roman" pitchFamily="18" charset="0"/>
                          <a:cs typeface="Arial" charset="0"/>
                        </a:rPr>
                        <a:t> </a:t>
                      </a:r>
                      <a:r>
                        <a:rPr kumimoji="0" lang="en-GB" sz="1400" b="0" i="0" u="none" strike="noStrike" kern="1200" cap="none" normalizeH="0" baseline="0" dirty="0">
                          <a:ln>
                            <a:noFill/>
                          </a:ln>
                          <a:solidFill>
                            <a:srgbClr val="000000"/>
                          </a:solidFill>
                          <a:effectLst/>
                          <a:latin typeface="Arial" charset="0"/>
                          <a:ea typeface="Times New Roman" pitchFamily="18" charset="0"/>
                          <a:cs typeface="Arial" charset="0"/>
                        </a:rPr>
                        <a:t> Ballot for P802.15.4aa draft 9.0</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0" i="0" u="none" strike="noStrike" cap="none" normalizeH="0" baseline="0" dirty="0">
                          <a:ln>
                            <a:noFill/>
                          </a:ln>
                          <a:solidFill>
                            <a:srgbClr val="000000"/>
                          </a:solidFill>
                          <a:effectLst/>
                          <a:latin typeface="Arial" charset="0"/>
                          <a:ea typeface="Times New Roman" pitchFamily="18" charset="0"/>
                          <a:cs typeface="Arial" charset="0"/>
                        </a:rPr>
                        <a:t>4 (0 T, 4 E)</a:t>
                      </a:r>
                      <a:endParaRPr kumimoji="0" lang="en-GB" sz="1400" b="0" i="0" u="none" strike="noStrike" cap="none" normalizeH="0" baseline="0" dirty="0">
                        <a:ln>
                          <a:noFill/>
                        </a:ln>
                        <a:solidFill>
                          <a:schemeClr val="tx1"/>
                        </a:solidFill>
                        <a:effectLst/>
                        <a:latin typeface="Times New Roman" pitchFamily="18" charset="0"/>
                        <a:ea typeface="Times New Roman" pitchFamily="18" charset="0"/>
                        <a:cs typeface="Arial" charset="0"/>
                      </a:endParaRPr>
                    </a:p>
                  </a:txBody>
                  <a:tcPr/>
                </a:tc>
                <a:extLst>
                  <a:ext uri="{0D108BD9-81ED-4DB2-BD59-A6C34878D82A}">
                    <a16:rowId xmlns:a16="http://schemas.microsoft.com/office/drawing/2014/main" val="10002"/>
                  </a:ext>
                </a:extLst>
              </a:tr>
              <a:tr h="544268">
                <a:tc>
                  <a:txBody>
                    <a:bodyPr/>
                    <a:lstStyle/>
                    <a:p>
                      <a:r>
                        <a:rPr lang="en-CA" sz="1400" dirty="0">
                          <a:latin typeface="Arial" pitchFamily="34" charset="0"/>
                          <a:cs typeface="Arial" pitchFamily="34" charset="0"/>
                        </a:rPr>
                        <a:t>18</a:t>
                      </a:r>
                      <a:r>
                        <a:rPr lang="en-CA" sz="1400" baseline="0" dirty="0">
                          <a:latin typeface="Arial" pitchFamily="34" charset="0"/>
                          <a:cs typeface="Arial" pitchFamily="34" charset="0"/>
                        </a:rPr>
                        <a:t> Oct 2021</a:t>
                      </a:r>
                      <a:endParaRPr lang="en-CA" sz="1400" dirty="0">
                        <a:latin typeface="Arial" pitchFamily="34" charset="0"/>
                        <a:cs typeface="Arial"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normalizeH="0" baseline="0" dirty="0">
                          <a:ln>
                            <a:noFill/>
                          </a:ln>
                          <a:solidFill>
                            <a:srgbClr val="000000"/>
                          </a:solidFill>
                          <a:effectLst/>
                          <a:latin typeface="Arial" charset="0"/>
                          <a:ea typeface="Times New Roman" pitchFamily="18" charset="0"/>
                          <a:cs typeface="Arial" charset="0"/>
                        </a:rPr>
                        <a:t>Second Recirculation SA</a:t>
                      </a:r>
                      <a:r>
                        <a:rPr kumimoji="0" lang="en-GB" sz="1400" b="0" i="0" u="none" strike="noStrike" cap="none" normalizeH="0" baseline="0" dirty="0">
                          <a:ln>
                            <a:noFill/>
                          </a:ln>
                          <a:solidFill>
                            <a:srgbClr val="000000"/>
                          </a:solidFill>
                          <a:effectLst/>
                          <a:latin typeface="Arial" charset="0"/>
                          <a:ea typeface="Times New Roman" pitchFamily="18" charset="0"/>
                          <a:cs typeface="Arial" charset="0"/>
                        </a:rPr>
                        <a:t> </a:t>
                      </a:r>
                      <a:r>
                        <a:rPr kumimoji="0" lang="en-GB" sz="1400" b="0" i="0" u="none" strike="noStrike" kern="1200" cap="none" normalizeH="0" baseline="0" dirty="0">
                          <a:ln>
                            <a:noFill/>
                          </a:ln>
                          <a:solidFill>
                            <a:srgbClr val="000000"/>
                          </a:solidFill>
                          <a:effectLst/>
                          <a:latin typeface="Arial" charset="0"/>
                          <a:ea typeface="Times New Roman" pitchFamily="18" charset="0"/>
                          <a:cs typeface="Arial" charset="0"/>
                        </a:rPr>
                        <a:t> Ballot for P802.4aa draft 10.0</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0" i="0" u="none" strike="noStrike" cap="none" normalizeH="0" baseline="0" dirty="0">
                          <a:ln>
                            <a:noFill/>
                          </a:ln>
                          <a:solidFill>
                            <a:schemeClr val="tx1"/>
                          </a:solidFill>
                          <a:effectLst/>
                          <a:latin typeface="Arial" pitchFamily="34" charset="0"/>
                          <a:ea typeface="Times New Roman" pitchFamily="18" charset="0"/>
                          <a:cs typeface="Arial" pitchFamily="34" charset="0"/>
                        </a:rPr>
                        <a:t>0</a:t>
                      </a:r>
                    </a:p>
                  </a:txBody>
                  <a:tcPr/>
                </a:tc>
                <a:extLst>
                  <a:ext uri="{0D108BD9-81ED-4DB2-BD59-A6C34878D82A}">
                    <a16:rowId xmlns:a16="http://schemas.microsoft.com/office/drawing/2014/main" val="10003"/>
                  </a:ext>
                </a:extLst>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332601"/>
            <a:ext cx="8496944" cy="1066800"/>
          </a:xfrm>
        </p:spPr>
        <p:txBody>
          <a:bodyPr/>
          <a:lstStyle/>
          <a:p>
            <a:r>
              <a:rPr lang="en-GB" dirty="0">
                <a:ea typeface="ＭＳ Ｐゴシック" pitchFamily="34" charset="-128"/>
              </a:rPr>
              <a:t>MBS comments by commenter</a:t>
            </a:r>
            <a:endParaRPr lang="en-CA" dirty="0"/>
          </a:p>
        </p:txBody>
      </p:sp>
      <p:sp>
        <p:nvSpPr>
          <p:cNvPr id="3" name="Date Placeholder 2"/>
          <p:cNvSpPr>
            <a:spLocks noGrp="1"/>
          </p:cNvSpPr>
          <p:nvPr>
            <p:ph type="dt" sz="half" idx="10"/>
          </p:nvPr>
        </p:nvSpPr>
        <p:spPr>
          <a:xfrm>
            <a:off x="696913" y="332601"/>
            <a:ext cx="942566" cy="276999"/>
          </a:xfrm>
        </p:spPr>
        <p:txBody>
          <a:bodyPr/>
          <a:lstStyle/>
          <a:p>
            <a:pPr>
              <a:defRPr/>
            </a:pPr>
            <a:r>
              <a:rPr lang="en-US" altLang="ko-KR"/>
              <a:t>November 2021</a:t>
            </a:r>
            <a:endParaRPr lang="en-US" altLang="ko-KR" dirty="0"/>
          </a:p>
        </p:txBody>
      </p:sp>
      <p:graphicFrame>
        <p:nvGraphicFramePr>
          <p:cNvPr id="6" name="Table 5"/>
          <p:cNvGraphicFramePr>
            <a:graphicFrameLocks noGrp="1"/>
          </p:cNvGraphicFramePr>
          <p:nvPr>
            <p:extLst>
              <p:ext uri="{D42A27DB-BD31-4B8C-83A1-F6EECF244321}">
                <p14:modId xmlns:p14="http://schemas.microsoft.com/office/powerpoint/2010/main" val="3913143157"/>
              </p:ext>
            </p:extLst>
          </p:nvPr>
        </p:nvGraphicFramePr>
        <p:xfrm>
          <a:off x="323528" y="1066800"/>
          <a:ext cx="8618864" cy="3505043"/>
        </p:xfrm>
        <a:graphic>
          <a:graphicData uri="http://schemas.openxmlformats.org/drawingml/2006/table">
            <a:tbl>
              <a:tblPr firstRow="1" bandRow="1">
                <a:tableStyleId>{ED083AE6-46FA-4A59-8FB0-9F97EB10719F}</a:tableStyleId>
              </a:tblPr>
              <a:tblGrid>
                <a:gridCol w="857572">
                  <a:extLst>
                    <a:ext uri="{9D8B030D-6E8A-4147-A177-3AD203B41FA5}">
                      <a16:colId xmlns:a16="http://schemas.microsoft.com/office/drawing/2014/main" val="20000"/>
                    </a:ext>
                  </a:extLst>
                </a:gridCol>
                <a:gridCol w="304800">
                  <a:extLst>
                    <a:ext uri="{9D8B030D-6E8A-4147-A177-3AD203B41FA5}">
                      <a16:colId xmlns:a16="http://schemas.microsoft.com/office/drawing/2014/main" val="20001"/>
                    </a:ext>
                  </a:extLst>
                </a:gridCol>
                <a:gridCol w="426720">
                  <a:extLst>
                    <a:ext uri="{9D8B030D-6E8A-4147-A177-3AD203B41FA5}">
                      <a16:colId xmlns:a16="http://schemas.microsoft.com/office/drawing/2014/main" val="20002"/>
                    </a:ext>
                  </a:extLst>
                </a:gridCol>
                <a:gridCol w="304800">
                  <a:extLst>
                    <a:ext uri="{9D8B030D-6E8A-4147-A177-3AD203B41FA5}">
                      <a16:colId xmlns:a16="http://schemas.microsoft.com/office/drawing/2014/main" val="20003"/>
                    </a:ext>
                  </a:extLst>
                </a:gridCol>
                <a:gridCol w="6324600">
                  <a:extLst>
                    <a:ext uri="{9D8B030D-6E8A-4147-A177-3AD203B41FA5}">
                      <a16:colId xmlns:a16="http://schemas.microsoft.com/office/drawing/2014/main" val="20004"/>
                    </a:ext>
                  </a:extLst>
                </a:gridCol>
                <a:gridCol w="400372">
                  <a:extLst>
                    <a:ext uri="{9D8B030D-6E8A-4147-A177-3AD203B41FA5}">
                      <a16:colId xmlns:a16="http://schemas.microsoft.com/office/drawing/2014/main" val="20005"/>
                    </a:ext>
                  </a:extLst>
                </a:gridCol>
              </a:tblGrid>
              <a:tr h="838200">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GB" sz="1600" b="1" i="0" u="none" strike="noStrike" kern="1200" cap="none" normalizeH="0" baseline="0" dirty="0">
                          <a:ln>
                            <a:noFill/>
                          </a:ln>
                          <a:solidFill>
                            <a:schemeClr val="tx1"/>
                          </a:solidFill>
                          <a:effectLst/>
                          <a:latin typeface="Times New Roman" pitchFamily="18" charset="0"/>
                          <a:ea typeface="+mn-ea"/>
                          <a:cs typeface="Times New Roman" pitchFamily="18" charset="0"/>
                        </a:rPr>
                        <a:t>Voter</a:t>
                      </a:r>
                    </a:p>
                  </a:txBody>
                  <a:tcPr marT="45711" marB="45711" horzOverflow="overflow"/>
                </a:tc>
                <a:tc>
                  <a:txBody>
                    <a:bodyPr/>
                    <a:lstStyle/>
                    <a:p>
                      <a:pPr marL="0" marR="0" lvl="0" indent="-342900" algn="ctr" defTabSz="914400" rtl="0" eaLnBrk="0" fontAlgn="base" latinLnBrk="0" hangingPunct="0">
                        <a:lnSpc>
                          <a:spcPct val="100000"/>
                        </a:lnSpc>
                        <a:spcBef>
                          <a:spcPct val="0"/>
                        </a:spcBef>
                        <a:spcAft>
                          <a:spcPct val="0"/>
                        </a:spcAft>
                        <a:buClrTx/>
                        <a:buSzTx/>
                        <a:buFontTx/>
                        <a:buNone/>
                        <a:tabLst/>
                      </a:pPr>
                      <a:r>
                        <a:rPr kumimoji="0" lang="en-GB" altLang="ko-KR" sz="1600" b="1" i="0" u="none" strike="noStrike" kern="1200" cap="none" normalizeH="0" baseline="0" dirty="0">
                          <a:ln>
                            <a:noFill/>
                          </a:ln>
                          <a:solidFill>
                            <a:schemeClr val="tx1"/>
                          </a:solidFill>
                          <a:effectLst/>
                          <a:latin typeface="Times New Roman" pitchFamily="18" charset="0"/>
                          <a:ea typeface="+mn-ea"/>
                          <a:cs typeface="Times New Roman" pitchFamily="18" charset="0"/>
                        </a:rPr>
                        <a:t>Initial </a:t>
                      </a:r>
                    </a:p>
                  </a:txBody>
                  <a:tcPr marT="45711" marB="45711" vert="vert" horzOverflow="overflow"/>
                </a:tc>
                <a:tc>
                  <a:txBody>
                    <a:bodyPr/>
                    <a:lstStyle/>
                    <a:p>
                      <a:pPr marL="0" marR="0" lvl="0" indent="-342900" algn="ctr" defTabSz="914400" rtl="0" eaLnBrk="0" fontAlgn="base" latinLnBrk="0" hangingPunct="0">
                        <a:lnSpc>
                          <a:spcPct val="100000"/>
                        </a:lnSpc>
                        <a:spcBef>
                          <a:spcPct val="0"/>
                        </a:spcBef>
                        <a:spcAft>
                          <a:spcPct val="0"/>
                        </a:spcAft>
                        <a:buClrTx/>
                        <a:buSzTx/>
                        <a:buFontTx/>
                        <a:buNone/>
                        <a:tabLst/>
                      </a:pPr>
                      <a:r>
                        <a:rPr kumimoji="0" lang="en-GB" altLang="ko-KR" sz="1600" b="1" i="0" u="none" strike="noStrike" kern="1200" cap="none" normalizeH="0" baseline="0" dirty="0">
                          <a:ln>
                            <a:noFill/>
                          </a:ln>
                          <a:solidFill>
                            <a:schemeClr val="tx1"/>
                          </a:solidFill>
                          <a:effectLst/>
                          <a:latin typeface="Times New Roman" pitchFamily="18" charset="0"/>
                          <a:ea typeface="+mn-ea"/>
                          <a:cs typeface="Times New Roman" pitchFamily="18" charset="0"/>
                        </a:rPr>
                        <a:t>1st Rec</a:t>
                      </a:r>
                    </a:p>
                  </a:txBody>
                  <a:tcPr marT="45711" marB="45711" vert="vert" horzOverflow="overflow"/>
                </a:tc>
                <a:tc>
                  <a:txBody>
                    <a:bodyPr/>
                    <a:lstStyle/>
                    <a:p>
                      <a:pPr marL="0" marR="0" lvl="0" indent="-342900" algn="ctr" defTabSz="914400" rtl="0" eaLnBrk="0" fontAlgn="base" latinLnBrk="0" hangingPunct="0">
                        <a:lnSpc>
                          <a:spcPct val="100000"/>
                        </a:lnSpc>
                        <a:spcBef>
                          <a:spcPct val="0"/>
                        </a:spcBef>
                        <a:spcAft>
                          <a:spcPct val="0"/>
                        </a:spcAft>
                        <a:buClrTx/>
                        <a:buSzTx/>
                        <a:buFontTx/>
                        <a:buNone/>
                        <a:tabLst/>
                        <a:defRPr/>
                      </a:pPr>
                      <a:r>
                        <a:rPr kumimoji="0" lang="en-GB" altLang="ko-KR" sz="1600" b="1" i="0" u="none" strike="noStrike" kern="1200" cap="none" normalizeH="0" baseline="0" dirty="0">
                          <a:ln>
                            <a:noFill/>
                          </a:ln>
                          <a:solidFill>
                            <a:schemeClr val="tx1"/>
                          </a:solidFill>
                          <a:effectLst/>
                          <a:latin typeface="Times New Roman" pitchFamily="18" charset="0"/>
                          <a:ea typeface="+mn-ea"/>
                          <a:cs typeface="Times New Roman" pitchFamily="18" charset="0"/>
                        </a:rPr>
                        <a:t>2</a:t>
                      </a:r>
                      <a:r>
                        <a:rPr kumimoji="0" lang="en-GB" altLang="ko-KR" sz="1600" b="1" i="0" u="none" strike="noStrike" kern="1200" cap="none" normalizeH="0" baseline="30000" dirty="0">
                          <a:ln>
                            <a:noFill/>
                          </a:ln>
                          <a:solidFill>
                            <a:schemeClr val="tx1"/>
                          </a:solidFill>
                          <a:effectLst/>
                          <a:latin typeface="Times New Roman" pitchFamily="18" charset="0"/>
                          <a:ea typeface="+mn-ea"/>
                          <a:cs typeface="Times New Roman" pitchFamily="18" charset="0"/>
                        </a:rPr>
                        <a:t>nd</a:t>
                      </a:r>
                      <a:r>
                        <a:rPr kumimoji="0" lang="en-GB" altLang="ko-KR" sz="1600" b="1" i="0" u="none" strike="noStrike" kern="1200" cap="none" normalizeH="0" baseline="0" dirty="0">
                          <a:ln>
                            <a:noFill/>
                          </a:ln>
                          <a:solidFill>
                            <a:schemeClr val="tx1"/>
                          </a:solidFill>
                          <a:effectLst/>
                          <a:latin typeface="Times New Roman" pitchFamily="18" charset="0"/>
                          <a:ea typeface="+mn-ea"/>
                          <a:cs typeface="Times New Roman" pitchFamily="18" charset="0"/>
                        </a:rPr>
                        <a:t> Rec</a:t>
                      </a:r>
                    </a:p>
                  </a:txBody>
                  <a:tcPr marT="45711" marB="45711" vert="vert" horzOverflow="overflow"/>
                </a:tc>
                <a:tc>
                  <a:txBody>
                    <a:bodyPr/>
                    <a:lstStyle/>
                    <a:p>
                      <a:pPr marL="0" marR="0" lvl="0" indent="-342900" algn="ctr" defTabSz="914400" rtl="0" eaLnBrk="0" fontAlgn="base" latinLnBrk="0" hangingPunct="0">
                        <a:lnSpc>
                          <a:spcPct val="100000"/>
                        </a:lnSpc>
                        <a:spcBef>
                          <a:spcPct val="0"/>
                        </a:spcBef>
                        <a:spcAft>
                          <a:spcPct val="0"/>
                        </a:spcAft>
                        <a:buClrTx/>
                        <a:buSzTx/>
                        <a:buFontTx/>
                        <a:buNone/>
                        <a:tabLst/>
                        <a:defRPr/>
                      </a:pPr>
                      <a:r>
                        <a:rPr kumimoji="0" lang="en-US" altLang="ko-KR" sz="1600" b="1" i="0" u="none" strike="noStrike" kern="1200" cap="none" normalizeH="0" baseline="0" dirty="0">
                          <a:ln>
                            <a:noFill/>
                          </a:ln>
                          <a:solidFill>
                            <a:schemeClr val="tx1"/>
                          </a:solidFill>
                          <a:effectLst/>
                          <a:latin typeface="Times New Roman" pitchFamily="18" charset="0"/>
                          <a:ea typeface="+mn-ea"/>
                          <a:cs typeface="Times New Roman" pitchFamily="18" charset="0"/>
                        </a:rPr>
                        <a:t>Comment topic</a:t>
                      </a:r>
                      <a:endParaRPr kumimoji="0" lang="en-GB" altLang="ko-KR" sz="1600" b="1" i="0" u="none" strike="noStrike" kern="1200" cap="none" normalizeH="0" baseline="0" dirty="0">
                        <a:ln>
                          <a:noFill/>
                        </a:ln>
                        <a:solidFill>
                          <a:schemeClr val="tx1"/>
                        </a:solidFill>
                        <a:effectLst/>
                        <a:latin typeface="Times New Roman" pitchFamily="18" charset="0"/>
                        <a:ea typeface="+mn-ea"/>
                        <a:cs typeface="Times New Roman" pitchFamily="18" charset="0"/>
                      </a:endParaRPr>
                    </a:p>
                  </a:txBody>
                  <a:tcPr marT="45711" marB="45711" horzOverflow="overflow"/>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GB" sz="1600" b="1" i="0" u="none" strike="noStrike" cap="none" normalizeH="0" baseline="0" dirty="0">
                          <a:ln>
                            <a:noFill/>
                          </a:ln>
                          <a:solidFill>
                            <a:schemeClr val="tx1"/>
                          </a:solidFill>
                          <a:effectLst/>
                          <a:latin typeface="Times New Roman" pitchFamily="18" charset="0"/>
                          <a:cs typeface="Times New Roman" pitchFamily="18" charset="0"/>
                        </a:rPr>
                        <a:t>Total</a:t>
                      </a:r>
                      <a:endParaRPr kumimoji="0" lang="en-GB" sz="1600" b="0" i="0" u="none" strike="noStrike" cap="none" normalizeH="0" baseline="0" dirty="0">
                        <a:ln>
                          <a:noFill/>
                        </a:ln>
                        <a:solidFill>
                          <a:schemeClr val="tx1"/>
                        </a:solidFill>
                        <a:effectLst/>
                        <a:latin typeface="Times New Roman" pitchFamily="18" charset="0"/>
                      </a:endParaRPr>
                    </a:p>
                  </a:txBody>
                  <a:tcPr marT="45711" marB="45711" vert="vert" horzOverflow="overflow"/>
                </a:tc>
                <a:extLst>
                  <a:ext uri="{0D108BD9-81ED-4DB2-BD59-A6C34878D82A}">
                    <a16:rowId xmlns:a16="http://schemas.microsoft.com/office/drawing/2014/main" val="10000"/>
                  </a:ext>
                </a:extLst>
              </a:tr>
              <a:tr h="8382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ko-KR" sz="1600" b="0" dirty="0">
                          <a:latin typeface="Calibri" panose="020F0502020204030204" pitchFamily="34" charset="0"/>
                        </a:rPr>
                        <a:t>Tero Kivinen</a:t>
                      </a:r>
                      <a:endParaRPr lang="ko-KR" altLang="en-US" sz="1600" b="0" dirty="0">
                        <a:latin typeface="Calibri" panose="020F0502020204030204" pitchFamily="34" charset="0"/>
                      </a:endParaRPr>
                    </a:p>
                  </a:txBody>
                  <a:tcPr marL="9525" marR="9525" marT="9525" marB="9525"/>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normalizeH="0" baseline="0" dirty="0">
                          <a:ln>
                            <a:noFill/>
                          </a:ln>
                          <a:solidFill>
                            <a:schemeClr val="tx1"/>
                          </a:solidFill>
                          <a:effectLst/>
                          <a:latin typeface="Times New Roman" pitchFamily="18" charset="0"/>
                          <a:ea typeface="Times New Roman" pitchFamily="18" charset="0"/>
                          <a:cs typeface="Arial" charset="0"/>
                        </a:rPr>
                        <a:t>1</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normalizeH="0" baseline="0" dirty="0">
                          <a:ln>
                            <a:noFill/>
                          </a:ln>
                          <a:solidFill>
                            <a:schemeClr val="tx1"/>
                          </a:solidFill>
                          <a:effectLst/>
                          <a:latin typeface="Times New Roman" pitchFamily="18" charset="0"/>
                          <a:ea typeface="Times New Roman" pitchFamily="18" charset="0"/>
                          <a:cs typeface="Arial" charset="0"/>
                        </a:rPr>
                        <a:t>0</a:t>
                      </a:r>
                      <a:endParaRPr kumimoji="0" lang="en-GB" sz="1200" b="0" i="0" u="none" strike="noStrike" kern="1200" cap="none" normalizeH="0" baseline="0" dirty="0">
                        <a:ln>
                          <a:noFill/>
                        </a:ln>
                        <a:solidFill>
                          <a:schemeClr val="tx1"/>
                        </a:solidFill>
                        <a:effectLst/>
                        <a:latin typeface="Times New Roman" pitchFamily="18" charset="0"/>
                        <a:ea typeface="Times New Roman" pitchFamily="18" charset="0"/>
                        <a:cs typeface="Arial"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normalizeH="0" baseline="0" dirty="0">
                          <a:ln>
                            <a:noFill/>
                          </a:ln>
                          <a:solidFill>
                            <a:schemeClr val="tx1"/>
                          </a:solidFill>
                          <a:effectLst/>
                          <a:latin typeface="Times New Roman" pitchFamily="18" charset="0"/>
                          <a:ea typeface="Times New Roman" pitchFamily="18" charset="0"/>
                          <a:cs typeface="Arial" charset="0"/>
                        </a:rPr>
                        <a:t>0</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normalizeH="0" baseline="0" dirty="0">
                          <a:ln>
                            <a:noFill/>
                          </a:ln>
                          <a:solidFill>
                            <a:schemeClr val="tx1"/>
                          </a:solidFill>
                          <a:effectLst/>
                          <a:latin typeface="Times New Roman" pitchFamily="18" charset="0"/>
                          <a:ea typeface="Times New Roman" pitchFamily="18" charset="0"/>
                          <a:cs typeface="Arial" charset="0"/>
                        </a:rPr>
                        <a:t>1. </a:t>
                      </a:r>
                      <a:r>
                        <a:rPr lang="en-US" sz="1200" b="0" i="0" u="none" strike="noStrike" kern="1200" dirty="0">
                          <a:solidFill>
                            <a:schemeClr val="tx1"/>
                          </a:solidFill>
                          <a:effectLst/>
                          <a:latin typeface="+mn-lt"/>
                          <a:ea typeface="+mn-ea"/>
                          <a:cs typeface="+mn-cs"/>
                        </a:rPr>
                        <a:t>This text says that SUN FSK Modes #5, #6, #7, and #8 use the text specified below, which then uses table 10-14 to specify </a:t>
                      </a:r>
                      <a:r>
                        <a:rPr lang="en-US" sz="1200" b="0" i="0" u="none" strike="noStrike" kern="1200" dirty="0" err="1">
                          <a:solidFill>
                            <a:schemeClr val="tx1"/>
                          </a:solidFill>
                          <a:effectLst/>
                          <a:latin typeface="+mn-lt"/>
                          <a:ea typeface="+mn-ea"/>
                          <a:cs typeface="+mn-cs"/>
                        </a:rPr>
                        <a:t>ChanSpacing</a:t>
                      </a:r>
                      <a:r>
                        <a:rPr lang="en-US" sz="1200" b="0" i="0" u="none" strike="noStrike" kern="1200" dirty="0">
                          <a:solidFill>
                            <a:schemeClr val="tx1"/>
                          </a:solidFill>
                          <a:effectLst/>
                          <a:latin typeface="+mn-lt"/>
                          <a:ea typeface="+mn-ea"/>
                          <a:cs typeface="+mn-cs"/>
                        </a:rPr>
                        <a:t>, </a:t>
                      </a:r>
                      <a:r>
                        <a:rPr lang="en-US" sz="1200" b="0" i="0" u="none" strike="noStrike" kern="1200" dirty="0" err="1">
                          <a:solidFill>
                            <a:schemeClr val="tx1"/>
                          </a:solidFill>
                          <a:effectLst/>
                          <a:latin typeface="+mn-lt"/>
                          <a:ea typeface="+mn-ea"/>
                          <a:cs typeface="+mn-cs"/>
                        </a:rPr>
                        <a:t>TotalNumChan</a:t>
                      </a:r>
                      <a:r>
                        <a:rPr lang="en-US" sz="1200" b="0" i="0" u="none" strike="noStrike" kern="1200" dirty="0">
                          <a:solidFill>
                            <a:schemeClr val="tx1"/>
                          </a:solidFill>
                          <a:effectLst/>
                          <a:latin typeface="+mn-lt"/>
                          <a:ea typeface="+mn-ea"/>
                          <a:cs typeface="+mn-cs"/>
                        </a:rPr>
                        <a:t> and ChanCenterFreq0, but the table 10-14 does not contain entries for 920 </a:t>
                      </a:r>
                      <a:r>
                        <a:rPr lang="en-US" sz="1200" b="0" i="0" u="none" strike="noStrike" kern="1200" dirty="0" err="1">
                          <a:solidFill>
                            <a:schemeClr val="tx1"/>
                          </a:solidFill>
                          <a:effectLst/>
                          <a:latin typeface="+mn-lt"/>
                          <a:ea typeface="+mn-ea"/>
                          <a:cs typeface="+mn-cs"/>
                        </a:rPr>
                        <a:t>Mhz</a:t>
                      </a:r>
                      <a:r>
                        <a:rPr lang="en-US" sz="1200" b="0" i="0" u="none" strike="noStrike" kern="1200" dirty="0">
                          <a:solidFill>
                            <a:schemeClr val="tx1"/>
                          </a:solidFill>
                          <a:effectLst/>
                          <a:latin typeface="+mn-lt"/>
                          <a:ea typeface="+mn-ea"/>
                          <a:cs typeface="+mn-cs"/>
                        </a:rPr>
                        <a:t> Band Designator for SUN FSK operating modes #5, #6, #7, or #8.</a:t>
                      </a:r>
                      <a:endParaRPr kumimoji="0" lang="en-US" sz="1200" b="0" i="0" u="none" strike="noStrike" kern="1200" cap="none" normalizeH="0" baseline="0" dirty="0">
                        <a:ln>
                          <a:noFill/>
                        </a:ln>
                        <a:solidFill>
                          <a:schemeClr val="tx1"/>
                        </a:solidFill>
                        <a:effectLst/>
                        <a:latin typeface="+mn-lt"/>
                        <a:ea typeface="Times New Roman" pitchFamily="18" charset="0"/>
                        <a:cs typeface="Arial"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normalizeH="0" baseline="0" dirty="0">
                          <a:ln>
                            <a:noFill/>
                          </a:ln>
                          <a:solidFill>
                            <a:schemeClr val="tx1"/>
                          </a:solidFill>
                          <a:effectLst/>
                          <a:latin typeface="Times New Roman" pitchFamily="18" charset="0"/>
                          <a:ea typeface="Times New Roman" pitchFamily="18" charset="0"/>
                          <a:cs typeface="Arial" charset="0"/>
                        </a:rPr>
                        <a:t>1</a:t>
                      </a:r>
                    </a:p>
                  </a:txBody>
                  <a:tcPr/>
                </a:tc>
                <a:extLst>
                  <a:ext uri="{0D108BD9-81ED-4DB2-BD59-A6C34878D82A}">
                    <a16:rowId xmlns:a16="http://schemas.microsoft.com/office/drawing/2014/main" val="10001"/>
                  </a:ext>
                </a:extLst>
              </a:tr>
              <a:tr h="14478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ko-KR" sz="1600" b="0" dirty="0">
                          <a:latin typeface="Calibri" panose="020F0502020204030204" pitchFamily="34" charset="0"/>
                        </a:rPr>
                        <a:t>CRG Response</a:t>
                      </a:r>
                      <a:endParaRPr lang="ko-KR" altLang="en-US" sz="1600" b="0" dirty="0">
                        <a:latin typeface="Calibri" panose="020F0502020204030204" pitchFamily="34" charset="0"/>
                      </a:endParaRPr>
                    </a:p>
                  </a:txBody>
                  <a:tcPr marL="9525" marR="9525" marT="9525" marB="9525"/>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normalizeH="0" baseline="0" dirty="0">
                        <a:ln>
                          <a:noFill/>
                        </a:ln>
                        <a:solidFill>
                          <a:schemeClr val="tx1"/>
                        </a:solidFill>
                        <a:effectLst/>
                        <a:latin typeface="Times New Roman" pitchFamily="18" charset="0"/>
                        <a:ea typeface="Times New Roman" pitchFamily="18" charset="0"/>
                        <a:cs typeface="Arial"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normalizeH="0" baseline="0" dirty="0">
                        <a:ln>
                          <a:noFill/>
                        </a:ln>
                        <a:solidFill>
                          <a:schemeClr val="tx1"/>
                        </a:solidFill>
                        <a:effectLst/>
                        <a:latin typeface="Times New Roman" pitchFamily="18" charset="0"/>
                        <a:ea typeface="Times New Roman" pitchFamily="18" charset="0"/>
                        <a:cs typeface="Arial"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normalizeH="0" baseline="0" dirty="0">
                        <a:ln>
                          <a:noFill/>
                        </a:ln>
                        <a:solidFill>
                          <a:schemeClr val="tx1"/>
                        </a:solidFill>
                        <a:effectLst/>
                        <a:latin typeface="Times New Roman" pitchFamily="18" charset="0"/>
                        <a:ea typeface="Times New Roman" pitchFamily="18" charset="0"/>
                        <a:cs typeface="Arial"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normalizeH="0" baseline="0" dirty="0">
                          <a:ln>
                            <a:noFill/>
                          </a:ln>
                          <a:solidFill>
                            <a:schemeClr val="tx1"/>
                          </a:solidFill>
                          <a:effectLst/>
                          <a:latin typeface="Times New Roman" pitchFamily="18" charset="0"/>
                          <a:ea typeface="Times New Roman" pitchFamily="18" charset="0"/>
                          <a:cs typeface="Arial" charset="0"/>
                        </a:rPr>
                        <a:t>Disposition Status: REVISED;  Disposition Detail:</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normalizeH="0" baseline="0" dirty="0">
                          <a:ln>
                            <a:noFill/>
                          </a:ln>
                          <a:solidFill>
                            <a:schemeClr val="tx1"/>
                          </a:solidFill>
                          <a:effectLst/>
                          <a:latin typeface="Times New Roman" pitchFamily="18" charset="0"/>
                          <a:ea typeface="Times New Roman" pitchFamily="18" charset="0"/>
                          <a:cs typeface="Arial" charset="0"/>
                        </a:rPr>
                        <a:t>In Table 10-14 for Band Designator 920, Operating mode #5, #6, #7 to be included "SUN FSK operating mode #2" in 802.15.4-2020.It will become "SUN FSK operating mode #2, #5, #6, and #7".</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normalizeH="0" baseline="0" dirty="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normalizeH="0" baseline="0" dirty="0">
                          <a:ln>
                            <a:noFill/>
                          </a:ln>
                          <a:solidFill>
                            <a:schemeClr val="tx1"/>
                          </a:solidFill>
                          <a:effectLst/>
                          <a:latin typeface="Times New Roman" pitchFamily="18" charset="0"/>
                          <a:ea typeface="Times New Roman" pitchFamily="18" charset="0"/>
                          <a:cs typeface="Arial" charset="0"/>
                        </a:rPr>
                        <a:t> Operating mode #8 to be included "SUN FSK operating mode #3 and #4" in 802.15.4-2020.  It will become "SUN FSK operating mode #3, #4, and #8"</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normalizeH="0" baseline="0" dirty="0">
                        <a:ln>
                          <a:noFill/>
                        </a:ln>
                        <a:solidFill>
                          <a:schemeClr val="tx1"/>
                        </a:solidFill>
                        <a:effectLst/>
                        <a:latin typeface="Times New Roman" pitchFamily="18" charset="0"/>
                        <a:ea typeface="Times New Roman" pitchFamily="18" charset="0"/>
                        <a:cs typeface="Arial" charset="0"/>
                      </a:endParaRPr>
                    </a:p>
                  </a:txBody>
                  <a:tcPr/>
                </a:tc>
                <a:extLst>
                  <a:ext uri="{0D108BD9-81ED-4DB2-BD59-A6C34878D82A}">
                    <a16:rowId xmlns:a16="http://schemas.microsoft.com/office/drawing/2014/main" val="10002"/>
                  </a:ext>
                </a:extLst>
              </a:tr>
              <a:tr h="38084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ko-KR" sz="1600" b="1" dirty="0">
                          <a:latin typeface="Calibri" panose="020F0502020204030204" pitchFamily="34" charset="0"/>
                        </a:rPr>
                        <a:t>Total</a:t>
                      </a:r>
                      <a:endParaRPr lang="ko-KR" altLang="en-US" sz="1600" b="1" dirty="0">
                        <a:latin typeface="Calibri" panose="020F0502020204030204" pitchFamily="34" charset="0"/>
                      </a:endParaRPr>
                    </a:p>
                  </a:txBody>
                  <a:tcPr marL="9525" marR="9525" marT="9525" marB="9525"/>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normalizeH="0" baseline="0" dirty="0">
                          <a:ln>
                            <a:noFill/>
                          </a:ln>
                          <a:solidFill>
                            <a:schemeClr val="tx1"/>
                          </a:solidFill>
                          <a:effectLst/>
                          <a:latin typeface="Times New Roman" pitchFamily="18" charset="0"/>
                          <a:ea typeface="Times New Roman" pitchFamily="18" charset="0"/>
                          <a:cs typeface="Arial" charset="0"/>
                        </a:rPr>
                        <a:t>1</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normalizeH="0" baseline="0" dirty="0">
                          <a:ln>
                            <a:noFill/>
                          </a:ln>
                          <a:solidFill>
                            <a:schemeClr val="tx1"/>
                          </a:solidFill>
                          <a:effectLst/>
                          <a:latin typeface="Times New Roman" pitchFamily="18" charset="0"/>
                          <a:ea typeface="Times New Roman" pitchFamily="18" charset="0"/>
                          <a:cs typeface="Arial" charset="0"/>
                        </a:rPr>
                        <a:t>0</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normalizeH="0" baseline="0" dirty="0">
                          <a:ln>
                            <a:noFill/>
                          </a:ln>
                          <a:solidFill>
                            <a:schemeClr val="tx1"/>
                          </a:solidFill>
                          <a:effectLst/>
                          <a:latin typeface="Times New Roman" pitchFamily="18" charset="0"/>
                          <a:ea typeface="Times New Roman" pitchFamily="18" charset="0"/>
                          <a:cs typeface="Arial" charset="0"/>
                        </a:rPr>
                        <a:t>0</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normalizeH="0" baseline="0" dirty="0">
                        <a:ln>
                          <a:noFill/>
                        </a:ln>
                        <a:solidFill>
                          <a:schemeClr val="tx1"/>
                        </a:solidFill>
                        <a:effectLst/>
                        <a:latin typeface="Times New Roman" pitchFamily="18" charset="0"/>
                        <a:ea typeface="Times New Roman" pitchFamily="18" charset="0"/>
                        <a:cs typeface="Arial"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normalizeH="0" baseline="0" dirty="0">
                          <a:ln>
                            <a:noFill/>
                          </a:ln>
                          <a:solidFill>
                            <a:schemeClr val="tx1"/>
                          </a:solidFill>
                          <a:effectLst/>
                          <a:latin typeface="Times New Roman" pitchFamily="18" charset="0"/>
                          <a:ea typeface="Times New Roman" pitchFamily="18" charset="0"/>
                          <a:cs typeface="Arial" charset="0"/>
                        </a:rPr>
                        <a:t>1</a:t>
                      </a:r>
                    </a:p>
                  </a:txBody>
                  <a:tcPr/>
                </a:tc>
                <a:extLst>
                  <a:ext uri="{0D108BD9-81ED-4DB2-BD59-A6C34878D82A}">
                    <a16:rowId xmlns:a16="http://schemas.microsoft.com/office/drawing/2014/main" val="10007"/>
                  </a:ext>
                </a:extLst>
              </a:tr>
            </a:tbl>
          </a:graphicData>
        </a:graphic>
      </p:graphicFrame>
      <p:sp>
        <p:nvSpPr>
          <p:cNvPr id="8" name="Footer Placeholder 4"/>
          <p:cNvSpPr>
            <a:spLocks noGrp="1"/>
          </p:cNvSpPr>
          <p:nvPr>
            <p:ph type="ftr" sz="quarter" idx="11"/>
          </p:nvPr>
        </p:nvSpPr>
        <p:spPr>
          <a:xfrm>
            <a:off x="6662962" y="6475413"/>
            <a:ext cx="1880963" cy="184666"/>
          </a:xfrm>
        </p:spPr>
        <p:txBody>
          <a:bodyPr/>
          <a:lstStyle/>
          <a:p>
            <a:r>
              <a:rPr lang="en-US"/>
              <a:t>Pat Kinney (Kinney Consulting)</a:t>
            </a:r>
            <a:endParaRPr lang="en-CA" dirty="0"/>
          </a:p>
        </p:txBody>
      </p:sp>
      <p:sp>
        <p:nvSpPr>
          <p:cNvPr id="11" name="Slide Number Placeholder 4"/>
          <p:cNvSpPr>
            <a:spLocks noGrp="1"/>
          </p:cNvSpPr>
          <p:nvPr>
            <p:ph type="sldNum" sz="quarter" idx="12"/>
          </p:nvPr>
        </p:nvSpPr>
        <p:spPr>
          <a:xfrm>
            <a:off x="4344988" y="6475413"/>
            <a:ext cx="530225" cy="182562"/>
          </a:xfrm>
        </p:spPr>
        <p:txBody>
          <a:bodyPr/>
          <a:lstStyle/>
          <a:p>
            <a:r>
              <a:rPr lang="en-CA" dirty="0"/>
              <a:t>Slide </a:t>
            </a:r>
            <a:fld id="{04DB4A89-15C8-4E45-B125-5017FF6EA3AB}" type="slidenum">
              <a:rPr lang="en-CA" smtClean="0"/>
              <a:pPr/>
              <a:t>5</a:t>
            </a:fld>
            <a:endParaRPr lang="en-CA" dirty="0"/>
          </a:p>
        </p:txBody>
      </p:sp>
    </p:spTree>
    <p:extLst>
      <p:ext uri="{BB962C8B-B14F-4D97-AF65-F5344CB8AC3E}">
        <p14:creationId xmlns:p14="http://schemas.microsoft.com/office/powerpoint/2010/main" val="3258078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674687" y="332601"/>
            <a:ext cx="7772400" cy="1066800"/>
          </a:xfrm>
        </p:spPr>
        <p:txBody>
          <a:bodyPr/>
          <a:lstStyle/>
          <a:p>
            <a:r>
              <a:rPr lang="en-GB" dirty="0"/>
              <a:t>Mandatory Coordination</a:t>
            </a:r>
            <a:endParaRPr lang="en-US" dirty="0"/>
          </a:p>
        </p:txBody>
      </p:sp>
      <p:sp>
        <p:nvSpPr>
          <p:cNvPr id="5" name="Date Placeholder 4"/>
          <p:cNvSpPr>
            <a:spLocks noGrp="1"/>
          </p:cNvSpPr>
          <p:nvPr>
            <p:ph type="dt" sz="half" idx="10"/>
          </p:nvPr>
        </p:nvSpPr>
        <p:spPr>
          <a:xfrm>
            <a:off x="696913" y="332601"/>
            <a:ext cx="942566" cy="276999"/>
          </a:xfrm>
        </p:spPr>
        <p:txBody>
          <a:bodyPr/>
          <a:lstStyle/>
          <a:p>
            <a:pPr>
              <a:defRPr/>
            </a:pPr>
            <a:r>
              <a:rPr lang="en-US" altLang="ko-KR"/>
              <a:t>November 2021</a:t>
            </a:r>
            <a:endParaRPr lang="en-US" altLang="ko-KR" dirty="0"/>
          </a:p>
        </p:txBody>
      </p:sp>
      <p:sp>
        <p:nvSpPr>
          <p:cNvPr id="6" name="Footer Placeholder 5"/>
          <p:cNvSpPr>
            <a:spLocks noGrp="1"/>
          </p:cNvSpPr>
          <p:nvPr>
            <p:ph type="ftr" sz="quarter" idx="11"/>
          </p:nvPr>
        </p:nvSpPr>
        <p:spPr>
          <a:xfrm>
            <a:off x="6662961" y="6475413"/>
            <a:ext cx="1880964" cy="184666"/>
          </a:xfrm>
        </p:spPr>
        <p:txBody>
          <a:bodyPr/>
          <a:lstStyle/>
          <a:p>
            <a:pPr>
              <a:defRPr/>
            </a:pPr>
            <a:r>
              <a:rPr lang="en-US" altLang="ko-KR"/>
              <a:t>Pat Kinney (Kinney Consulting)</a:t>
            </a:r>
            <a:endParaRPr lang="en-US" altLang="ko-KR" dirty="0"/>
          </a:p>
        </p:txBody>
      </p:sp>
      <p:sp>
        <p:nvSpPr>
          <p:cNvPr id="7" name="Slide Number Placeholder 6"/>
          <p:cNvSpPr>
            <a:spLocks noGrp="1"/>
          </p:cNvSpPr>
          <p:nvPr>
            <p:ph type="sldNum" sz="quarter" idx="12"/>
          </p:nvPr>
        </p:nvSpPr>
        <p:spPr/>
        <p:txBody>
          <a:bodyPr/>
          <a:lstStyle/>
          <a:p>
            <a:pPr>
              <a:defRPr/>
            </a:pPr>
            <a:r>
              <a:rPr lang="en-US"/>
              <a:t>Slide </a:t>
            </a:r>
            <a:fld id="{DD3B9A4B-4D42-4642-8694-CB378EB0C873}" type="slidenum">
              <a:rPr lang="en-US" smtClean="0"/>
              <a:pPr>
                <a:defRPr/>
              </a:pPr>
              <a:t>6</a:t>
            </a:fld>
            <a:endParaRPr lang="en-US"/>
          </a:p>
        </p:txBody>
      </p:sp>
      <p:graphicFrame>
        <p:nvGraphicFramePr>
          <p:cNvPr id="10" name="Group 47"/>
          <p:cNvGraphicFramePr>
            <a:graphicFrameLocks/>
          </p:cNvGraphicFramePr>
          <p:nvPr>
            <p:extLst>
              <p:ext uri="{D42A27DB-BD31-4B8C-83A1-F6EECF244321}">
                <p14:modId xmlns:p14="http://schemas.microsoft.com/office/powerpoint/2010/main" val="3955066057"/>
              </p:ext>
            </p:extLst>
          </p:nvPr>
        </p:nvGraphicFramePr>
        <p:xfrm>
          <a:off x="250606" y="1444851"/>
          <a:ext cx="8543925" cy="4208089"/>
        </p:xfrm>
        <a:graphic>
          <a:graphicData uri="http://schemas.openxmlformats.org/drawingml/2006/table">
            <a:tbl>
              <a:tblPr/>
              <a:tblGrid>
                <a:gridCol w="2949794">
                  <a:extLst>
                    <a:ext uri="{9D8B030D-6E8A-4147-A177-3AD203B41FA5}">
                      <a16:colId xmlns:a16="http://schemas.microsoft.com/office/drawing/2014/main" val="20000"/>
                    </a:ext>
                  </a:extLst>
                </a:gridCol>
                <a:gridCol w="896440">
                  <a:extLst>
                    <a:ext uri="{9D8B030D-6E8A-4147-A177-3AD203B41FA5}">
                      <a16:colId xmlns:a16="http://schemas.microsoft.com/office/drawing/2014/main" val="20001"/>
                    </a:ext>
                  </a:extLst>
                </a:gridCol>
                <a:gridCol w="2227760">
                  <a:extLst>
                    <a:ext uri="{9D8B030D-6E8A-4147-A177-3AD203B41FA5}">
                      <a16:colId xmlns:a16="http://schemas.microsoft.com/office/drawing/2014/main" val="20002"/>
                    </a:ext>
                  </a:extLst>
                </a:gridCol>
                <a:gridCol w="2469931">
                  <a:extLst>
                    <a:ext uri="{9D8B030D-6E8A-4147-A177-3AD203B41FA5}">
                      <a16:colId xmlns:a16="http://schemas.microsoft.com/office/drawing/2014/main" val="20003"/>
                    </a:ext>
                  </a:extLst>
                </a:gridCol>
              </a:tblGrid>
              <a:tr h="860548">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br>
                        <a:rPr kumimoji="0" lang="en-GB" sz="2000" b="1" i="0" u="none" strike="noStrike" cap="none" normalizeH="0" baseline="0" dirty="0">
                          <a:ln>
                            <a:noFill/>
                          </a:ln>
                          <a:solidFill>
                            <a:schemeClr val="tx1"/>
                          </a:solidFill>
                          <a:effectLst/>
                          <a:latin typeface="Times New Roman" pitchFamily="18" charset="0"/>
                          <a:cs typeface="Arial" charset="0"/>
                        </a:rPr>
                      </a:br>
                      <a:r>
                        <a:rPr kumimoji="0" lang="en-GB" sz="2000" b="1" i="0" u="none" strike="noStrike" cap="none" normalizeH="0" baseline="0" dirty="0">
                          <a:ln>
                            <a:noFill/>
                          </a:ln>
                          <a:solidFill>
                            <a:schemeClr val="tx1"/>
                          </a:solidFill>
                          <a:effectLst/>
                          <a:latin typeface="Times New Roman" pitchFamily="18" charset="0"/>
                          <a:cs typeface="Arial" charset="0"/>
                        </a:rPr>
                        <a:t>Coordination Entity</a:t>
                      </a:r>
                    </a:p>
                  </a:txBody>
                  <a:tcPr marT="45727" marB="45727"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alpha val="50000"/>
                      </a:schemeClr>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br>
                        <a:rPr kumimoji="0" lang="en-GB" sz="2000" b="1" i="0" u="none" strike="noStrike" cap="none" normalizeH="0" baseline="0">
                          <a:ln>
                            <a:noFill/>
                          </a:ln>
                          <a:solidFill>
                            <a:schemeClr val="tx1"/>
                          </a:solidFill>
                          <a:effectLst/>
                          <a:latin typeface="Times New Roman" pitchFamily="18" charset="0"/>
                          <a:cs typeface="Arial" charset="0"/>
                        </a:rPr>
                      </a:br>
                      <a:r>
                        <a:rPr kumimoji="0" lang="en-GB" sz="2000" b="1" i="0" u="none" strike="noStrike" cap="none" normalizeH="0" baseline="0">
                          <a:ln>
                            <a:noFill/>
                          </a:ln>
                          <a:solidFill>
                            <a:schemeClr val="tx1"/>
                          </a:solidFill>
                          <a:effectLst/>
                          <a:latin typeface="Times New Roman" pitchFamily="18" charset="0"/>
                          <a:cs typeface="Arial" charset="0"/>
                        </a:rPr>
                        <a:t>Draft</a:t>
                      </a:r>
                    </a:p>
                  </a:txBody>
                  <a:tcPr marT="45727" marB="45727"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alpha val="50000"/>
                      </a:schemeClr>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br>
                        <a:rPr kumimoji="0" lang="en-GB" sz="2000" b="1" i="0" u="none" strike="noStrike" cap="none" normalizeH="0" baseline="0" dirty="0">
                          <a:ln>
                            <a:noFill/>
                          </a:ln>
                          <a:solidFill>
                            <a:schemeClr val="tx1"/>
                          </a:solidFill>
                          <a:effectLst/>
                          <a:latin typeface="Times New Roman" pitchFamily="18" charset="0"/>
                          <a:cs typeface="Arial" charset="0"/>
                        </a:rPr>
                      </a:br>
                      <a:r>
                        <a:rPr kumimoji="0" lang="en-GB" sz="2000" b="1" i="0" u="none" strike="noStrike" cap="none" normalizeH="0" baseline="0" dirty="0">
                          <a:ln>
                            <a:noFill/>
                          </a:ln>
                          <a:solidFill>
                            <a:schemeClr val="tx1"/>
                          </a:solidFill>
                          <a:effectLst/>
                          <a:latin typeface="Times New Roman" pitchFamily="18" charset="0"/>
                          <a:cs typeface="Arial" charset="0"/>
                        </a:rPr>
                        <a:t>Date</a:t>
                      </a:r>
                    </a:p>
                  </a:txBody>
                  <a:tcPr marT="45727" marB="45727"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alpha val="50000"/>
                      </a:schemeClr>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br>
                        <a:rPr kumimoji="0" lang="en-GB" sz="2000" b="1" i="0" u="none" strike="noStrike" cap="none" normalizeH="0" baseline="0" dirty="0">
                          <a:ln>
                            <a:noFill/>
                          </a:ln>
                          <a:solidFill>
                            <a:schemeClr val="tx1"/>
                          </a:solidFill>
                          <a:effectLst/>
                          <a:latin typeface="Times New Roman" pitchFamily="18" charset="0"/>
                          <a:cs typeface="Arial" charset="0"/>
                        </a:rPr>
                      </a:br>
                      <a:r>
                        <a:rPr kumimoji="0" lang="en-GB" sz="2000" b="1" i="0" u="none" strike="noStrike" cap="none" normalizeH="0" baseline="0" dirty="0">
                          <a:ln>
                            <a:noFill/>
                          </a:ln>
                          <a:solidFill>
                            <a:schemeClr val="tx1"/>
                          </a:solidFill>
                          <a:effectLst/>
                          <a:latin typeface="Times New Roman" pitchFamily="18" charset="0"/>
                          <a:cs typeface="Arial" charset="0"/>
                        </a:rPr>
                        <a:t>Status</a:t>
                      </a:r>
                    </a:p>
                  </a:txBody>
                  <a:tcPr marT="45727" marB="45727"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alpha val="50000"/>
                      </a:schemeClr>
                    </a:solidFill>
                  </a:tcPr>
                </a:tc>
                <a:extLst>
                  <a:ext uri="{0D108BD9-81ED-4DB2-BD59-A6C34878D82A}">
                    <a16:rowId xmlns:a16="http://schemas.microsoft.com/office/drawing/2014/main" val="10000"/>
                  </a:ext>
                </a:extLst>
              </a:tr>
              <a:tr h="764309">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GB" sz="2000" b="1" i="0" u="none" strike="noStrike" cap="none" normalizeH="0" baseline="0" dirty="0">
                          <a:ln>
                            <a:noFill/>
                          </a:ln>
                          <a:solidFill>
                            <a:schemeClr val="tx1"/>
                          </a:solidFill>
                          <a:effectLst/>
                          <a:latin typeface="Times New Roman" pitchFamily="18" charset="0"/>
                          <a:cs typeface="Arial" charset="0"/>
                        </a:rPr>
                        <a:t>IEEE-SA Editorial </a:t>
                      </a:r>
                      <a:br>
                        <a:rPr kumimoji="0" lang="en-GB" sz="2000" b="1" i="0" u="none" strike="noStrike" cap="none" normalizeH="0" baseline="0" dirty="0">
                          <a:ln>
                            <a:noFill/>
                          </a:ln>
                          <a:solidFill>
                            <a:schemeClr val="tx1"/>
                          </a:solidFill>
                          <a:effectLst/>
                          <a:latin typeface="Times New Roman" pitchFamily="18" charset="0"/>
                          <a:cs typeface="Arial" charset="0"/>
                        </a:rPr>
                      </a:br>
                      <a:r>
                        <a:rPr kumimoji="0" lang="en-GB" sz="2000" b="1" i="0" u="none" strike="noStrike" cap="none" normalizeH="0" baseline="0" dirty="0">
                          <a:ln>
                            <a:noFill/>
                          </a:ln>
                          <a:solidFill>
                            <a:schemeClr val="tx1"/>
                          </a:solidFill>
                          <a:effectLst/>
                          <a:latin typeface="Times New Roman" pitchFamily="18" charset="0"/>
                          <a:cs typeface="Arial" charset="0"/>
                        </a:rPr>
                        <a:t>(MEC)</a:t>
                      </a:r>
                    </a:p>
                  </a:txBody>
                  <a:tcPr marT="45727" marB="45727"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GB" sz="2000" b="1" i="0" u="none" strike="noStrike" cap="none" normalizeH="0" baseline="0" dirty="0">
                          <a:ln>
                            <a:noFill/>
                          </a:ln>
                          <a:solidFill>
                            <a:schemeClr val="tx1"/>
                          </a:solidFill>
                          <a:effectLst/>
                          <a:latin typeface="Times New Roman" pitchFamily="18" charset="0"/>
                          <a:cs typeface="Arial" charset="0"/>
                        </a:rPr>
                        <a:t>D09</a:t>
                      </a:r>
                    </a:p>
                  </a:txBody>
                  <a:tcPr marT="45727" marB="45727"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9525" marR="0" lvl="0" indent="0" algn="ctr" defTabSz="914400" rtl="0" eaLnBrk="0" fontAlgn="base" latinLnBrk="0" hangingPunct="0">
                        <a:lnSpc>
                          <a:spcPct val="100000"/>
                        </a:lnSpc>
                        <a:spcBef>
                          <a:spcPct val="20000"/>
                        </a:spcBef>
                        <a:spcAft>
                          <a:spcPct val="0"/>
                        </a:spcAft>
                        <a:buClrTx/>
                        <a:buSzTx/>
                        <a:buFontTx/>
                        <a:buNone/>
                        <a:tabLst/>
                      </a:pPr>
                      <a:r>
                        <a:rPr kumimoji="0" lang="en-GB" sz="2000" b="1" i="0" u="none" strike="noStrike" cap="none" normalizeH="0" baseline="0" dirty="0">
                          <a:ln>
                            <a:noFill/>
                          </a:ln>
                          <a:solidFill>
                            <a:schemeClr val="tx1"/>
                          </a:solidFill>
                          <a:effectLst/>
                          <a:latin typeface="Times New Roman" pitchFamily="18" charset="0"/>
                          <a:cs typeface="Arial" charset="0"/>
                        </a:rPr>
                        <a:t>4 October 2021</a:t>
                      </a:r>
                    </a:p>
                  </a:txBody>
                  <a:tcPr marT="45727" marB="45727"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GB" sz="2000" b="1" i="0" u="none" strike="noStrike" cap="none" normalizeH="0" baseline="0" dirty="0">
                          <a:ln>
                            <a:noFill/>
                          </a:ln>
                          <a:solidFill>
                            <a:schemeClr val="tx1"/>
                          </a:solidFill>
                          <a:effectLst/>
                          <a:latin typeface="Times New Roman" pitchFamily="18" charset="0"/>
                          <a:cs typeface="Arial" charset="0"/>
                        </a:rPr>
                        <a:t>“Meets all editorial requirements.”</a:t>
                      </a:r>
                    </a:p>
                  </a:txBody>
                  <a:tcPr marT="45727" marB="45727"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1"/>
                  </a:ext>
                </a:extLst>
              </a:tr>
              <a:tr h="860548">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GB" sz="2000" b="1" i="0" u="none" strike="noStrike" cap="none" normalizeH="0" baseline="0">
                          <a:ln>
                            <a:noFill/>
                          </a:ln>
                          <a:solidFill>
                            <a:schemeClr val="tx1"/>
                          </a:solidFill>
                          <a:effectLst/>
                          <a:latin typeface="Times New Roman" pitchFamily="18" charset="0"/>
                          <a:cs typeface="Arial" charset="0"/>
                        </a:rPr>
                        <a:t>Quantities, Units and Letter Symbols  (SCC14)</a:t>
                      </a:r>
                    </a:p>
                  </a:txBody>
                  <a:tcPr marT="45727" marB="45727"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GB" sz="2000" b="1" i="0" u="none" strike="noStrike" cap="none" normalizeH="0" baseline="0" dirty="0">
                        <a:ln>
                          <a:noFill/>
                        </a:ln>
                        <a:solidFill>
                          <a:schemeClr val="tx1"/>
                        </a:solidFill>
                        <a:effectLst/>
                        <a:latin typeface="Times New Roman" pitchFamily="18" charset="0"/>
                        <a:cs typeface="Arial" charset="0"/>
                      </a:endParaRPr>
                    </a:p>
                  </a:txBody>
                  <a:tcPr marT="45727" marB="45727"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GB" sz="2000" b="1" i="0" u="none" strike="noStrike" cap="none" normalizeH="0" baseline="0" dirty="0">
                        <a:ln>
                          <a:noFill/>
                        </a:ln>
                        <a:solidFill>
                          <a:schemeClr val="tx1"/>
                        </a:solidFill>
                        <a:effectLst/>
                        <a:latin typeface="Times New Roman" pitchFamily="18" charset="0"/>
                        <a:cs typeface="Arial" charset="0"/>
                      </a:endParaRPr>
                    </a:p>
                  </a:txBody>
                  <a:tcPr marT="45727" marB="45727"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GB" sz="2000" b="1" i="0" u="none" strike="noStrike" cap="none" normalizeH="0" baseline="0" dirty="0">
                          <a:ln>
                            <a:noFill/>
                          </a:ln>
                          <a:solidFill>
                            <a:schemeClr val="tx1"/>
                          </a:solidFill>
                          <a:effectLst/>
                          <a:latin typeface="Times New Roman" pitchFamily="18" charset="0"/>
                          <a:cs typeface="Arial" charset="0"/>
                        </a:rPr>
                        <a:t>Not required</a:t>
                      </a:r>
                    </a:p>
                  </a:txBody>
                  <a:tcPr marT="45727" marB="45727"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2"/>
                  </a:ext>
                </a:extLst>
              </a:tr>
              <a:tr h="862136">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GB" sz="2000" b="1" i="0" u="none" strike="noStrike" cap="none" normalizeH="0" baseline="0">
                          <a:ln>
                            <a:noFill/>
                          </a:ln>
                          <a:solidFill>
                            <a:schemeClr val="tx1"/>
                          </a:solidFill>
                          <a:effectLst/>
                          <a:latin typeface="Times New Roman" pitchFamily="18" charset="0"/>
                          <a:cs typeface="Arial" charset="0"/>
                        </a:rPr>
                        <a:t>Terms and Definitions (SCC10)</a:t>
                      </a:r>
                    </a:p>
                  </a:txBody>
                  <a:tcPr marT="45727" marB="45727"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GB" sz="2000" b="1" i="0" u="none" strike="noStrike" cap="none" normalizeH="0" baseline="0">
                        <a:ln>
                          <a:noFill/>
                        </a:ln>
                        <a:solidFill>
                          <a:schemeClr val="tx1"/>
                        </a:solidFill>
                        <a:effectLst/>
                        <a:latin typeface="Times New Roman" pitchFamily="18" charset="0"/>
                        <a:cs typeface="Arial" charset="0"/>
                      </a:endParaRPr>
                    </a:p>
                  </a:txBody>
                  <a:tcPr marT="45727" marB="45727"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GB" sz="2000" b="1" i="0" u="none" strike="noStrike" cap="none" normalizeH="0" baseline="0">
                        <a:ln>
                          <a:noFill/>
                        </a:ln>
                        <a:solidFill>
                          <a:schemeClr val="tx1"/>
                        </a:solidFill>
                        <a:effectLst/>
                        <a:latin typeface="Times New Roman" pitchFamily="18" charset="0"/>
                        <a:cs typeface="Arial" charset="0"/>
                      </a:endParaRPr>
                    </a:p>
                  </a:txBody>
                  <a:tcPr marT="45727" marB="45727"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GB" sz="2000" b="1" i="0" u="none" strike="noStrike" cap="none" normalizeH="0" baseline="0" dirty="0">
                          <a:ln>
                            <a:noFill/>
                          </a:ln>
                          <a:solidFill>
                            <a:schemeClr val="tx1"/>
                          </a:solidFill>
                          <a:effectLst/>
                          <a:latin typeface="Times New Roman" pitchFamily="18" charset="0"/>
                          <a:cs typeface="Arial" charset="0"/>
                        </a:rPr>
                        <a:t>Not required</a:t>
                      </a:r>
                    </a:p>
                  </a:txBody>
                  <a:tcPr marT="45727" marB="45727"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3"/>
                  </a:ext>
                </a:extLst>
              </a:tr>
              <a:tr h="860548">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GB" sz="2000" b="1" i="0" u="none" strike="noStrike" cap="none" normalizeH="0" baseline="0" dirty="0">
                          <a:ln>
                            <a:noFill/>
                          </a:ln>
                          <a:solidFill>
                            <a:schemeClr val="tx1"/>
                          </a:solidFill>
                          <a:effectLst/>
                          <a:latin typeface="Times New Roman" pitchFamily="18" charset="0"/>
                          <a:cs typeface="Arial" charset="0"/>
                        </a:rPr>
                        <a:t>Registration Authority Committee (RAC)</a:t>
                      </a:r>
                      <a:r>
                        <a:rPr kumimoji="0" lang="en-GB" sz="2000" b="0" i="0" u="none" strike="noStrike" cap="none" normalizeH="0" baseline="30000" dirty="0">
                          <a:ln>
                            <a:noFill/>
                          </a:ln>
                          <a:solidFill>
                            <a:schemeClr val="tx1"/>
                          </a:solidFill>
                          <a:effectLst/>
                          <a:latin typeface="Times New Roman" pitchFamily="18" charset="0"/>
                          <a:cs typeface="Arial" charset="0"/>
                        </a:rPr>
                        <a:t>2</a:t>
                      </a:r>
                    </a:p>
                  </a:txBody>
                  <a:tcPr marT="45727" marB="45727"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GB" sz="2000" b="1" i="0" u="none" strike="noStrike" cap="none" normalizeH="0" baseline="0" dirty="0">
                        <a:ln>
                          <a:noFill/>
                        </a:ln>
                        <a:solidFill>
                          <a:schemeClr val="tx1"/>
                        </a:solidFill>
                        <a:effectLst/>
                        <a:latin typeface="Times New Roman" pitchFamily="18" charset="0"/>
                        <a:cs typeface="Arial" charset="0"/>
                      </a:endParaRPr>
                    </a:p>
                  </a:txBody>
                  <a:tcPr marT="45727" marB="45727"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GB" sz="2000" b="1" i="0" u="none" strike="noStrike" cap="none" normalizeH="0" baseline="0" dirty="0">
                        <a:ln>
                          <a:noFill/>
                        </a:ln>
                        <a:solidFill>
                          <a:schemeClr val="tx1"/>
                        </a:solidFill>
                        <a:effectLst/>
                        <a:latin typeface="Times New Roman" pitchFamily="18" charset="0"/>
                        <a:cs typeface="Arial" charset="0"/>
                      </a:endParaRPr>
                    </a:p>
                  </a:txBody>
                  <a:tcPr marT="45727" marB="45727"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GB" sz="2000" b="1" i="0" u="none" strike="noStrike" cap="none" normalizeH="0" baseline="0" dirty="0">
                          <a:ln>
                            <a:noFill/>
                          </a:ln>
                          <a:solidFill>
                            <a:schemeClr val="tx1"/>
                          </a:solidFill>
                          <a:effectLst/>
                          <a:latin typeface="Times New Roman" pitchFamily="18" charset="0"/>
                          <a:cs typeface="Arial" charset="0"/>
                        </a:rPr>
                        <a:t>Not required</a:t>
                      </a:r>
                    </a:p>
                  </a:txBody>
                  <a:tcPr marT="45727" marB="45727"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4"/>
                  </a:ext>
                </a:extLst>
              </a:tr>
            </a:tbl>
          </a:graphicData>
        </a:graphic>
      </p:graphicFrame>
      <p:sp>
        <p:nvSpPr>
          <p:cNvPr id="2" name="Rectangle 1">
            <a:extLst>
              <a:ext uri="{FF2B5EF4-FFF2-40B4-BE49-F238E27FC236}">
                <a16:creationId xmlns:a16="http://schemas.microsoft.com/office/drawing/2014/main" id="{9557948E-7C40-A547-AF4F-662D01B1E8C4}"/>
              </a:ext>
            </a:extLst>
          </p:cNvPr>
          <p:cNvSpPr/>
          <p:nvPr/>
        </p:nvSpPr>
        <p:spPr>
          <a:xfrm>
            <a:off x="447676" y="5783632"/>
            <a:ext cx="8315324" cy="646331"/>
          </a:xfrm>
          <a:prstGeom prst="rect">
            <a:avLst/>
          </a:prstGeom>
        </p:spPr>
        <p:txBody>
          <a:bodyPr wrap="square">
            <a:spAutoFit/>
          </a:bodyPr>
          <a:lstStyle/>
          <a:p>
            <a:r>
              <a:rPr lang="en-US" baseline="30000" dirty="0">
                <a:solidFill>
                  <a:srgbClr val="262626"/>
                </a:solidFill>
                <a:latin typeface="open_sansregular"/>
              </a:rPr>
              <a:t>2</a:t>
            </a:r>
            <a:r>
              <a:rPr lang="en-US" dirty="0">
                <a:solidFill>
                  <a:srgbClr val="262626"/>
                </a:solidFill>
                <a:latin typeface="open_sansregular"/>
              </a:rPr>
              <a:t> The IEEE Registration Authority Committee may be automatically included in a balloting group if requested by the Sponsor at the time of draft submission for SA Ballot. It is normally requested if the PAR indicates the possible registration of objects or numbers to be included in or used by the project or if it becomes apparent through development of the draft that such may occur.</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723900" y="332601"/>
            <a:ext cx="7772400" cy="925768"/>
          </a:xfrm>
        </p:spPr>
        <p:txBody>
          <a:bodyPr/>
          <a:lstStyle/>
          <a:p>
            <a:r>
              <a:rPr lang="en-US" dirty="0"/>
              <a:t>P802.15.4aa Timeline</a:t>
            </a:r>
          </a:p>
        </p:txBody>
      </p:sp>
      <p:sp>
        <p:nvSpPr>
          <p:cNvPr id="5" name="Date Placeholder 4"/>
          <p:cNvSpPr>
            <a:spLocks noGrp="1"/>
          </p:cNvSpPr>
          <p:nvPr>
            <p:ph type="dt" sz="half" idx="10"/>
          </p:nvPr>
        </p:nvSpPr>
        <p:spPr>
          <a:xfrm>
            <a:off x="696913" y="332601"/>
            <a:ext cx="942566" cy="276999"/>
          </a:xfrm>
        </p:spPr>
        <p:txBody>
          <a:bodyPr/>
          <a:lstStyle/>
          <a:p>
            <a:pPr>
              <a:defRPr/>
            </a:pPr>
            <a:r>
              <a:rPr lang="en-US" altLang="ko-KR"/>
              <a:t>November 2021</a:t>
            </a:r>
            <a:endParaRPr lang="en-US" altLang="ko-KR" dirty="0"/>
          </a:p>
        </p:txBody>
      </p:sp>
      <p:sp>
        <p:nvSpPr>
          <p:cNvPr id="6" name="Footer Placeholder 5"/>
          <p:cNvSpPr>
            <a:spLocks noGrp="1"/>
          </p:cNvSpPr>
          <p:nvPr>
            <p:ph type="ftr" sz="quarter" idx="11"/>
          </p:nvPr>
        </p:nvSpPr>
        <p:spPr>
          <a:xfrm>
            <a:off x="6662961" y="6475413"/>
            <a:ext cx="1880964" cy="184666"/>
          </a:xfrm>
        </p:spPr>
        <p:txBody>
          <a:bodyPr/>
          <a:lstStyle/>
          <a:p>
            <a:pPr>
              <a:defRPr/>
            </a:pPr>
            <a:r>
              <a:rPr lang="en-US" altLang="ko-KR"/>
              <a:t>Pat Kinney (Kinney Consulting)</a:t>
            </a:r>
            <a:endParaRPr lang="en-US" altLang="ko-KR" dirty="0"/>
          </a:p>
        </p:txBody>
      </p:sp>
      <p:sp>
        <p:nvSpPr>
          <p:cNvPr id="7" name="Slide Number Placeholder 6"/>
          <p:cNvSpPr>
            <a:spLocks noGrp="1"/>
          </p:cNvSpPr>
          <p:nvPr>
            <p:ph type="sldNum" sz="quarter" idx="12"/>
          </p:nvPr>
        </p:nvSpPr>
        <p:spPr/>
        <p:txBody>
          <a:bodyPr/>
          <a:lstStyle/>
          <a:p>
            <a:pPr>
              <a:defRPr/>
            </a:pPr>
            <a:r>
              <a:rPr lang="en-US"/>
              <a:t>Slide </a:t>
            </a:r>
            <a:fld id="{DD3B9A4B-4D42-4642-8694-CB378EB0C873}" type="slidenum">
              <a:rPr lang="en-US" smtClean="0"/>
              <a:pPr>
                <a:defRPr/>
              </a:pPr>
              <a:t>7</a:t>
            </a:fld>
            <a:endParaRPr lang="en-US"/>
          </a:p>
        </p:txBody>
      </p:sp>
      <p:graphicFrame>
        <p:nvGraphicFramePr>
          <p:cNvPr id="10" name="Group 47"/>
          <p:cNvGraphicFramePr>
            <a:graphicFrameLocks/>
          </p:cNvGraphicFramePr>
          <p:nvPr>
            <p:extLst>
              <p:ext uri="{D42A27DB-BD31-4B8C-83A1-F6EECF244321}">
                <p14:modId xmlns:p14="http://schemas.microsoft.com/office/powerpoint/2010/main" val="694826744"/>
              </p:ext>
            </p:extLst>
          </p:nvPr>
        </p:nvGraphicFramePr>
        <p:xfrm>
          <a:off x="400050" y="1150420"/>
          <a:ext cx="8420100" cy="2226641"/>
        </p:xfrm>
        <a:graphic>
          <a:graphicData uri="http://schemas.openxmlformats.org/drawingml/2006/table">
            <a:tbl>
              <a:tblPr/>
              <a:tblGrid>
                <a:gridCol w="6352664">
                  <a:extLst>
                    <a:ext uri="{9D8B030D-6E8A-4147-A177-3AD203B41FA5}">
                      <a16:colId xmlns:a16="http://schemas.microsoft.com/office/drawing/2014/main" val="20000"/>
                    </a:ext>
                  </a:extLst>
                </a:gridCol>
                <a:gridCol w="2067436">
                  <a:extLst>
                    <a:ext uri="{9D8B030D-6E8A-4147-A177-3AD203B41FA5}">
                      <a16:colId xmlns:a16="http://schemas.microsoft.com/office/drawing/2014/main" val="20003"/>
                    </a:ext>
                  </a:extLst>
                </a:gridCol>
              </a:tblGrid>
              <a:tr h="381000">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GB" sz="2000" b="1" i="0" u="none" strike="noStrike" cap="none" normalizeH="0" baseline="0" dirty="0">
                          <a:ln>
                            <a:noFill/>
                          </a:ln>
                          <a:solidFill>
                            <a:schemeClr val="tx1"/>
                          </a:solidFill>
                          <a:effectLst/>
                          <a:latin typeface="Times New Roman" pitchFamily="18" charset="0"/>
                          <a:cs typeface="Arial" charset="0"/>
                        </a:rPr>
                        <a:t>Event</a:t>
                      </a:r>
                    </a:p>
                  </a:txBody>
                  <a:tcPr marT="45727" marB="45727"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alpha val="50000"/>
                      </a:schemeClr>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GB" sz="2000" b="1" i="0" u="none" strike="noStrike" cap="none" normalizeH="0" baseline="0" dirty="0">
                          <a:ln>
                            <a:noFill/>
                          </a:ln>
                          <a:solidFill>
                            <a:schemeClr val="tx1"/>
                          </a:solidFill>
                          <a:effectLst/>
                          <a:latin typeface="Times New Roman" pitchFamily="18" charset="0"/>
                          <a:cs typeface="Arial" charset="0"/>
                        </a:rPr>
                        <a:t>Date</a:t>
                      </a:r>
                    </a:p>
                  </a:txBody>
                  <a:tcPr marT="45727" marB="45727"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alpha val="50000"/>
                      </a:schemeClr>
                    </a:solidFill>
                  </a:tcPr>
                </a:tc>
                <a:extLst>
                  <a:ext uri="{0D108BD9-81ED-4DB2-BD59-A6C34878D82A}">
                    <a16:rowId xmlns:a16="http://schemas.microsoft.com/office/drawing/2014/main" val="10000"/>
                  </a:ext>
                </a:extLst>
              </a:tr>
              <a:tr h="458787">
                <a:tc>
                  <a:txBody>
                    <a:bodyPr/>
                    <a:lstStyle/>
                    <a:p>
                      <a:pPr marL="9525" marR="0" lvl="0" indent="0" algn="l" defTabSz="914400" rtl="0" eaLnBrk="0" fontAlgn="b" latinLnBrk="0" hangingPunct="0">
                        <a:lnSpc>
                          <a:spcPct val="100000"/>
                        </a:lnSpc>
                        <a:spcBef>
                          <a:spcPct val="0"/>
                        </a:spcBef>
                        <a:spcAft>
                          <a:spcPct val="0"/>
                        </a:spcAft>
                        <a:buClrTx/>
                        <a:buSzTx/>
                        <a:buFontTx/>
                        <a:buNone/>
                        <a:tabLst/>
                        <a:defRPr/>
                      </a:pPr>
                      <a:r>
                        <a:rPr kumimoji="0" lang="en-US" sz="1800" b="0" i="0" u="none" strike="noStrike" kern="1200" cap="none" normalizeH="0" baseline="0" dirty="0">
                          <a:ln>
                            <a:noFill/>
                          </a:ln>
                          <a:solidFill>
                            <a:schemeClr val="tx1"/>
                          </a:solidFill>
                          <a:effectLst/>
                          <a:latin typeface="Arial" charset="0"/>
                          <a:ea typeface="+mn-ea"/>
                          <a:cs typeface="+mn-cs"/>
                        </a:rPr>
                        <a:t>Request approval from EC to forward draft to RevCom</a:t>
                      </a:r>
                    </a:p>
                  </a:txBody>
                  <a:tcPr marT="45727" marB="45727"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GB" sz="18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18 Nov 2021</a:t>
                      </a:r>
                    </a:p>
                  </a:txBody>
                  <a:tcPr marT="45727" marB="45727"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3"/>
                  </a:ext>
                </a:extLst>
              </a:tr>
              <a:tr h="457200">
                <a:tc>
                  <a:txBody>
                    <a:bodyPr/>
                    <a:lstStyle/>
                    <a:p>
                      <a:pPr marL="342900" marR="0" lvl="0" indent="-342900" algn="l" defTabSz="914400" rtl="0" eaLnBrk="0" fontAlgn="b" latinLnBrk="0" hangingPunct="0">
                        <a:lnSpc>
                          <a:spcPct val="100000"/>
                        </a:lnSpc>
                        <a:spcBef>
                          <a:spcPct val="0"/>
                        </a:spcBef>
                        <a:spcAft>
                          <a:spcPct val="0"/>
                        </a:spcAft>
                        <a:buClrTx/>
                        <a:buSzTx/>
                        <a:buFontTx/>
                        <a:buNone/>
                        <a:tabLst/>
                        <a:defRPr/>
                      </a:pPr>
                      <a:r>
                        <a:rPr kumimoji="0" lang="en-US" sz="1800" b="0" i="0" u="none" strike="noStrike" kern="1200" cap="none" normalizeH="0" baseline="0" dirty="0">
                          <a:ln>
                            <a:noFill/>
                          </a:ln>
                          <a:solidFill>
                            <a:schemeClr val="tx1"/>
                          </a:solidFill>
                          <a:effectLst/>
                          <a:latin typeface="Arial" charset="0"/>
                          <a:ea typeface="+mn-ea"/>
                          <a:cs typeface="+mn-cs"/>
                        </a:rPr>
                        <a:t>Post to RevCom (submittal deadline)</a:t>
                      </a:r>
                    </a:p>
                  </a:txBody>
                  <a:tcPr marT="45727" marB="45727"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GB" sz="18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16 Dec 2021</a:t>
                      </a:r>
                    </a:p>
                  </a:txBody>
                  <a:tcPr marT="45727" marB="45727"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4"/>
                  </a:ext>
                </a:extLst>
              </a:tr>
              <a:tr h="457200">
                <a:tc>
                  <a:txBody>
                    <a:bodyPr/>
                    <a:lstStyle/>
                    <a:p>
                      <a:pPr marL="342900" marR="0" lvl="0" indent="-342900" algn="l" defTabSz="914400" rtl="0" eaLnBrk="0" fontAlgn="b" latinLnBrk="0" hangingPunct="0">
                        <a:lnSpc>
                          <a:spcPct val="100000"/>
                        </a:lnSpc>
                        <a:spcBef>
                          <a:spcPct val="0"/>
                        </a:spcBef>
                        <a:spcAft>
                          <a:spcPct val="0"/>
                        </a:spcAft>
                        <a:buClrTx/>
                        <a:buSzTx/>
                        <a:buFontTx/>
                        <a:buNone/>
                        <a:tabLst/>
                        <a:defRPr/>
                      </a:pPr>
                      <a:r>
                        <a:rPr kumimoji="0" lang="en-US" sz="1800" b="0" i="0" u="none" strike="noStrike" kern="1200" cap="none" normalizeH="0" baseline="0" dirty="0">
                          <a:ln>
                            <a:noFill/>
                          </a:ln>
                          <a:solidFill>
                            <a:schemeClr val="tx1"/>
                          </a:solidFill>
                          <a:effectLst/>
                          <a:latin typeface="Arial" charset="0"/>
                          <a:ea typeface="+mn-ea"/>
                          <a:cs typeface="+mn-cs"/>
                        </a:rPr>
                        <a:t>RevCom meeting (teleconference)</a:t>
                      </a:r>
                    </a:p>
                  </a:txBody>
                  <a:tcPr marT="45727" marB="45727"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GB" sz="18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25 Jan 2022</a:t>
                      </a:r>
                    </a:p>
                  </a:txBody>
                  <a:tcPr marT="45727" marB="45727"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3030798874"/>
                  </a:ext>
                </a:extLst>
              </a:tr>
              <a:tr h="457200">
                <a:tc>
                  <a:txBody>
                    <a:bodyPr/>
                    <a:lstStyle/>
                    <a:p>
                      <a:pPr marL="342900" marR="0" lvl="0" indent="-342900" algn="l" defTabSz="914400" rtl="0" eaLnBrk="0" fontAlgn="b" latinLnBrk="0" hangingPunct="0">
                        <a:lnSpc>
                          <a:spcPct val="100000"/>
                        </a:lnSpc>
                        <a:spcBef>
                          <a:spcPct val="0"/>
                        </a:spcBef>
                        <a:spcAft>
                          <a:spcPct val="0"/>
                        </a:spcAft>
                        <a:buClrTx/>
                        <a:buSzTx/>
                        <a:buFontTx/>
                        <a:buNone/>
                        <a:tabLst/>
                        <a:defRPr/>
                      </a:pPr>
                      <a:r>
                        <a:rPr kumimoji="0" lang="en-US" sz="1800" b="0" i="0" u="none" strike="noStrike" kern="1200" cap="none" normalizeH="0" baseline="0" dirty="0">
                          <a:ln>
                            <a:noFill/>
                          </a:ln>
                          <a:solidFill>
                            <a:schemeClr val="tx1"/>
                          </a:solidFill>
                          <a:effectLst/>
                          <a:latin typeface="Arial" charset="0"/>
                          <a:ea typeface="+mn-ea"/>
                          <a:cs typeface="+mn-cs"/>
                        </a:rPr>
                        <a:t>SASB meeting</a:t>
                      </a:r>
                    </a:p>
                  </a:txBody>
                  <a:tcPr marT="45727" marB="45727"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GB" sz="18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23 Mar 2022</a:t>
                      </a:r>
                    </a:p>
                  </a:txBody>
                  <a:tcPr marT="45727" marB="45727"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335149056"/>
                  </a:ext>
                </a:extLst>
              </a:tr>
            </a:tbl>
          </a:graphicData>
        </a:graphic>
      </p:graphicFrame>
    </p:spTree>
    <p:extLst>
      <p:ext uri="{BB962C8B-B14F-4D97-AF65-F5344CB8AC3E}">
        <p14:creationId xmlns:p14="http://schemas.microsoft.com/office/powerpoint/2010/main" val="21854339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E5B312-57E5-E544-AF91-AC5B7910454A}"/>
              </a:ext>
            </a:extLst>
          </p:cNvPr>
          <p:cNvSpPr>
            <a:spLocks noGrp="1"/>
          </p:cNvSpPr>
          <p:nvPr>
            <p:ph type="title"/>
          </p:nvPr>
        </p:nvSpPr>
        <p:spPr>
          <a:xfrm>
            <a:off x="674687" y="457200"/>
            <a:ext cx="7772400" cy="1066800"/>
          </a:xfrm>
        </p:spPr>
        <p:txBody>
          <a:bodyPr/>
          <a:lstStyle/>
          <a:p>
            <a:r>
              <a:rPr lang="en-US" dirty="0"/>
              <a:t>802 EC Motion</a:t>
            </a:r>
          </a:p>
        </p:txBody>
      </p:sp>
      <p:sp>
        <p:nvSpPr>
          <p:cNvPr id="3" name="Date Placeholder 2">
            <a:extLst>
              <a:ext uri="{FF2B5EF4-FFF2-40B4-BE49-F238E27FC236}">
                <a16:creationId xmlns:a16="http://schemas.microsoft.com/office/drawing/2014/main" id="{57A7779F-D85B-8A48-9EEE-4251AF1174A7}"/>
              </a:ext>
            </a:extLst>
          </p:cNvPr>
          <p:cNvSpPr>
            <a:spLocks noGrp="1"/>
          </p:cNvSpPr>
          <p:nvPr>
            <p:ph type="dt" sz="half" idx="10"/>
          </p:nvPr>
        </p:nvSpPr>
        <p:spPr/>
        <p:txBody>
          <a:bodyPr/>
          <a:lstStyle/>
          <a:p>
            <a:pPr>
              <a:defRPr/>
            </a:pPr>
            <a:r>
              <a:rPr lang="en-US"/>
              <a:t>November 2021</a:t>
            </a:r>
            <a:endParaRPr lang="en-US" dirty="0"/>
          </a:p>
        </p:txBody>
      </p:sp>
      <p:sp>
        <p:nvSpPr>
          <p:cNvPr id="4" name="Footer Placeholder 3">
            <a:extLst>
              <a:ext uri="{FF2B5EF4-FFF2-40B4-BE49-F238E27FC236}">
                <a16:creationId xmlns:a16="http://schemas.microsoft.com/office/drawing/2014/main" id="{513469B2-2D32-1946-A821-4B34D268F249}"/>
              </a:ext>
            </a:extLst>
          </p:cNvPr>
          <p:cNvSpPr>
            <a:spLocks noGrp="1"/>
          </p:cNvSpPr>
          <p:nvPr>
            <p:ph type="ftr" sz="quarter" idx="11"/>
          </p:nvPr>
        </p:nvSpPr>
        <p:spPr/>
        <p:txBody>
          <a:bodyPr/>
          <a:lstStyle/>
          <a:p>
            <a:pPr>
              <a:defRPr/>
            </a:pPr>
            <a:r>
              <a:rPr lang="en-US"/>
              <a:t>Pat Kinney (Kinney Consulting)</a:t>
            </a:r>
          </a:p>
        </p:txBody>
      </p:sp>
      <p:sp>
        <p:nvSpPr>
          <p:cNvPr id="5" name="Slide Number Placeholder 4">
            <a:extLst>
              <a:ext uri="{FF2B5EF4-FFF2-40B4-BE49-F238E27FC236}">
                <a16:creationId xmlns:a16="http://schemas.microsoft.com/office/drawing/2014/main" id="{9E311BB5-3027-4C49-9CEE-414A97F7C26C}"/>
              </a:ext>
            </a:extLst>
          </p:cNvPr>
          <p:cNvSpPr>
            <a:spLocks noGrp="1"/>
          </p:cNvSpPr>
          <p:nvPr>
            <p:ph type="sldNum" sz="quarter" idx="12"/>
          </p:nvPr>
        </p:nvSpPr>
        <p:spPr/>
        <p:txBody>
          <a:bodyPr/>
          <a:lstStyle/>
          <a:p>
            <a:pPr>
              <a:defRPr/>
            </a:pPr>
            <a:r>
              <a:rPr lang="en-US"/>
              <a:t>Slide </a:t>
            </a:r>
            <a:fld id="{8E9AA826-2D66-4D95-924A-79AB5FB12EBD}" type="slidenum">
              <a:rPr lang="en-US" smtClean="0"/>
              <a:pPr>
                <a:defRPr/>
              </a:pPr>
              <a:t>8</a:t>
            </a:fld>
            <a:endParaRPr lang="en-US"/>
          </a:p>
        </p:txBody>
      </p:sp>
      <p:sp>
        <p:nvSpPr>
          <p:cNvPr id="7" name="Rectangle 6">
            <a:extLst>
              <a:ext uri="{FF2B5EF4-FFF2-40B4-BE49-F238E27FC236}">
                <a16:creationId xmlns:a16="http://schemas.microsoft.com/office/drawing/2014/main" id="{7B6D652C-824B-BE46-A271-C721E6ED399F}"/>
              </a:ext>
            </a:extLst>
          </p:cNvPr>
          <p:cNvSpPr/>
          <p:nvPr/>
        </p:nvSpPr>
        <p:spPr>
          <a:xfrm>
            <a:off x="304800" y="1371600"/>
            <a:ext cx="8534400" cy="3785652"/>
          </a:xfrm>
          <a:prstGeom prst="rect">
            <a:avLst/>
          </a:prstGeom>
        </p:spPr>
        <p:txBody>
          <a:bodyPr wrap="square">
            <a:spAutoFit/>
          </a:bodyPr>
          <a:lstStyle/>
          <a:p>
            <a:pPr>
              <a:spcBef>
                <a:spcPts val="0"/>
              </a:spcBef>
              <a:spcAft>
                <a:spcPts val="0"/>
              </a:spcAft>
            </a:pPr>
            <a:r>
              <a:rPr lang="en-US" sz="1600" b="1" dirty="0">
                <a:solidFill>
                  <a:srgbClr val="1F497D"/>
                </a:solidFill>
                <a:latin typeface="Calibri" panose="020F0502020204030204" pitchFamily="34" charset="0"/>
              </a:rPr>
              <a:t>P802.15.4aa to RevCom </a:t>
            </a:r>
          </a:p>
          <a:p>
            <a:pPr>
              <a:spcBef>
                <a:spcPts val="0"/>
              </a:spcBef>
              <a:spcAft>
                <a:spcPts val="0"/>
              </a:spcAft>
            </a:pPr>
            <a:r>
              <a:rPr lang="en-US" sz="1600" dirty="0">
                <a:solidFill>
                  <a:srgbClr val="1F497D"/>
                </a:solidFill>
                <a:latin typeface="Calibri" panose="020F0502020204030204" pitchFamily="34" charset="0"/>
              </a:rPr>
              <a:t>Approve sending P802.15.4aa-D10 to RevCom.</a:t>
            </a:r>
            <a:endParaRPr lang="en-US" sz="1600" dirty="0">
              <a:solidFill>
                <a:srgbClr val="000000"/>
              </a:solidFill>
              <a:latin typeface="Calibri" panose="020F0502020204030204" pitchFamily="34" charset="0"/>
            </a:endParaRPr>
          </a:p>
          <a:p>
            <a:pPr>
              <a:spcBef>
                <a:spcPts val="0"/>
              </a:spcBef>
              <a:spcAft>
                <a:spcPts val="0"/>
              </a:spcAft>
            </a:pPr>
            <a:r>
              <a:rPr lang="en-US" sz="1600" dirty="0">
                <a:solidFill>
                  <a:srgbClr val="1F497D"/>
                </a:solidFill>
                <a:latin typeface="Calibri" panose="020F0502020204030204" pitchFamily="34" charset="0"/>
              </a:rPr>
              <a:t>Approve CSD documentation:  </a:t>
            </a:r>
            <a:r>
              <a:rPr lang="en-US" sz="1600" b="1" dirty="0">
                <a:solidFill>
                  <a:srgbClr val="000000"/>
                </a:solidFill>
                <a:latin typeface="Calibri" panose="020F0502020204030204" pitchFamily="34" charset="0"/>
                <a:hlinkClick r:id="rId2"/>
              </a:rPr>
              <a:t>https://mentor.ieee.org/802-ec/dcn/21/ec-21-0194-00-ACSD-p802-15-4aa.pdf </a:t>
            </a:r>
            <a:endParaRPr lang="en-US" sz="1600" b="1" dirty="0">
              <a:solidFill>
                <a:srgbClr val="000000"/>
              </a:solidFill>
              <a:latin typeface="Calibri" panose="020F0502020204030204" pitchFamily="34" charset="0"/>
            </a:endParaRPr>
          </a:p>
          <a:p>
            <a:pPr>
              <a:spcBef>
                <a:spcPts val="0"/>
              </a:spcBef>
              <a:spcAft>
                <a:spcPts val="0"/>
              </a:spcAft>
            </a:pPr>
            <a:r>
              <a:rPr lang="en-US" sz="1600" dirty="0">
                <a:solidFill>
                  <a:srgbClr val="1F497D"/>
                </a:solidFill>
                <a:latin typeface="Calibri" panose="020F0502020204030204" pitchFamily="34" charset="0"/>
              </a:rPr>
              <a:t>Supporting Documentation:</a:t>
            </a:r>
            <a:r>
              <a:rPr lang="en-US" sz="1600" dirty="0">
                <a:solidFill>
                  <a:srgbClr val="000000"/>
                </a:solidFill>
                <a:latin typeface="Calibri" panose="020F0502020204030204" pitchFamily="34" charset="0"/>
              </a:rPr>
              <a:t>  </a:t>
            </a:r>
            <a:r>
              <a:rPr lang="en-US" sz="1600" dirty="0">
                <a:solidFill>
                  <a:srgbClr val="000000"/>
                </a:solidFill>
                <a:latin typeface="Calibri" panose="020F0502020204030204" pitchFamily="34" charset="0"/>
                <a:hlinkClick r:id="rId3"/>
              </a:rPr>
              <a:t>https://mentor.ieee.org/802.15/dcn/21/15-21-0609-01-0000-p802-15-4aa-report-to-ec-on-unconditional-approval-to-forward-draft-to-revcom.pptx</a:t>
            </a:r>
            <a:endParaRPr lang="en-US" sz="1600" dirty="0">
              <a:solidFill>
                <a:srgbClr val="000000"/>
              </a:solidFill>
              <a:latin typeface="Calibri" panose="020F0502020204030204" pitchFamily="34" charset="0"/>
            </a:endParaRPr>
          </a:p>
          <a:p>
            <a:pPr>
              <a:spcBef>
                <a:spcPts val="0"/>
              </a:spcBef>
              <a:spcAft>
                <a:spcPts val="0"/>
              </a:spcAft>
            </a:pPr>
            <a:r>
              <a:rPr lang="en-US" sz="1600" dirty="0">
                <a:solidFill>
                  <a:srgbClr val="1F497D"/>
                </a:solidFill>
                <a:latin typeface="Calibri" panose="020F0502020204030204" pitchFamily="34" charset="0"/>
              </a:rPr>
              <a:t>Moved: Kinney</a:t>
            </a:r>
            <a:endParaRPr lang="en-US" sz="1600" dirty="0">
              <a:solidFill>
                <a:srgbClr val="000000"/>
              </a:solidFill>
              <a:latin typeface="Calibri" panose="020F0502020204030204" pitchFamily="34" charset="0"/>
            </a:endParaRPr>
          </a:p>
          <a:p>
            <a:pPr>
              <a:spcBef>
                <a:spcPts val="0"/>
              </a:spcBef>
              <a:spcAft>
                <a:spcPts val="0"/>
              </a:spcAft>
            </a:pPr>
            <a:r>
              <a:rPr lang="en-US" sz="1600" dirty="0">
                <a:solidFill>
                  <a:srgbClr val="1F497D"/>
                </a:solidFill>
                <a:latin typeface="Calibri" panose="020F0502020204030204" pitchFamily="34" charset="0"/>
              </a:rPr>
              <a:t>Seconded: </a:t>
            </a:r>
          </a:p>
          <a:p>
            <a:pPr>
              <a:spcBef>
                <a:spcPts val="0"/>
              </a:spcBef>
              <a:spcAft>
                <a:spcPts val="0"/>
              </a:spcAft>
            </a:pPr>
            <a:r>
              <a:rPr lang="en-US" sz="1600" dirty="0">
                <a:solidFill>
                  <a:srgbClr val="1F497D"/>
                </a:solidFill>
                <a:latin typeface="Calibri" panose="020F0502020204030204" pitchFamily="34" charset="0"/>
              </a:rPr>
              <a:t>Result: Yes: x, No: x, Abstain: x</a:t>
            </a:r>
            <a:endParaRPr lang="en-US" sz="1600" dirty="0">
              <a:solidFill>
                <a:srgbClr val="000000"/>
              </a:solidFill>
              <a:latin typeface="Calibri" panose="020F0502020204030204" pitchFamily="34" charset="0"/>
            </a:endParaRPr>
          </a:p>
          <a:p>
            <a:pPr>
              <a:spcBef>
                <a:spcPts val="0"/>
              </a:spcBef>
              <a:spcAft>
                <a:spcPts val="0"/>
              </a:spcAft>
            </a:pPr>
            <a:endParaRPr lang="en-US" sz="1600" b="1" dirty="0">
              <a:solidFill>
                <a:srgbClr val="1F497D"/>
              </a:solidFill>
              <a:latin typeface="Calibri" panose="020F0502020204030204" pitchFamily="34" charset="0"/>
            </a:endParaRPr>
          </a:p>
          <a:p>
            <a:pPr>
              <a:spcBef>
                <a:spcPts val="0"/>
              </a:spcBef>
              <a:spcAft>
                <a:spcPts val="0"/>
              </a:spcAft>
            </a:pPr>
            <a:endParaRPr lang="en-US" sz="1600" b="1" dirty="0">
              <a:solidFill>
                <a:srgbClr val="1F497D"/>
              </a:solidFill>
              <a:latin typeface="Calibri" panose="020F0502020204030204" pitchFamily="34" charset="0"/>
            </a:endParaRPr>
          </a:p>
          <a:p>
            <a:pPr>
              <a:spcBef>
                <a:spcPts val="0"/>
              </a:spcBef>
              <a:spcAft>
                <a:spcPts val="0"/>
              </a:spcAft>
            </a:pPr>
            <a:r>
              <a:rPr lang="en-US" sz="1600" b="1" dirty="0">
                <a:solidFill>
                  <a:srgbClr val="1F497D"/>
                </a:solidFill>
                <a:latin typeface="Calibri" panose="020F0502020204030204" pitchFamily="34" charset="0"/>
              </a:rPr>
              <a:t>802.15 WG motion/vote results (17 November, 2021)</a:t>
            </a:r>
          </a:p>
          <a:p>
            <a:pPr>
              <a:spcBef>
                <a:spcPts val="0"/>
              </a:spcBef>
              <a:spcAft>
                <a:spcPts val="0"/>
              </a:spcAft>
            </a:pPr>
            <a:r>
              <a:rPr lang="en-US" sz="1600" dirty="0">
                <a:solidFill>
                  <a:srgbClr val="1F497D"/>
                </a:solidFill>
                <a:latin typeface="Calibri" panose="020F0502020204030204" pitchFamily="34" charset="0"/>
              </a:rPr>
              <a:t>WG motion:</a:t>
            </a:r>
            <a:r>
              <a:rPr lang="en-US" sz="1600" i="1" dirty="0">
                <a:solidFill>
                  <a:srgbClr val="1F497D"/>
                </a:solidFill>
                <a:latin typeface="Calibri" panose="020F0502020204030204" pitchFamily="34" charset="0"/>
              </a:rPr>
              <a:t> that 802.15 WG has reviewed and approves the CSD [ec-20-0194-00-ACSD-p802-15-4aa] and requests approval from the EC to submit P802.15.4aa-D10 to RevCom </a:t>
            </a:r>
          </a:p>
          <a:p>
            <a:pPr>
              <a:spcBef>
                <a:spcPts val="0"/>
              </a:spcBef>
              <a:spcAft>
                <a:spcPts val="0"/>
              </a:spcAft>
            </a:pPr>
            <a:r>
              <a:rPr lang="en-US" sz="1600" dirty="0">
                <a:solidFill>
                  <a:srgbClr val="1F497D"/>
                </a:solidFill>
                <a:latin typeface="Calibri" panose="020F0502020204030204" pitchFamily="34" charset="0"/>
              </a:rPr>
              <a:t>Vote results </a:t>
            </a:r>
            <a:r>
              <a:rPr lang="en-US" sz="1600" i="1" dirty="0">
                <a:solidFill>
                  <a:srgbClr val="1F497D"/>
                </a:solidFill>
                <a:latin typeface="Calibri" panose="020F0502020204030204" pitchFamily="34" charset="0"/>
              </a:rPr>
              <a:t>(Y,N,A)</a:t>
            </a:r>
            <a:r>
              <a:rPr lang="en-US" sz="1600" dirty="0">
                <a:solidFill>
                  <a:srgbClr val="1F497D"/>
                </a:solidFill>
                <a:latin typeface="Calibri" panose="020F0502020204030204" pitchFamily="34" charset="0"/>
              </a:rPr>
              <a:t>:  __/__/__</a:t>
            </a:r>
            <a:endParaRPr lang="en-US" sz="1600" dirty="0">
              <a:solidFill>
                <a:srgbClr val="000000"/>
              </a:solidFill>
              <a:latin typeface="Calibri" panose="020F0502020204030204" pitchFamily="34" charset="0"/>
            </a:endParaRPr>
          </a:p>
        </p:txBody>
      </p:sp>
    </p:spTree>
    <p:extLst>
      <p:ext uri="{BB962C8B-B14F-4D97-AF65-F5344CB8AC3E}">
        <p14:creationId xmlns:p14="http://schemas.microsoft.com/office/powerpoint/2010/main" val="2789794790"/>
      </p:ext>
    </p:extLst>
  </p:cSld>
  <p:clrMapOvr>
    <a:masterClrMapping/>
  </p:clrMapOvr>
</p:sld>
</file>

<file path=ppt/theme/theme1.xml><?xml version="1.0" encoding="utf-8"?>
<a:theme xmlns:a="http://schemas.openxmlformats.org/drawingml/2006/main" name="802-11-Submission">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0066FF"/>
      </a:hlink>
      <a:folHlink>
        <a:srgbClr val="0000CC"/>
      </a:folHlink>
    </a:clrScheme>
    <a:fontScheme name="802-11-Submissio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802-11-Submission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802-11-Submiss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802-11-Submission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802-11-Submission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802-11-Submission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802-11-Submission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802-11-Submission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350" row="0">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82E5B802-A43C-8C49-B1C1-4CE742C6AEBC}">
  <we:reference id="wa104380121" version="2.0.0.0" store="en-US" storeType="OMEX"/>
  <we:alternateReferences>
    <we:reference id="wa104380121" version="2.0.0.0" store="WA104380121" storeType="OMEX"/>
  </we:alternateReferences>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emplate>802-11-Submission</Template>
  <TotalTime>119459</TotalTime>
  <Words>767</Words>
  <Application>Microsoft Office PowerPoint</Application>
  <PresentationFormat>画面に合わせる (4:3)</PresentationFormat>
  <Paragraphs>175</Paragraphs>
  <Slides>8</Slides>
  <Notes>7</Notes>
  <HiddenSlides>0</HiddenSlides>
  <MMClips>0</MMClips>
  <ScaleCrop>false</ScaleCrop>
  <HeadingPairs>
    <vt:vector size="8" baseType="variant">
      <vt:variant>
        <vt:lpstr>使用されているフォント</vt:lpstr>
      </vt:variant>
      <vt:variant>
        <vt:i4>4</vt:i4>
      </vt:variant>
      <vt:variant>
        <vt:lpstr>テーマ</vt:lpstr>
      </vt:variant>
      <vt:variant>
        <vt:i4>1</vt:i4>
      </vt:variant>
      <vt:variant>
        <vt:lpstr>埋め込まれた OLE サーバー</vt:lpstr>
      </vt:variant>
      <vt:variant>
        <vt:i4>1</vt:i4>
      </vt:variant>
      <vt:variant>
        <vt:lpstr>スライド タイトル</vt:lpstr>
      </vt:variant>
      <vt:variant>
        <vt:i4>8</vt:i4>
      </vt:variant>
    </vt:vector>
  </HeadingPairs>
  <TitlesOfParts>
    <vt:vector size="14" baseType="lpstr">
      <vt:lpstr>open_sansregular</vt:lpstr>
      <vt:lpstr>Arial</vt:lpstr>
      <vt:lpstr>Calibri</vt:lpstr>
      <vt:lpstr>Times New Roman</vt:lpstr>
      <vt:lpstr>802-11-Submission</vt:lpstr>
      <vt:lpstr>Document</vt:lpstr>
      <vt:lpstr>PowerPoint プレゼンテーション</vt:lpstr>
      <vt:lpstr>Introduction</vt:lpstr>
      <vt:lpstr>Standards Association (SA) Ballot Results – P802.15.4aa</vt:lpstr>
      <vt:lpstr>SA Ballot Comments – P802.15.4aa</vt:lpstr>
      <vt:lpstr>MBS comments by commenter</vt:lpstr>
      <vt:lpstr>Mandatory Coordination</vt:lpstr>
      <vt:lpstr>P802.15.4aa Timeline</vt:lpstr>
      <vt:lpstr>802 EC Motion</vt:lpstr>
    </vt:vector>
  </TitlesOfParts>
  <Manager/>
  <Company>Kinney Consulting</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P802.15.4aa SA Ballot Report to EC for RevCom</dc:title>
  <dc:subject/>
  <dc:creator>Pat Kinney</dc:creator>
  <cp:keywords>November 2021</cp:keywords>
  <dc:description/>
  <cp:lastModifiedBy>Takashi KURAMOCHI</cp:lastModifiedBy>
  <cp:revision>2991</cp:revision>
  <cp:lastPrinted>1998-02-10T13:28:06Z</cp:lastPrinted>
  <dcterms:created xsi:type="dcterms:W3CDTF">2007-04-17T18:10:23Z</dcterms:created>
  <dcterms:modified xsi:type="dcterms:W3CDTF">2021-11-16T11:35:19Z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s_pID_725343">
    <vt:lpwstr>(7)O48q+nWDiKNAVXoAwq58w6onvO4eaK+wzpVW8jJCkaAk5P9kKngByeTmJxmoV2pCjvvmemEH_x000d_
Bi/1Vb2TVe+tY7DxqSSUdjmKOgTB8TLyiNQBsxkECPbQ5aOgrJarIgvBMt9/xI83ilExG6vi_x000d_
S0GxhJWGGUDgHyjb+HnAnUyDOHQkWDr/J5rfnEo8Pkef1xN4QHP7egW/+34UnnUIjw3oNNjl_x000d_
OHDD9Ssc4eYTC78Pow</vt:lpwstr>
  </property>
  <property fmtid="{D5CDD505-2E9C-101B-9397-08002B2CF9AE}" pid="3" name="_ms_pID_7253431">
    <vt:lpwstr>6vpYfi/vBWCLT9AAVyRe/tVHpf6Ac/UgkG/769ZfIzu5CXBMe25Mjb_x000d_
wyk3Z2sholKs78sCReY0tK6/qoCtk3RMh2lwCRGb+Vjheswe4KrtdiCCfRyuGnkUzeDr+3Oa_x000d_
pgBXfVduOvik4Ctt4N6tW7nTykDNdCW1ja0Q63kOM1MM9z3SPmGeHA2Oj/82zkoiGNSj2uz6_x000d_
iyF2w3CyR7XJHnoqXJRq4fEMlNT4EIppcbf4</vt:lpwstr>
  </property>
  <property fmtid="{D5CDD505-2E9C-101B-9397-08002B2CF9AE}" pid="4" name="_ms_pID_7253432">
    <vt:lpwstr>pGb23zPPRlZ05V1oH18F/8JGuLq1c/5NRzHa_x000d_
fP3c8wW+rSCqGEAIsLJj5g0kRuzUdV6tE39wzbhXti+ppBdL4JUonBF/H5bhy5KGbmAq9wDL_x000d_
WQEe1FwKs3UpTInkbf2Vc4B3Xe98ZFutSUZeMomnGtxyDe8t3jANbPJRT4xgn+CsbQbT2WZB_x000d_
ZZsrxy/GtjvMeU2G15LBA30mfQfc6NpGW2DGXCFX+btathrHn9nO6Q</vt:lpwstr>
  </property>
  <property fmtid="{D5CDD505-2E9C-101B-9397-08002B2CF9AE}" pid="5" name="_ms_pID_7253433">
    <vt:lpwstr>nc12FRKBQ68I2REs/u_x000d_
WxepZKfOi7k/cPGWSl8CIlA7kJdttX17bU1pmmj+C22HHDjaJD9M03JDLv0cUEBhIiymLys0_x000d_
S8Zrf9kLXl5etDTc0gmGvBzh5K3sp8Z6GqumFqrluPyDw0+PFh9FtSA0wh58qmmFhp+Ywbhd_x000d_
4CjJSN0lqFQl0Zo//6w5seXqFt8axD8R21ZMXHYerBlhWZ9yNOB8VnfWlvNDY5hEuruJ2kqG</vt:lpwstr>
  </property>
  <property fmtid="{D5CDD505-2E9C-101B-9397-08002B2CF9AE}" pid="6" name="_ms_pID_7253434">
    <vt:lpwstr>_x000d_
8a8nLkD9QQPo0Zjl19uBvrg7Ah44u4v9LeeL2b6QYB/toj++rsNsk5L6cv2+pU+uLkGaB9Ls_x000d_
Qjyo0dXcFynypfFicT2UJZi6GUQ2lE9C5ggbx5UwniYKlC/gl6xmI7yL4k88ngb/o6gRz9cA_x000d_
Ka7Z4sFCU9+MskBB22AiDG3+sbywHPc4VNvb4eP9IFnXza/yvzpVyoe+pD9bALR8GaYiAMEv_x000d_
C6tEoxqS9RBbM81T</vt:lpwstr>
  </property>
  <property fmtid="{D5CDD505-2E9C-101B-9397-08002B2CF9AE}" pid="7" name="_ms_pID_7253435">
    <vt:lpwstr>T/m+abgw1hF35qfTU1NFZ3cq0eiyqsKXzjuAOnuvr8I6nRCRK3KS8jLJ_x000d_
xrBx92k2Js5AzBLzmpruEbTpVKhqG0EQ+o2FPDeArXFeTqnKw0JGqHN5Wiwjdcz0QoCkcBqM_x000d_
eQuc7nc2YYNWghx3pw76G1g5OIVwkvHetqKOgL9P9aTyf/o93inc/AoIUL6qpOmDC/2E6jXx_x000d_
x6MXOKt76uld1sLDeoqCA/VEkD+VwvVWrf</vt:lpwstr>
  </property>
  <property fmtid="{D5CDD505-2E9C-101B-9397-08002B2CF9AE}" pid="8" name="_ms_pID_7253436">
    <vt:lpwstr>cCso0fEQ85A5msJc92E717P1bTkQ==</vt:lpwstr>
  </property>
</Properties>
</file>