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87" r:id="rId2"/>
    <p:sldId id="290" r:id="rId3"/>
    <p:sldId id="304" r:id="rId4"/>
    <p:sldId id="317" r:id="rId5"/>
    <p:sldId id="319" r:id="rId6"/>
    <p:sldId id="320" r:id="rId7"/>
    <p:sldId id="314" r:id="rId8"/>
    <p:sldId id="296" r:id="rId9"/>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C10E0-BFDA-47A0-A287-2C4F7CA936E4}" v="63" dt="2021-09-14T10:58:06.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04" d="100"/>
          <a:sy n="104" d="100"/>
        </p:scale>
        <p:origin x="144" y="32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7D1C10E0-BFDA-47A0-A287-2C4F7CA936E4}"/>
    <pc:docChg chg="undo custSel delSld modSld modMainMaster">
      <pc:chgData name="Phil Beecher" userId="8e59e9d451c39ba5" providerId="LiveId" clId="{7D1C10E0-BFDA-47A0-A287-2C4F7CA936E4}" dt="2021-09-14T10:57:38.850" v="634" actId="20577"/>
      <pc:docMkLst>
        <pc:docMk/>
      </pc:docMkLst>
      <pc:sldChg chg="del">
        <pc:chgData name="Phil Beecher" userId="8e59e9d451c39ba5" providerId="LiveId" clId="{7D1C10E0-BFDA-47A0-A287-2C4F7CA936E4}" dt="2021-09-14T10:55:27.102" v="595" actId="47"/>
        <pc:sldMkLst>
          <pc:docMk/>
          <pc:sldMk cId="0" sldId="269"/>
        </pc:sldMkLst>
      </pc:sldChg>
      <pc:sldChg chg="del">
        <pc:chgData name="Phil Beecher" userId="8e59e9d451c39ba5" providerId="LiveId" clId="{7D1C10E0-BFDA-47A0-A287-2C4F7CA936E4}" dt="2021-09-14T10:55:28.245" v="596" actId="47"/>
        <pc:sldMkLst>
          <pc:docMk/>
          <pc:sldMk cId="0" sldId="270"/>
        </pc:sldMkLst>
      </pc:sldChg>
      <pc:sldChg chg="del">
        <pc:chgData name="Phil Beecher" userId="8e59e9d451c39ba5" providerId="LiveId" clId="{7D1C10E0-BFDA-47A0-A287-2C4F7CA936E4}" dt="2021-09-14T10:55:29.475" v="597" actId="47"/>
        <pc:sldMkLst>
          <pc:docMk/>
          <pc:sldMk cId="0" sldId="271"/>
        </pc:sldMkLst>
      </pc:sldChg>
      <pc:sldChg chg="del">
        <pc:chgData name="Phil Beecher" userId="8e59e9d451c39ba5" providerId="LiveId" clId="{7D1C10E0-BFDA-47A0-A287-2C4F7CA936E4}" dt="2021-09-14T10:55:30.689" v="598" actId="47"/>
        <pc:sldMkLst>
          <pc:docMk/>
          <pc:sldMk cId="0" sldId="272"/>
        </pc:sldMkLst>
      </pc:sldChg>
      <pc:sldChg chg="modSp mod">
        <pc:chgData name="Phil Beecher" userId="8e59e9d451c39ba5" providerId="LiveId" clId="{7D1C10E0-BFDA-47A0-A287-2C4F7CA936E4}" dt="2021-09-14T10:34:26.903" v="59" actId="20577"/>
        <pc:sldMkLst>
          <pc:docMk/>
          <pc:sldMk cId="0" sldId="287"/>
        </pc:sldMkLst>
        <pc:spChg chg="mod">
          <ac:chgData name="Phil Beecher" userId="8e59e9d451c39ba5" providerId="LiveId" clId="{7D1C10E0-BFDA-47A0-A287-2C4F7CA936E4}" dt="2021-09-14T10:34:26.903" v="59" actId="20577"/>
          <ac:spMkLst>
            <pc:docMk/>
            <pc:sldMk cId="0" sldId="287"/>
            <ac:spMk id="2" creationId="{11B74706-8CE8-446F-ADD5-944A55CFBC25}"/>
          </ac:spMkLst>
        </pc:spChg>
      </pc:sldChg>
      <pc:sldChg chg="del">
        <pc:chgData name="Phil Beecher" userId="8e59e9d451c39ba5" providerId="LiveId" clId="{7D1C10E0-BFDA-47A0-A287-2C4F7CA936E4}" dt="2021-09-14T10:55:32.695" v="599" actId="47"/>
        <pc:sldMkLst>
          <pc:docMk/>
          <pc:sldMk cId="170004683" sldId="289"/>
        </pc:sldMkLst>
      </pc:sldChg>
      <pc:sldChg chg="modSp mod">
        <pc:chgData name="Phil Beecher" userId="8e59e9d451c39ba5" providerId="LiveId" clId="{7D1C10E0-BFDA-47A0-A287-2C4F7CA936E4}" dt="2021-09-14T10:36:10.533" v="178" actId="20577"/>
        <pc:sldMkLst>
          <pc:docMk/>
          <pc:sldMk cId="0" sldId="290"/>
        </pc:sldMkLst>
        <pc:spChg chg="mod">
          <ac:chgData name="Phil Beecher" userId="8e59e9d451c39ba5" providerId="LiveId" clId="{7D1C10E0-BFDA-47A0-A287-2C4F7CA936E4}" dt="2021-09-14T10:36:10.533" v="178" actId="20577"/>
          <ac:spMkLst>
            <pc:docMk/>
            <pc:sldMk cId="0" sldId="290"/>
            <ac:spMk id="3" creationId="{36DD7F8A-592E-4905-9BBC-EABDCB63D314}"/>
          </ac:spMkLst>
        </pc:spChg>
      </pc:sldChg>
      <pc:sldChg chg="del">
        <pc:chgData name="Phil Beecher" userId="8e59e9d451c39ba5" providerId="LiveId" clId="{7D1C10E0-BFDA-47A0-A287-2C4F7CA936E4}" dt="2021-09-14T10:55:36.042" v="600" actId="47"/>
        <pc:sldMkLst>
          <pc:docMk/>
          <pc:sldMk cId="1191325797" sldId="300"/>
        </pc:sldMkLst>
      </pc:sldChg>
      <pc:sldChg chg="del">
        <pc:chgData name="Phil Beecher" userId="8e59e9d451c39ba5" providerId="LiveId" clId="{7D1C10E0-BFDA-47A0-A287-2C4F7CA936E4}" dt="2021-09-14T10:55:38.127" v="601" actId="47"/>
        <pc:sldMkLst>
          <pc:docMk/>
          <pc:sldMk cId="2039849100" sldId="301"/>
        </pc:sldMkLst>
      </pc:sldChg>
      <pc:sldChg chg="del">
        <pc:chgData name="Phil Beecher" userId="8e59e9d451c39ba5" providerId="LiveId" clId="{7D1C10E0-BFDA-47A0-A287-2C4F7CA936E4}" dt="2021-09-14T10:55:39.685" v="602" actId="47"/>
        <pc:sldMkLst>
          <pc:docMk/>
          <pc:sldMk cId="3218708169" sldId="302"/>
        </pc:sldMkLst>
      </pc:sldChg>
      <pc:sldChg chg="addSp delSp modSp mod">
        <pc:chgData name="Phil Beecher" userId="8e59e9d451c39ba5" providerId="LiveId" clId="{7D1C10E0-BFDA-47A0-A287-2C4F7CA936E4}" dt="2021-09-14T10:55:17.445" v="593" actId="404"/>
        <pc:sldMkLst>
          <pc:docMk/>
          <pc:sldMk cId="462066298" sldId="314"/>
        </pc:sldMkLst>
        <pc:spChg chg="mod">
          <ac:chgData name="Phil Beecher" userId="8e59e9d451c39ba5" providerId="LiveId" clId="{7D1C10E0-BFDA-47A0-A287-2C4F7CA936E4}" dt="2021-09-14T10:55:17.445" v="593" actId="404"/>
          <ac:spMkLst>
            <pc:docMk/>
            <pc:sldMk cId="462066298" sldId="314"/>
            <ac:spMk id="9" creationId="{7C228DC2-69C5-4445-9CEC-FC5FE724C142}"/>
          </ac:spMkLst>
        </pc:spChg>
        <pc:spChg chg="mod">
          <ac:chgData name="Phil Beecher" userId="8e59e9d451c39ba5" providerId="LiveId" clId="{7D1C10E0-BFDA-47A0-A287-2C4F7CA936E4}" dt="2021-09-14T10:52:49.668" v="473" actId="27636"/>
          <ac:spMkLst>
            <pc:docMk/>
            <pc:sldMk cId="462066298" sldId="314"/>
            <ac:spMk id="15362" creationId="{8505945C-3B0E-49F2-BD9C-0FF17D03AAE7}"/>
          </ac:spMkLst>
        </pc:spChg>
        <pc:graphicFrameChg chg="add del mod">
          <ac:chgData name="Phil Beecher" userId="8e59e9d451c39ba5" providerId="LiveId" clId="{7D1C10E0-BFDA-47A0-A287-2C4F7CA936E4}" dt="2021-09-14T10:45:01.793" v="384"/>
          <ac:graphicFrameMkLst>
            <pc:docMk/>
            <pc:sldMk cId="462066298" sldId="314"/>
            <ac:graphicFrameMk id="2" creationId="{64157800-A5A0-41F5-83CE-F9B80F980D24}"/>
          </ac:graphicFrameMkLst>
        </pc:graphicFrameChg>
        <pc:graphicFrameChg chg="del mod">
          <ac:chgData name="Phil Beecher" userId="8e59e9d451c39ba5" providerId="LiveId" clId="{7D1C10E0-BFDA-47A0-A287-2C4F7CA936E4}" dt="2021-09-14T10:51:30.314" v="468" actId="478"/>
          <ac:graphicFrameMkLst>
            <pc:docMk/>
            <pc:sldMk cId="462066298" sldId="314"/>
            <ac:graphicFrameMk id="3" creationId="{21292AC7-60BB-4DF0-B55C-D3116FE60A65}"/>
          </ac:graphicFrameMkLst>
        </pc:graphicFrameChg>
        <pc:graphicFrameChg chg="mod">
          <ac:chgData name="Phil Beecher" userId="8e59e9d451c39ba5" providerId="LiveId" clId="{7D1C10E0-BFDA-47A0-A287-2C4F7CA936E4}" dt="2021-09-14T10:52:53.010" v="474" actId="1076"/>
          <ac:graphicFrameMkLst>
            <pc:docMk/>
            <pc:sldMk cId="462066298" sldId="314"/>
            <ac:graphicFrameMk id="4" creationId="{26FFB240-4ACA-488A-9ED8-393B7ABA583F}"/>
          </ac:graphicFrameMkLst>
        </pc:graphicFrameChg>
        <pc:graphicFrameChg chg="del">
          <ac:chgData name="Phil Beecher" userId="8e59e9d451c39ba5" providerId="LiveId" clId="{7D1C10E0-BFDA-47A0-A287-2C4F7CA936E4}" dt="2021-09-14T10:44:54.794" v="382" actId="478"/>
          <ac:graphicFrameMkLst>
            <pc:docMk/>
            <pc:sldMk cId="462066298" sldId="314"/>
            <ac:graphicFrameMk id="6" creationId="{CE3C46C9-6AE1-4DF2-8907-AB2687CEFB36}"/>
          </ac:graphicFrameMkLst>
        </pc:graphicFrameChg>
      </pc:sldChg>
      <pc:sldChg chg="modSp mod">
        <pc:chgData name="Phil Beecher" userId="8e59e9d451c39ba5" providerId="LiveId" clId="{7D1C10E0-BFDA-47A0-A287-2C4F7CA936E4}" dt="2021-09-14T10:37:05.537" v="191" actId="6549"/>
        <pc:sldMkLst>
          <pc:docMk/>
          <pc:sldMk cId="973662665" sldId="317"/>
        </pc:sldMkLst>
        <pc:spChg chg="mod">
          <ac:chgData name="Phil Beecher" userId="8e59e9d451c39ba5" providerId="LiveId" clId="{7D1C10E0-BFDA-47A0-A287-2C4F7CA936E4}" dt="2021-09-14T10:37:05.537" v="191" actId="6549"/>
          <ac:spMkLst>
            <pc:docMk/>
            <pc:sldMk cId="973662665" sldId="317"/>
            <ac:spMk id="3" creationId="{00000000-0000-0000-0000-000000000000}"/>
          </ac:spMkLst>
        </pc:spChg>
      </pc:sldChg>
      <pc:sldChg chg="modSp mod">
        <pc:chgData name="Phil Beecher" userId="8e59e9d451c39ba5" providerId="LiveId" clId="{7D1C10E0-BFDA-47A0-A287-2C4F7CA936E4}" dt="2021-09-14T10:57:38.850" v="634" actId="20577"/>
        <pc:sldMkLst>
          <pc:docMk/>
          <pc:sldMk cId="2419671668" sldId="319"/>
        </pc:sldMkLst>
        <pc:spChg chg="mod">
          <ac:chgData name="Phil Beecher" userId="8e59e9d451c39ba5" providerId="LiveId" clId="{7D1C10E0-BFDA-47A0-A287-2C4F7CA936E4}" dt="2021-09-14T10:57:38.850" v="634" actId="20577"/>
          <ac:spMkLst>
            <pc:docMk/>
            <pc:sldMk cId="2419671668" sldId="319"/>
            <ac:spMk id="8194" creationId="{7B96DCFD-B1FF-49D8-A110-511156B616DE}"/>
          </ac:spMkLst>
        </pc:spChg>
        <pc:spChg chg="mod">
          <ac:chgData name="Phil Beecher" userId="8e59e9d451c39ba5" providerId="LiveId" clId="{7D1C10E0-BFDA-47A0-A287-2C4F7CA936E4}" dt="2021-09-14T10:35:35.169" v="130" actId="6549"/>
          <ac:spMkLst>
            <pc:docMk/>
            <pc:sldMk cId="2419671668" sldId="319"/>
            <ac:spMk id="8195" creationId="{82E0BD1D-4462-4534-99A7-CE65BE406E1E}"/>
          </ac:spMkLst>
        </pc:spChg>
      </pc:sldChg>
      <pc:sldChg chg="modSp mod">
        <pc:chgData name="Phil Beecher" userId="8e59e9d451c39ba5" providerId="LiveId" clId="{7D1C10E0-BFDA-47A0-A287-2C4F7CA936E4}" dt="2021-09-14T10:56:53.439" v="633" actId="20577"/>
        <pc:sldMkLst>
          <pc:docMk/>
          <pc:sldMk cId="356810070" sldId="320"/>
        </pc:sldMkLst>
        <pc:spChg chg="mod">
          <ac:chgData name="Phil Beecher" userId="8e59e9d451c39ba5" providerId="LiveId" clId="{7D1C10E0-BFDA-47A0-A287-2C4F7CA936E4}" dt="2021-09-14T10:56:53.439" v="633" actId="20577"/>
          <ac:spMkLst>
            <pc:docMk/>
            <pc:sldMk cId="356810070" sldId="320"/>
            <ac:spMk id="9219" creationId="{F8A5F01F-52D6-47BD-9336-35C5CE265C10}"/>
          </ac:spMkLst>
        </pc:spChg>
      </pc:sldChg>
      <pc:sldChg chg="del">
        <pc:chgData name="Phil Beecher" userId="8e59e9d451c39ba5" providerId="LiveId" clId="{7D1C10E0-BFDA-47A0-A287-2C4F7CA936E4}" dt="2021-09-14T10:56:07.407" v="612" actId="47"/>
        <pc:sldMkLst>
          <pc:docMk/>
          <pc:sldMk cId="994593413" sldId="322"/>
        </pc:sldMkLst>
      </pc:sldChg>
      <pc:sldChg chg="del">
        <pc:chgData name="Phil Beecher" userId="8e59e9d451c39ba5" providerId="LiveId" clId="{7D1C10E0-BFDA-47A0-A287-2C4F7CA936E4}" dt="2021-09-14T10:55:24.881" v="594" actId="47"/>
        <pc:sldMkLst>
          <pc:docMk/>
          <pc:sldMk cId="1859008902" sldId="323"/>
        </pc:sldMkLst>
      </pc:sldChg>
      <pc:sldChg chg="del">
        <pc:chgData name="Phil Beecher" userId="8e59e9d451c39ba5" providerId="LiveId" clId="{7D1C10E0-BFDA-47A0-A287-2C4F7CA936E4}" dt="2021-09-14T10:55:41.415" v="603" actId="47"/>
        <pc:sldMkLst>
          <pc:docMk/>
          <pc:sldMk cId="3116734721" sldId="342"/>
        </pc:sldMkLst>
      </pc:sldChg>
      <pc:sldChg chg="del">
        <pc:chgData name="Phil Beecher" userId="8e59e9d451c39ba5" providerId="LiveId" clId="{7D1C10E0-BFDA-47A0-A287-2C4F7CA936E4}" dt="2021-09-14T10:55:43.962" v="604" actId="47"/>
        <pc:sldMkLst>
          <pc:docMk/>
          <pc:sldMk cId="1933105602" sldId="349"/>
        </pc:sldMkLst>
      </pc:sldChg>
      <pc:sldChg chg="del">
        <pc:chgData name="Phil Beecher" userId="8e59e9d451c39ba5" providerId="LiveId" clId="{7D1C10E0-BFDA-47A0-A287-2C4F7CA936E4}" dt="2021-09-14T10:55:46.843" v="606" actId="47"/>
        <pc:sldMkLst>
          <pc:docMk/>
          <pc:sldMk cId="1320089094" sldId="350"/>
        </pc:sldMkLst>
      </pc:sldChg>
      <pc:sldChg chg="del">
        <pc:chgData name="Phil Beecher" userId="8e59e9d451c39ba5" providerId="LiveId" clId="{7D1C10E0-BFDA-47A0-A287-2C4F7CA936E4}" dt="2021-09-14T10:55:49.933" v="607" actId="47"/>
        <pc:sldMkLst>
          <pc:docMk/>
          <pc:sldMk cId="3389796966" sldId="351"/>
        </pc:sldMkLst>
      </pc:sldChg>
      <pc:sldChg chg="del">
        <pc:chgData name="Phil Beecher" userId="8e59e9d451c39ba5" providerId="LiveId" clId="{7D1C10E0-BFDA-47A0-A287-2C4F7CA936E4}" dt="2021-09-14T10:55:45.387" v="605" actId="47"/>
        <pc:sldMkLst>
          <pc:docMk/>
          <pc:sldMk cId="3730489786" sldId="355"/>
        </pc:sldMkLst>
      </pc:sldChg>
      <pc:sldChg chg="del">
        <pc:chgData name="Phil Beecher" userId="8e59e9d451c39ba5" providerId="LiveId" clId="{7D1C10E0-BFDA-47A0-A287-2C4F7CA936E4}" dt="2021-09-14T10:55:55.568" v="608" actId="47"/>
        <pc:sldMkLst>
          <pc:docMk/>
          <pc:sldMk cId="541796887" sldId="363"/>
        </pc:sldMkLst>
      </pc:sldChg>
      <pc:sldChg chg="del">
        <pc:chgData name="Phil Beecher" userId="8e59e9d451c39ba5" providerId="LiveId" clId="{7D1C10E0-BFDA-47A0-A287-2C4F7CA936E4}" dt="2021-09-14T10:55:59.720" v="611" actId="47"/>
        <pc:sldMkLst>
          <pc:docMk/>
          <pc:sldMk cId="2852858203" sldId="364"/>
        </pc:sldMkLst>
      </pc:sldChg>
      <pc:sldChg chg="del">
        <pc:chgData name="Phil Beecher" userId="8e59e9d451c39ba5" providerId="LiveId" clId="{7D1C10E0-BFDA-47A0-A287-2C4F7CA936E4}" dt="2021-09-14T10:55:57.150" v="609" actId="47"/>
        <pc:sldMkLst>
          <pc:docMk/>
          <pc:sldMk cId="2390758868" sldId="365"/>
        </pc:sldMkLst>
      </pc:sldChg>
      <pc:sldChg chg="del">
        <pc:chgData name="Phil Beecher" userId="8e59e9d451c39ba5" providerId="LiveId" clId="{7D1C10E0-BFDA-47A0-A287-2C4F7CA936E4}" dt="2021-09-14T10:55:58.437" v="610" actId="47"/>
        <pc:sldMkLst>
          <pc:docMk/>
          <pc:sldMk cId="3783273069" sldId="366"/>
        </pc:sldMkLst>
      </pc:sldChg>
      <pc:sldMasterChg chg="modSp mod">
        <pc:chgData name="Phil Beecher" userId="8e59e9d451c39ba5" providerId="LiveId" clId="{7D1C10E0-BFDA-47A0-A287-2C4F7CA936E4}" dt="2021-09-14T10:32:29.100" v="12" actId="20577"/>
        <pc:sldMasterMkLst>
          <pc:docMk/>
          <pc:sldMasterMk cId="0" sldId="2147483648"/>
        </pc:sldMasterMkLst>
        <pc:spChg chg="mod">
          <ac:chgData name="Phil Beecher" userId="8e59e9d451c39ba5" providerId="LiveId" clId="{7D1C10E0-BFDA-47A0-A287-2C4F7CA936E4}" dt="2021-09-14T10:32:10.218" v="8" actId="20577"/>
          <ac:spMkLst>
            <pc:docMk/>
            <pc:sldMasterMk cId="0" sldId="2147483648"/>
            <ac:spMk id="2" creationId="{7274DC08-9B8C-464E-97F8-9AF419E7B8D9}"/>
          </ac:spMkLst>
        </pc:spChg>
        <pc:spChg chg="mod">
          <ac:chgData name="Phil Beecher" userId="8e59e9d451c39ba5" providerId="LiveId" clId="{7D1C10E0-BFDA-47A0-A287-2C4F7CA936E4}" dt="2021-09-14T10:32:29.100" v="12"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a:t>
            </a:r>
            <a:r>
              <a:rPr lang="en-GB" altLang="en-US" sz="1200" b="1" dirty="0">
                <a:solidFill>
                  <a:schemeClr val="tx1"/>
                </a:solidFill>
                <a:latin typeface="Times New Roman" panose="02020603050405020304" pitchFamily="18" charset="0"/>
                <a:cs typeface="Times New Roman" panose="02020603050405020304" pitchFamily="18" charset="0"/>
              </a:rPr>
              <a:t>IEEE </a:t>
            </a:r>
            <a:r>
              <a:rPr lang="en-GB" sz="1200" b="1" i="0" dirty="0">
                <a:solidFill>
                  <a:srgbClr val="000000"/>
                </a:solidFill>
                <a:effectLst/>
                <a:latin typeface="Times New Roman" panose="02020603050405020304" pitchFamily="18" charset="0"/>
                <a:cs typeface="Times New Roman" panose="02020603050405020304" pitchFamily="18" charset="0"/>
              </a:rPr>
              <a:t>15-21-0455-00-0015</a:t>
            </a:r>
            <a:endParaRPr lang="en-GB" altLang="en-US" sz="1200"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16001"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812801"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057400" y="762001"/>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September Interim SG15 Opening/Closing Report,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14,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 “Ad-hoc wireless”</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Opening Report,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this study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2135188" y="1628801"/>
            <a:ext cx="7993062" cy="4611663"/>
          </a:xfrm>
        </p:spPr>
        <p:txBody>
          <a:bodyPr>
            <a:normAutofit fontScale="92500" lnSpcReduction="10000"/>
          </a:bodyPr>
          <a:lstStyle/>
          <a:p>
            <a:pPr marL="0" indent="0" algn="ctr">
              <a:defRPr/>
            </a:pPr>
            <a:r>
              <a:rPr lang="en-US" b="1" dirty="0"/>
              <a:t>Pre-PAR Activity Rules for Study Group</a:t>
            </a:r>
          </a:p>
          <a:p>
            <a:pPr marL="0" indent="0" algn="ctr">
              <a:defRPr/>
            </a:pPr>
            <a:r>
              <a:rPr lang="en-US" b="1" dirty="0"/>
              <a:t>(PAR is not yet formally approved)</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r>
              <a:rPr lang="en-US" dirty="0"/>
              <a:t>Secretary: </a:t>
            </a:r>
          </a:p>
          <a:p>
            <a:pPr marL="400050" lvl="1" indent="0" algn="ctr">
              <a:defRPr/>
            </a:pPr>
            <a:r>
              <a:rPr lang="en-US" dirty="0">
                <a:highlight>
                  <a:srgbClr val="FFFF00"/>
                </a:highlight>
                <a:sym typeface="Wingdings" panose="05000000000000000000" pitchFamily="2" charset="2"/>
              </a:rPr>
              <a:t>Is there a volunteer to be Secretary?</a:t>
            </a:r>
            <a:endParaRPr lang="en-US" dirty="0">
              <a:highlight>
                <a:srgbClr val="FFFF00"/>
              </a:highlight>
            </a:endParaRP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257947" y="1628801"/>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(e.g.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857250" lvl="1" indent="-457200">
              <a:buFont typeface="Arial" panose="020B0604020202020204" pitchFamily="34" charset="0"/>
              <a:buChar char="•"/>
            </a:pPr>
            <a:r>
              <a:rPr lang="en-US" dirty="0">
                <a:cs typeface="DejaVu Sans" pitchFamily="34" charset="0"/>
              </a:rPr>
              <a:t>https://mentor.ieee.org/802.15/</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5735639"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2213769" y="1988840"/>
            <a:ext cx="7764463" cy="3031232"/>
          </a:xfrm>
        </p:spPr>
        <p:txBody>
          <a:bodyPr/>
          <a:lstStyle/>
          <a:p>
            <a:r>
              <a:rPr lang="en-US" altLang="en-US" dirty="0"/>
              <a:t>September 10-22,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2181225" y="897446"/>
            <a:ext cx="7764463" cy="864096"/>
          </a:xfrm>
        </p:spPr>
        <p:txBody>
          <a:bodyPr/>
          <a:lstStyle/>
          <a:p>
            <a:pPr algn="ctr"/>
            <a:r>
              <a:rPr lang="en-US" altLang="en-US" b="1" dirty="0"/>
              <a:t>September Interim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2063553" y="1439864"/>
            <a:ext cx="7764463" cy="4732337"/>
          </a:xfrm>
        </p:spPr>
        <p:txBody>
          <a:bodyPr/>
          <a:lstStyle/>
          <a:p>
            <a:pPr marL="514350" indent="-514350">
              <a:buFont typeface="Arial" panose="020B0604020202020204" pitchFamily="34" charset="0"/>
              <a:buAutoNum type="arabicPeriod"/>
            </a:pPr>
            <a:r>
              <a:rPr lang="en-US" altLang="en-US" sz="2800" dirty="0"/>
              <a:t>Opening and meeting preamble</a:t>
            </a:r>
          </a:p>
          <a:p>
            <a:pPr marL="514350" indent="-514350">
              <a:buFont typeface="Arial" panose="020B0604020202020204" pitchFamily="34" charset="0"/>
              <a:buAutoNum type="arabicPeriod"/>
            </a:pPr>
            <a:r>
              <a:rPr lang="en-US" altLang="en-US" sz="2800" dirty="0"/>
              <a:t>Approve July Minutes</a:t>
            </a:r>
          </a:p>
          <a:p>
            <a:pPr marL="400050" lvl="1" indent="0"/>
            <a:r>
              <a:rPr lang="en-US" altLang="en-US" sz="1600" dirty="0"/>
              <a:t>		https://mentor.ieee.org/802.15/dcn/21/15-21-0375-00-0015</a:t>
            </a:r>
          </a:p>
          <a:p>
            <a:pPr marL="514350" indent="-514350">
              <a:buFont typeface="+mj-lt"/>
              <a:buAutoNum type="arabicPeriod"/>
            </a:pPr>
            <a:r>
              <a:rPr lang="en-US" altLang="en-US" sz="2800" dirty="0"/>
              <a:t>PAR overview</a:t>
            </a:r>
          </a:p>
          <a:p>
            <a:pPr marL="514350" indent="-514350">
              <a:buFont typeface="+mj-lt"/>
              <a:buAutoNum type="arabicPeriod"/>
            </a:pPr>
            <a:r>
              <a:rPr lang="en-US" altLang="en-US" sz="2800" dirty="0"/>
              <a:t>Call for officers</a:t>
            </a:r>
          </a:p>
          <a:p>
            <a:pPr marL="514350" indent="-514350">
              <a:buFont typeface="+mj-lt"/>
              <a:buAutoNum type="arabicPeriod"/>
            </a:pPr>
            <a:r>
              <a:rPr lang="en-US" altLang="en-US" sz="2800" dirty="0"/>
              <a:t>Outreach to other </a:t>
            </a:r>
            <a:r>
              <a:rPr lang="en-US" altLang="en-US" sz="2800" dirty="0" err="1"/>
              <a:t>organisations</a:t>
            </a:r>
            <a:endParaRPr lang="en-US" altLang="en-US" sz="2800" dirty="0"/>
          </a:p>
          <a:p>
            <a:pPr marL="514350" indent="-514350">
              <a:buFont typeface="+mj-lt"/>
              <a:buAutoNum type="arabicPeriod"/>
            </a:pPr>
            <a:r>
              <a:rPr lang="en-US" altLang="en-US" sz="2800" dirty="0"/>
              <a:t>Work on content</a:t>
            </a:r>
          </a:p>
          <a:p>
            <a:pPr marL="514350" indent="-514350">
              <a:buFont typeface="+mj-lt"/>
              <a:buAutoNum type="arabicPeriod"/>
            </a:pPr>
            <a:r>
              <a:rPr lang="en-US" altLang="en-US" sz="2800" dirty="0"/>
              <a:t>Next Steps</a:t>
            </a:r>
          </a:p>
          <a:p>
            <a:pPr marL="514350" indent="-514350">
              <a:buFont typeface="Arial" panose="020B0604020202020204" pitchFamily="34" charset="0"/>
              <a:buAutoNum type="arabicPeriod"/>
            </a:pPr>
            <a:r>
              <a:rPr lang="en-US" altLang="en-US" sz="2800" dirty="0"/>
              <a:t>Any other Business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a:xfrm>
            <a:off x="1016001" y="685802"/>
            <a:ext cx="10352617" cy="501838"/>
          </a:xfrm>
        </p:spPr>
        <p:txBody>
          <a:bodyPr>
            <a:normAutofit fontScale="90000"/>
          </a:bodyPr>
          <a:lstStyle/>
          <a:p>
            <a:r>
              <a:rPr lang="en-US" altLang="en-US" dirty="0"/>
              <a:t>September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7</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1055440" y="4706834"/>
            <a:ext cx="10225136" cy="1475015"/>
          </a:xfrm>
        </p:spPr>
        <p:txBody>
          <a:bodyPr>
            <a:normAutofit fontScale="92500" lnSpcReduction="10000"/>
          </a:bodyPr>
          <a:lstStyle/>
          <a:p>
            <a:pPr marL="0" indent="0"/>
            <a:r>
              <a:rPr lang="en-US" dirty="0"/>
              <a:t>SG15 Meetings:  </a:t>
            </a:r>
          </a:p>
          <a:p>
            <a:pPr marL="0" indent="0"/>
            <a:r>
              <a:rPr lang="en-US" sz="2600" dirty="0"/>
              <a:t>14 Sept PM2, 16 Sept PM1 (joint SG14, 15, 4ab) </a:t>
            </a:r>
          </a:p>
          <a:p>
            <a:pPr marL="0" indent="0"/>
            <a:r>
              <a:rPr lang="en-US" sz="2600" dirty="0"/>
              <a:t>17 Sept AM2, 21 Sept AM2</a:t>
            </a:r>
          </a:p>
        </p:txBody>
      </p:sp>
      <p:graphicFrame>
        <p:nvGraphicFramePr>
          <p:cNvPr id="4" name="Object 3">
            <a:extLst>
              <a:ext uri="{FF2B5EF4-FFF2-40B4-BE49-F238E27FC236}">
                <a16:creationId xmlns:a16="http://schemas.microsoft.com/office/drawing/2014/main" id="{26FFB240-4ACA-488A-9ED8-393B7ABA583F}"/>
              </a:ext>
            </a:extLst>
          </p:cNvPr>
          <p:cNvGraphicFramePr>
            <a:graphicFrameLocks noChangeAspect="1"/>
          </p:cNvGraphicFramePr>
          <p:nvPr>
            <p:extLst>
              <p:ext uri="{D42A27DB-BD31-4B8C-83A1-F6EECF244321}">
                <p14:modId xmlns:p14="http://schemas.microsoft.com/office/powerpoint/2010/main" val="867285395"/>
              </p:ext>
            </p:extLst>
          </p:nvPr>
        </p:nvGraphicFramePr>
        <p:xfrm>
          <a:off x="828956" y="1291053"/>
          <a:ext cx="10573145" cy="3312368"/>
        </p:xfrm>
        <a:graphic>
          <a:graphicData uri="http://schemas.openxmlformats.org/presentationml/2006/ole">
            <mc:AlternateContent xmlns:mc="http://schemas.openxmlformats.org/markup-compatibility/2006">
              <mc:Choice xmlns:v="urn:schemas-microsoft-com:vml" Requires="v">
                <p:oleObj name="Worksheet" r:id="rId2" imgW="15382751" imgH="4819582" progId="Excel.Sheet.12">
                  <p:embed/>
                </p:oleObj>
              </mc:Choice>
              <mc:Fallback>
                <p:oleObj name="Worksheet" r:id="rId2" imgW="15382751" imgH="4819582" progId="Excel.Sheet.12">
                  <p:embed/>
                  <p:pic>
                    <p:nvPicPr>
                      <p:cNvPr id="4" name="Object 3">
                        <a:extLst>
                          <a:ext uri="{FF2B5EF4-FFF2-40B4-BE49-F238E27FC236}">
                            <a16:creationId xmlns:a16="http://schemas.microsoft.com/office/drawing/2014/main" id="{26FFB240-4ACA-488A-9ED8-393B7ABA583F}"/>
                          </a:ext>
                        </a:extLst>
                      </p:cNvPr>
                      <p:cNvPicPr/>
                      <p:nvPr/>
                    </p:nvPicPr>
                    <p:blipFill>
                      <a:blip r:embed="rId3"/>
                      <a:stretch>
                        <a:fillRect/>
                      </a:stretch>
                    </p:blipFill>
                    <p:spPr>
                      <a:xfrm>
                        <a:off x="828956" y="1291053"/>
                        <a:ext cx="10573145" cy="3312368"/>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8</a:t>
            </a:fld>
            <a:endParaRPr lang="en-US" alt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29292</TotalTime>
  <Words>513</Words>
  <Application>Microsoft Office PowerPoint</Application>
  <PresentationFormat>Widescreen</PresentationFormat>
  <Paragraphs>74</Paragraphs>
  <Slides>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Times New Roman</vt:lpstr>
      <vt:lpstr>Office Theme</vt:lpstr>
      <vt:lpstr>Microsoft Excel Worksheet</vt:lpstr>
      <vt:lpstr>PowerPoint Presentation</vt:lpstr>
      <vt:lpstr>802.15 Study Group Meeting</vt:lpstr>
      <vt:lpstr>IEEE-SA Patent, Copyright, and Participation Policies</vt:lpstr>
      <vt:lpstr>IEEE 802 Ground Rules</vt:lpstr>
      <vt:lpstr>September 10-22, 2021 </vt:lpstr>
      <vt:lpstr>Proposed Agenda</vt:lpstr>
      <vt:lpstr>September Interim  – SG15 Agenda</vt:lpstr>
      <vt:lpstr>Adjourned Thanks</vt:lpstr>
    </vt:vector>
  </TitlesOfParts>
  <Manager/>
  <Company>IEEE802</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IEEE802.15</dc:subject>
  <dc:creator>phil@beecher.co.uk</dc:creator>
  <cp:keywords/>
  <dc:description/>
  <cp:lastModifiedBy>Phil Beecher</cp:lastModifiedBy>
  <cp:revision>161</cp:revision>
  <cp:lastPrinted>2000-03-07T00:55:37Z</cp:lastPrinted>
  <dcterms:created xsi:type="dcterms:W3CDTF">2016-01-17T22:48:36Z</dcterms:created>
  <dcterms:modified xsi:type="dcterms:W3CDTF">2021-09-14T10:58:06Z</dcterms:modified>
  <cp:category>SG15 Opening / Closing Report -July 2021</cp:category>
</cp:coreProperties>
</file>