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322" r:id="rId3"/>
    <p:sldId id="337" r:id="rId4"/>
    <p:sldId id="340" r:id="rId5"/>
    <p:sldId id="302" r:id="rId6"/>
    <p:sldId id="358" r:id="rId7"/>
    <p:sldId id="357" r:id="rId8"/>
    <p:sldId id="359" r:id="rId9"/>
    <p:sldId id="330" r:id="rId10"/>
    <p:sldId id="336" r:id="rId11"/>
    <p:sldId id="360" r:id="rId12"/>
    <p:sldId id="338"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802.15-21-0420-02-04ab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399-00-04ab-uwb-sensing-in-802-15.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 Id="rId5" Type="http://schemas.openxmlformats.org/officeDocument/2006/relationships/hyperlink" Target="https://mentor.ieee.org/802.15/dcn/21/15-21-0412-01-04ab-channel-accesss-using-clear-channel-assessment-cca-useful-tool-for-efficient-uwb-communication.pdf" TargetMode="External"/><Relationship Id="rId4" Type="http://schemas.openxmlformats.org/officeDocument/2006/relationships/hyperlink" Target="https://mentor.ieee.org/802.15/dcn/21/15-21-0409-01-04ab-narrowband-assisted-multi-millisecond-uwb.ppt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1/15-21-0377-00-04ab-preamble-codes-for-data-communications.pptx" TargetMode="External"/><Relationship Id="rId3" Type="http://schemas.openxmlformats.org/officeDocument/2006/relationships/hyperlink" Target="https://mentor.ieee.org/802.15/dcn/21/15-21-0373-06-04ab-july-plenary-meeting-slides.pptx" TargetMode="External"/><Relationship Id="rId7" Type="http://schemas.openxmlformats.org/officeDocument/2006/relationships/hyperlink" Target="https://mentor.ieee.org/802.15/dcn/21/15-21-0412-01-04ab-channel-accesss-using-clear-channel-assessment-cca-useful-tool-for-efficient-uwb-communication.pdf" TargetMode="External"/><Relationship Id="rId2" Type="http://schemas.openxmlformats.org/officeDocument/2006/relationships/hyperlink" Target="https://mentor.ieee.org/802.15/dcn/21/15-21-0345-08-04ab-sg-15-4ab-agenda-july-2021.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5" Type="http://schemas.openxmlformats.org/officeDocument/2006/relationships/hyperlink" Target="https://mentor.ieee.org/802.15/dcn/21/15-21-0047-08-nuwb-draft-csd-ng-uwb.doc" TargetMode="External"/><Relationship Id="rId10" Type="http://schemas.openxmlformats.org/officeDocument/2006/relationships/hyperlink" Target="https://mentor.ieee.org/802.15/dcn/21/15-21-0394-02-04ab-ir-uwb-link-budget-analysis-and-comparison-with-nb-signaling.pptx" TargetMode="External"/><Relationship Id="rId4" Type="http://schemas.openxmlformats.org/officeDocument/2006/relationships/hyperlink" Target="https://mentor.ieee.org/802.15/dcn/21/15-21-0126-04-nuwb-p802-15-4ab-par-draft-from-myproject.pdf" TargetMode="External"/><Relationship Id="rId9" Type="http://schemas.openxmlformats.org/officeDocument/2006/relationships/hyperlink" Target="https://mentor.ieee.org/802.15/dcn/21/15-21-0399-00-04ab-uwb-sensing-in-802-15.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SG15.4ab July Closing Report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What we did on our summer plenary excursion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Report to the WG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10</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51E5-3BEE-4AD4-95A8-A586BAA582AB}"/>
              </a:ext>
            </a:extLst>
          </p:cNvPr>
          <p:cNvSpPr>
            <a:spLocks noGrp="1"/>
          </p:cNvSpPr>
          <p:nvPr>
            <p:ph type="title"/>
          </p:nvPr>
        </p:nvSpPr>
        <p:spPr/>
        <p:txBody>
          <a:bodyPr/>
          <a:lstStyle/>
          <a:p>
            <a:r>
              <a:rPr lang="en-US" dirty="0"/>
              <a:t>September Interim</a:t>
            </a:r>
          </a:p>
        </p:txBody>
      </p:sp>
      <p:sp>
        <p:nvSpPr>
          <p:cNvPr id="3" name="Content Placeholder 2">
            <a:extLst>
              <a:ext uri="{FF2B5EF4-FFF2-40B4-BE49-F238E27FC236}">
                <a16:creationId xmlns:a16="http://schemas.microsoft.com/office/drawing/2014/main" id="{97A22A98-10F0-4D10-9FB0-4C782BA31C72}"/>
              </a:ext>
            </a:extLst>
          </p:cNvPr>
          <p:cNvSpPr>
            <a:spLocks noGrp="1"/>
          </p:cNvSpPr>
          <p:nvPr>
            <p:ph idx="1"/>
          </p:nvPr>
        </p:nvSpPr>
        <p:spPr/>
        <p:txBody>
          <a:bodyPr/>
          <a:lstStyle/>
          <a:p>
            <a:pPr marL="457200" indent="-457200">
              <a:buFont typeface="Arial" panose="020B0604020202020204" pitchFamily="34" charset="0"/>
              <a:buChar char="•"/>
            </a:pPr>
            <a:r>
              <a:rPr lang="en-US" dirty="0"/>
              <a:t>September 10-23, 202</a:t>
            </a:r>
          </a:p>
          <a:p>
            <a:pPr marL="457200" indent="-457200">
              <a:buFont typeface="Arial" panose="020B0604020202020204" pitchFamily="34" charset="0"/>
              <a:buChar char="•"/>
            </a:pPr>
            <a:r>
              <a:rPr lang="en-US" dirty="0"/>
              <a:t>5 dedicated meetings </a:t>
            </a:r>
          </a:p>
          <a:p>
            <a:pPr marL="457200" indent="-457200">
              <a:buFont typeface="Arial" panose="020B0604020202020204" pitchFamily="34" charset="0"/>
              <a:buChar char="•"/>
            </a:pPr>
            <a:r>
              <a:rPr lang="en-US" dirty="0"/>
              <a:t>2 joint meetings</a:t>
            </a:r>
          </a:p>
          <a:p>
            <a:pPr marL="457200"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Guidance for technical contribution to be worked on telecons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80A2BE-5A36-4EBE-9ADD-121B3B35E29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018916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62500" lnSpcReduction="20000"/>
          </a:bodyPr>
          <a:lstStyle/>
          <a:p>
            <a:r>
              <a:rPr lang="en-US" dirty="0"/>
              <a:t>Wednesday (requests withdrawn)</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rId3"/>
              </a:rPr>
              <a:t>https://mentor.ieee.org/802.15/dcn/21/15-21-0377-00-04ab-preamble-codes-for-data-communications.pptx</a:t>
            </a:r>
          </a:p>
          <a:p>
            <a:r>
              <a:rPr lang="en-US" dirty="0">
                <a:hlinkClick r:id="rId3"/>
              </a:rPr>
              <a:t>https://mentor.ieee.org/802.15/dcn/21/15-21-0399-00-04ab-uwb-sensing-in-802-15.pptx</a:t>
            </a:r>
            <a:endParaRPr lang="en-US" dirty="0"/>
          </a:p>
          <a:p>
            <a:r>
              <a:rPr lang="en-US" dirty="0"/>
              <a:t>Tuesday</a:t>
            </a:r>
          </a:p>
          <a:p>
            <a:r>
              <a:rPr lang="en-US" dirty="0">
                <a:hlinkClick r:id="rId4"/>
              </a:rPr>
              <a:t>https://mentor.ieee.org/802.15/dcn/21/15-21-0409-01-04ab-narrowband-assisted-multi-millisecond-uwb.pptx</a:t>
            </a:r>
            <a:endParaRPr lang="en-US" dirty="0"/>
          </a:p>
          <a:p>
            <a:r>
              <a:rPr lang="en-US" dirty="0">
                <a:hlinkClick r:id="rId5"/>
              </a:rPr>
              <a:t>https://mentor.ieee.org/802.15/dcn/21/15-21-0412-01-04ab-channel-accesss-using-clear-channel-assessment-cca-useful-tool-for-efficient-uwb-communication.pdf</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a:p>
            <a:r>
              <a:rPr lang="en-US" dirty="0"/>
              <a:t>Closing Report</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Wingdings" panose="05000000000000000000" pitchFamily="2" charset="2"/>
              <a:buChar char="ü"/>
            </a:pPr>
            <a:r>
              <a:rPr lang="en-US" dirty="0"/>
              <a:t>Review and Resolve Comments on the PAR and CSD</a:t>
            </a:r>
          </a:p>
          <a:p>
            <a:pPr marL="514350" indent="-514350">
              <a:buFont typeface="Wingdings" panose="05000000000000000000" pitchFamily="2" charset="2"/>
              <a:buChar char="ü"/>
            </a:pPr>
            <a:r>
              <a:rPr lang="en-US" dirty="0"/>
              <a:t>Consider technical contributions</a:t>
            </a:r>
          </a:p>
          <a:p>
            <a:pPr marL="514350" indent="-514350">
              <a:buFont typeface="Wingdings" panose="05000000000000000000" pitchFamily="2" charset="2"/>
              <a:buChar char="ü"/>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332774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Useful Links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
        <p:nvSpPr>
          <p:cNvPr id="2" name="Content Placeholder 1">
            <a:extLst>
              <a:ext uri="{FF2B5EF4-FFF2-40B4-BE49-F238E27FC236}">
                <a16:creationId xmlns:a16="http://schemas.microsoft.com/office/drawing/2014/main" id="{5ADA0C8A-873C-46D4-96B7-DAE0A8FF5FEC}"/>
              </a:ext>
            </a:extLst>
          </p:cNvPr>
          <p:cNvSpPr>
            <a:spLocks noGrp="1"/>
          </p:cNvSpPr>
          <p:nvPr>
            <p:ph idx="1"/>
          </p:nvPr>
        </p:nvSpPr>
        <p:spPr>
          <a:xfrm>
            <a:off x="767977" y="1371600"/>
            <a:ext cx="7764463" cy="4289647"/>
          </a:xfrm>
        </p:spPr>
        <p:txBody>
          <a:bodyPr>
            <a:normAutofit fontScale="40000" lnSpcReduction="20000"/>
          </a:bodyPr>
          <a:lstStyle/>
          <a:p>
            <a:r>
              <a:rPr lang="en-US" dirty="0"/>
              <a:t>Agenda: </a:t>
            </a:r>
            <a:r>
              <a:rPr lang="en-US" dirty="0">
                <a:hlinkClick r:id="rId2"/>
              </a:rPr>
              <a:t> https://mentor.ieee.org/802.15/dcn/21/15-21-0345-08-04ab-sg-15-4ab-agenda-july-2021.xlsx</a:t>
            </a:r>
            <a:endParaRPr lang="en-US" dirty="0"/>
          </a:p>
          <a:p>
            <a:r>
              <a:rPr lang="en-US" dirty="0"/>
              <a:t>Meeting Slides: </a:t>
            </a:r>
            <a:r>
              <a:rPr lang="en-US" dirty="0">
                <a:hlinkClick r:id="rId3"/>
              </a:rPr>
              <a:t>https://mentor.ieee.org/802.15/dcn/21/15-21-0373-06-04ab-july-plenary-meeting-slides.pptx</a:t>
            </a:r>
            <a:endParaRPr lang="en-US" dirty="0"/>
          </a:p>
          <a:p>
            <a:r>
              <a:rPr lang="en-US" dirty="0"/>
              <a:t>Revised PAR draft generated from </a:t>
            </a:r>
            <a:r>
              <a:rPr lang="en-US" dirty="0" err="1"/>
              <a:t>myProjct</a:t>
            </a:r>
            <a:r>
              <a:rPr lang="en-US" dirty="0"/>
              <a:t>:  </a:t>
            </a:r>
            <a:r>
              <a:rPr lang="en-US" dirty="0">
                <a:hlinkClick r:id="rId4"/>
              </a:rPr>
              <a:t>https://mentor.ieee.org/802.15/dcn/21/15-21-0126-04-nuwb-p802-15-4ab-par-draft-from-myproject.pdf</a:t>
            </a:r>
            <a:endParaRPr lang="en-US" dirty="0"/>
          </a:p>
          <a:p>
            <a:r>
              <a:rPr lang="en-US" dirty="0"/>
              <a:t>Revised CSD: </a:t>
            </a:r>
            <a:r>
              <a:rPr lang="en-US" dirty="0">
                <a:hlinkClick r:id="rId5"/>
              </a:rPr>
              <a:t>https://mentor.ieee.org/802.15/dcn/21/15-21-0047-08-nuwb-draft-csd-ng-uwb.doc</a:t>
            </a:r>
            <a:endParaRPr lang="en-US" dirty="0"/>
          </a:p>
          <a:p>
            <a:r>
              <a:rPr lang="en-US" dirty="0"/>
              <a:t>Technical Presentations:  </a:t>
            </a:r>
          </a:p>
          <a:p>
            <a:r>
              <a:rPr lang="en-US" dirty="0">
                <a:hlinkClick r:id="rId6"/>
              </a:rPr>
              <a:t>https://mentor.ieee.org/802.15/dcn/21/15-21-0409-01-04ab-narrowband-assisted-multi-millisecond-uwb.pptx</a:t>
            </a:r>
            <a:endParaRPr lang="en-US" dirty="0"/>
          </a:p>
          <a:p>
            <a:r>
              <a:rPr lang="en-US" dirty="0">
                <a:hlinkClick r:id="rId7"/>
              </a:rPr>
              <a:t>https://mentor.ieee.org/802.15/dcn/21/15-21-0412-01-04ab-channel-accesss-using-clear-channel-assessment-cca-useful-tool-for-efficient-uwb-communication.pdf</a:t>
            </a:r>
            <a:endParaRPr lang="en-US" dirty="0"/>
          </a:p>
          <a:p>
            <a:r>
              <a:rPr lang="en-US" dirty="0">
                <a:hlinkClick r:id="rId8"/>
              </a:rPr>
              <a:t>https://mentor.ieee.org/802.15/dcn/21/15-21-0377-00-04ab-preamble-codes-for-data-communications.pptx</a:t>
            </a:r>
            <a:endParaRPr lang="en-US" dirty="0"/>
          </a:p>
          <a:p>
            <a:r>
              <a:rPr lang="en-US" dirty="0">
                <a:hlinkClick r:id="rId9"/>
              </a:rPr>
              <a:t>https://mentor.ieee.org/802.15/dcn/21/15-21-0399-00-04ab-uwb-sensing-in-802-15.pptx</a:t>
            </a:r>
            <a:endParaRPr lang="en-US" dirty="0"/>
          </a:p>
          <a:p>
            <a:r>
              <a:rPr lang="en-US" dirty="0">
                <a:hlinkClick r:id="rId10"/>
              </a:rPr>
              <a:t>https://mentor.ieee.org/802.15/dcn/21/15-21-0394-02-04ab-ir-uwb-link-budget-analysis-and-comparison-with-nb-signaling.pptx</a:t>
            </a:r>
            <a:endParaRPr lang="en-US" dirty="0"/>
          </a:p>
          <a:p>
            <a:endParaRPr lang="en-US" dirty="0"/>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15-21-0373-06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Chaplin (Samsung Research America)</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Powell (Facebook)</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Motion carries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155693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fontScale="90000"/>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Powell</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Chaplin</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Approved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0055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 be approved for submission to the WG for its approval and that the EC be requested to forward the PAR to </a:t>
            </a:r>
            <a:r>
              <a:rPr lang="en-US" sz="1800" i="1"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60200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825843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36603</TotalTime>
  <Words>842</Words>
  <Application>Microsoft Office PowerPoint</Application>
  <PresentationFormat>On-screen Show (4:3)</PresentationFormat>
  <Paragraphs>112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Office Theme</vt:lpstr>
      <vt:lpstr>PowerPoint Presentation</vt:lpstr>
      <vt:lpstr>Study Group 15.4ab Next Generation UWB Amendment</vt:lpstr>
      <vt:lpstr>Meeting Objectives</vt:lpstr>
      <vt:lpstr>Comments Received</vt:lpstr>
      <vt:lpstr>Useful Links</vt:lpstr>
      <vt:lpstr>Approval of PAR and CSD Responses</vt:lpstr>
      <vt:lpstr>Review of Revised PAR and CSD</vt:lpstr>
      <vt:lpstr>Working Group Motion</vt:lpstr>
      <vt:lpstr>Next Steps</vt:lpstr>
      <vt:lpstr>Teleconference Schedule Discussion</vt:lpstr>
      <vt:lpstr>September Interim</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227</cp:revision>
  <cp:lastPrinted>2000-03-07T00:55:37Z</cp:lastPrinted>
  <dcterms:created xsi:type="dcterms:W3CDTF">2016-01-17T22:48:36Z</dcterms:created>
  <dcterms:modified xsi:type="dcterms:W3CDTF">2021-07-22T13:28:30Z</dcterms:modified>
  <cp:category/>
</cp:coreProperties>
</file>