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
  </p:notesMasterIdLst>
  <p:handoutMasterIdLst>
    <p:handoutMasterId r:id="rId13"/>
  </p:handoutMasterIdLst>
  <p:sldIdLst>
    <p:sldId id="256" r:id="rId2"/>
    <p:sldId id="257" r:id="rId3"/>
    <p:sldId id="267" r:id="rId4"/>
    <p:sldId id="282" r:id="rId5"/>
    <p:sldId id="283" r:id="rId6"/>
    <p:sldId id="281" r:id="rId7"/>
    <p:sldId id="269" r:id="rId8"/>
    <p:sldId id="280" r:id="rId9"/>
    <p:sldId id="278" r:id="rId10"/>
    <p:sldId id="279" r:id="rId11"/>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eter E. Yee" initials="PEY"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289" autoAdjust="0"/>
    <p:restoredTop sz="96281"/>
  </p:normalViewPr>
  <p:slideViewPr>
    <p:cSldViewPr>
      <p:cViewPr varScale="1">
        <p:scale>
          <a:sx n="110" d="100"/>
          <a:sy n="110" d="100"/>
        </p:scale>
        <p:origin x="208" y="328"/>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25" d="100"/>
        <a:sy n="125"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7/21/21</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347246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5</a:t>
            </a:fld>
            <a:endParaRPr lang="en-US"/>
          </a:p>
        </p:txBody>
      </p:sp>
    </p:spTree>
    <p:extLst>
      <p:ext uri="{BB962C8B-B14F-4D97-AF65-F5344CB8AC3E}">
        <p14:creationId xmlns:p14="http://schemas.microsoft.com/office/powerpoint/2010/main" val="925813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7</a:t>
            </a:fld>
            <a:endParaRPr lang="en-US"/>
          </a:p>
        </p:txBody>
      </p:sp>
    </p:spTree>
    <p:extLst>
      <p:ext uri="{BB962C8B-B14F-4D97-AF65-F5344CB8AC3E}">
        <p14:creationId xmlns:p14="http://schemas.microsoft.com/office/powerpoint/2010/main" val="2338626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8</a:t>
            </a:fld>
            <a:endParaRPr lang="en-US"/>
          </a:p>
        </p:txBody>
      </p:sp>
    </p:spTree>
    <p:extLst>
      <p:ext uri="{BB962C8B-B14F-4D97-AF65-F5344CB8AC3E}">
        <p14:creationId xmlns:p14="http://schemas.microsoft.com/office/powerpoint/2010/main" val="17094516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10</a:t>
            </a:fld>
            <a:endParaRPr lang="en-US"/>
          </a:p>
        </p:txBody>
      </p:sp>
    </p:spTree>
    <p:extLst>
      <p:ext uri="{BB962C8B-B14F-4D97-AF65-F5344CB8AC3E}">
        <p14:creationId xmlns:p14="http://schemas.microsoft.com/office/powerpoint/2010/main" val="764929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July 2021</a:t>
            </a:r>
            <a:endParaRPr lang="en-GB"/>
          </a:p>
        </p:txBody>
      </p:sp>
      <p:sp>
        <p:nvSpPr>
          <p:cNvPr id="5" name="Footer Placeholder 4"/>
          <p:cNvSpPr>
            <a:spLocks noGrp="1"/>
          </p:cNvSpPr>
          <p:nvPr>
            <p:ph type="ftr" idx="11"/>
          </p:nvPr>
        </p:nvSpPr>
        <p:spPr/>
        <p:txBody>
          <a:bodyPr/>
          <a:lstStyle>
            <a:lvl1pPr>
              <a:defRPr/>
            </a:lvl1pPr>
          </a:lstStyle>
          <a:p>
            <a:r>
              <a:rPr lang="en-GB"/>
              <a:t>Takashi Kuramochi(Lapis Technology)</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Takashi Kuramochi(Lapis Technology)</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July 2021</a:t>
            </a:r>
            <a:endParaRPr lang="en-GB"/>
          </a:p>
        </p:txBody>
      </p:sp>
      <p:sp>
        <p:nvSpPr>
          <p:cNvPr id="5" name="Footer Placeholder 4"/>
          <p:cNvSpPr>
            <a:spLocks noGrp="1"/>
          </p:cNvSpPr>
          <p:nvPr>
            <p:ph type="ftr" idx="11"/>
          </p:nvPr>
        </p:nvSpPr>
        <p:spPr/>
        <p:txBody>
          <a:bodyPr/>
          <a:lstStyle>
            <a:lvl1pPr>
              <a:defRPr/>
            </a:lvl1pPr>
          </a:lstStyle>
          <a:p>
            <a:r>
              <a:rPr lang="en-GB"/>
              <a:t>Takashi Kuramochi(Lapis Technology)</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July 2021</a:t>
            </a:r>
            <a:endParaRPr lang="en-GB"/>
          </a:p>
        </p:txBody>
      </p:sp>
      <p:sp>
        <p:nvSpPr>
          <p:cNvPr id="6" name="Footer Placeholder 5"/>
          <p:cNvSpPr>
            <a:spLocks noGrp="1"/>
          </p:cNvSpPr>
          <p:nvPr>
            <p:ph type="ftr" idx="11"/>
          </p:nvPr>
        </p:nvSpPr>
        <p:spPr/>
        <p:txBody>
          <a:bodyPr/>
          <a:lstStyle>
            <a:lvl1pPr>
              <a:defRPr/>
            </a:lvl1pPr>
          </a:lstStyle>
          <a:p>
            <a:r>
              <a:rPr lang="en-GB"/>
              <a:t>Takashi Kuramochi(Lapis Technology)</a:t>
            </a:r>
            <a:endParaRPr lang="en-GB" dirty="0"/>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July 2021</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Takashi Kuramochi(Lapis Technology)</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July 2021</a:t>
            </a:r>
            <a:endParaRPr lang="en-GB"/>
          </a:p>
        </p:txBody>
      </p:sp>
      <p:sp>
        <p:nvSpPr>
          <p:cNvPr id="4" name="Footer Placeholder 3"/>
          <p:cNvSpPr>
            <a:spLocks noGrp="1"/>
          </p:cNvSpPr>
          <p:nvPr>
            <p:ph type="ftr" idx="11"/>
          </p:nvPr>
        </p:nvSpPr>
        <p:spPr/>
        <p:txBody>
          <a:bodyPr/>
          <a:lstStyle>
            <a:lvl1pPr>
              <a:defRPr/>
            </a:lvl1pPr>
          </a:lstStyle>
          <a:p>
            <a:r>
              <a:rPr lang="en-GB"/>
              <a:t>Takashi Kuramochi(Lapis Technology)</a:t>
            </a:r>
            <a:endParaRPr lang="en-GB" dirty="0"/>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July 2021</a:t>
            </a:r>
            <a:endParaRPr lang="en-GB"/>
          </a:p>
        </p:txBody>
      </p:sp>
      <p:sp>
        <p:nvSpPr>
          <p:cNvPr id="3" name="Footer Placeholder 2"/>
          <p:cNvSpPr>
            <a:spLocks noGrp="1"/>
          </p:cNvSpPr>
          <p:nvPr>
            <p:ph type="ftr" idx="11"/>
          </p:nvPr>
        </p:nvSpPr>
        <p:spPr/>
        <p:txBody>
          <a:bodyPr/>
          <a:lstStyle>
            <a:lvl1pPr>
              <a:defRPr/>
            </a:lvl1pPr>
          </a:lstStyle>
          <a:p>
            <a:r>
              <a:rPr lang="en-GB"/>
              <a:t>Takashi Kuramochi(Lapis Technology)</a:t>
            </a:r>
            <a:endParaRPr lang="en-GB" dirty="0"/>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2021</a:t>
            </a:r>
            <a:endParaRPr lang="en-GB"/>
          </a:p>
        </p:txBody>
      </p:sp>
      <p:sp>
        <p:nvSpPr>
          <p:cNvPr id="5" name="Footer Placeholder 4"/>
          <p:cNvSpPr>
            <a:spLocks noGrp="1"/>
          </p:cNvSpPr>
          <p:nvPr>
            <p:ph type="ftr" idx="11"/>
          </p:nvPr>
        </p:nvSpPr>
        <p:spPr/>
        <p:txBody>
          <a:bodyPr/>
          <a:lstStyle>
            <a:lvl1pPr>
              <a:defRPr/>
            </a:lvl1pPr>
          </a:lstStyle>
          <a:p>
            <a:r>
              <a:rPr lang="en-GB"/>
              <a:t>Takashi Kuramochi(Lapis Technology)</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2021</a:t>
            </a:r>
            <a:endParaRPr lang="en-GB"/>
          </a:p>
        </p:txBody>
      </p:sp>
      <p:sp>
        <p:nvSpPr>
          <p:cNvPr id="5" name="Footer Placeholder 4"/>
          <p:cNvSpPr>
            <a:spLocks noGrp="1"/>
          </p:cNvSpPr>
          <p:nvPr>
            <p:ph type="ftr" idx="11"/>
          </p:nvPr>
        </p:nvSpPr>
        <p:spPr/>
        <p:txBody>
          <a:bodyPr/>
          <a:lstStyle>
            <a:lvl1pPr>
              <a:defRPr/>
            </a:lvl1pPr>
          </a:lstStyle>
          <a:p>
            <a:r>
              <a:rPr lang="en-GB"/>
              <a:t>Takashi Kuramochi(Lapis Technology)</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2021</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Takashi </a:t>
            </a:r>
            <a:r>
              <a:rPr lang="en-GB" dirty="0" err="1"/>
              <a:t>Kuramochi</a:t>
            </a:r>
            <a:r>
              <a:rPr lang="en-GB" dirty="0"/>
              <a:t>(Lapis Technology)</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171941" y="249237"/>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802.15-21-0383-01-04aa</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P802.15.4aa Report to EC on Unconditional Approval to go to SA Ballot</a:t>
            </a:r>
            <a:endParaRPr lang="en-GB" dirty="0"/>
          </a:p>
        </p:txBody>
      </p:sp>
      <p:sp>
        <p:nvSpPr>
          <p:cNvPr id="3074" name="Rectangle 2"/>
          <p:cNvSpPr>
            <a:spLocks noGrp="1" noChangeArrowheads="1"/>
          </p:cNvSpPr>
          <p:nvPr>
            <p:ph type="subTitle" idx="1"/>
          </p:nvPr>
        </p:nvSpPr>
        <p:spPr>
          <a:xfrm>
            <a:off x="1878542" y="1872630"/>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2021-07-14</a:t>
            </a:r>
          </a:p>
        </p:txBody>
      </p:sp>
      <p:sp>
        <p:nvSpPr>
          <p:cNvPr id="6" name="Date Placeholder 3"/>
          <p:cNvSpPr>
            <a:spLocks noGrp="1"/>
          </p:cNvSpPr>
          <p:nvPr>
            <p:ph type="dt" idx="10"/>
          </p:nvPr>
        </p:nvSpPr>
        <p:spPr/>
        <p:txBody>
          <a:bodyPr/>
          <a:lstStyle/>
          <a:p>
            <a:r>
              <a:rPr lang="en-US"/>
              <a:t>July 2021</a:t>
            </a:r>
            <a:endParaRPr lang="en-GB" dirty="0"/>
          </a:p>
        </p:txBody>
      </p:sp>
      <p:sp>
        <p:nvSpPr>
          <p:cNvPr id="7" name="Footer Placeholder 4"/>
          <p:cNvSpPr>
            <a:spLocks noGrp="1"/>
          </p:cNvSpPr>
          <p:nvPr>
            <p:ph type="ftr" idx="11"/>
          </p:nvPr>
        </p:nvSpPr>
        <p:spPr/>
        <p:txBody>
          <a:bodyPr/>
          <a:lstStyle/>
          <a:p>
            <a:r>
              <a:rPr lang="en-GB"/>
              <a:t>Takashi Kuramochi(Lapis Technology)</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6" name="Rectangle 4"/>
          <p:cNvSpPr>
            <a:spLocks noChangeArrowheads="1"/>
          </p:cNvSpPr>
          <p:nvPr/>
        </p:nvSpPr>
        <p:spPr bwMode="auto">
          <a:xfrm>
            <a:off x="993775" y="2255912"/>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graphicFrame>
        <p:nvGraphicFramePr>
          <p:cNvPr id="2" name="表 2">
            <a:extLst>
              <a:ext uri="{FF2B5EF4-FFF2-40B4-BE49-F238E27FC236}">
                <a16:creationId xmlns:a16="http://schemas.microsoft.com/office/drawing/2014/main" id="{72A2E656-3A0E-43CD-AD0A-E5C142B2808F}"/>
              </a:ext>
            </a:extLst>
          </p:cNvPr>
          <p:cNvGraphicFramePr>
            <a:graphicFrameLocks noGrp="1"/>
          </p:cNvGraphicFramePr>
          <p:nvPr>
            <p:extLst>
              <p:ext uri="{D42A27DB-BD31-4B8C-83A1-F6EECF244321}">
                <p14:modId xmlns:p14="http://schemas.microsoft.com/office/powerpoint/2010/main" val="3887503056"/>
              </p:ext>
            </p:extLst>
          </p:nvPr>
        </p:nvGraphicFramePr>
        <p:xfrm>
          <a:off x="995590" y="2755983"/>
          <a:ext cx="9886915" cy="1483360"/>
        </p:xfrm>
        <a:graphic>
          <a:graphicData uri="http://schemas.openxmlformats.org/drawingml/2006/table">
            <a:tbl>
              <a:tblPr firstRow="1" bandRow="1">
                <a:tableStyleId>{21E4AEA4-8DFA-4A89-87EB-49C32662AFE0}</a:tableStyleId>
              </a:tblPr>
              <a:tblGrid>
                <a:gridCol w="1977383">
                  <a:extLst>
                    <a:ext uri="{9D8B030D-6E8A-4147-A177-3AD203B41FA5}">
                      <a16:colId xmlns:a16="http://schemas.microsoft.com/office/drawing/2014/main" val="176284321"/>
                    </a:ext>
                  </a:extLst>
                </a:gridCol>
                <a:gridCol w="1977383">
                  <a:extLst>
                    <a:ext uri="{9D8B030D-6E8A-4147-A177-3AD203B41FA5}">
                      <a16:colId xmlns:a16="http://schemas.microsoft.com/office/drawing/2014/main" val="3920498476"/>
                    </a:ext>
                  </a:extLst>
                </a:gridCol>
                <a:gridCol w="1001628">
                  <a:extLst>
                    <a:ext uri="{9D8B030D-6E8A-4147-A177-3AD203B41FA5}">
                      <a16:colId xmlns:a16="http://schemas.microsoft.com/office/drawing/2014/main" val="784554794"/>
                    </a:ext>
                  </a:extLst>
                </a:gridCol>
                <a:gridCol w="1152128">
                  <a:extLst>
                    <a:ext uri="{9D8B030D-6E8A-4147-A177-3AD203B41FA5}">
                      <a16:colId xmlns:a16="http://schemas.microsoft.com/office/drawing/2014/main" val="2878802385"/>
                    </a:ext>
                  </a:extLst>
                </a:gridCol>
                <a:gridCol w="3778393">
                  <a:extLst>
                    <a:ext uri="{9D8B030D-6E8A-4147-A177-3AD203B41FA5}">
                      <a16:colId xmlns:a16="http://schemas.microsoft.com/office/drawing/2014/main" val="20426297"/>
                    </a:ext>
                  </a:extLst>
                </a:gridCol>
              </a:tblGrid>
              <a:tr h="370840">
                <a:tc>
                  <a:txBody>
                    <a:bodyPr/>
                    <a:lstStyle/>
                    <a:p>
                      <a:r>
                        <a:rPr lang="en-US" dirty="0"/>
                        <a:t>Name</a:t>
                      </a:r>
                    </a:p>
                  </a:txBody>
                  <a:tcPr/>
                </a:tc>
                <a:tc>
                  <a:txBody>
                    <a:bodyPr/>
                    <a:lstStyle/>
                    <a:p>
                      <a:r>
                        <a:rPr lang="en-US" dirty="0"/>
                        <a:t>Affiliations</a:t>
                      </a:r>
                    </a:p>
                  </a:txBody>
                  <a:tcPr/>
                </a:tc>
                <a:tc>
                  <a:txBody>
                    <a:bodyPr/>
                    <a:lstStyle/>
                    <a:p>
                      <a:r>
                        <a:rPr lang="en-US" dirty="0"/>
                        <a:t>Address</a:t>
                      </a:r>
                    </a:p>
                  </a:txBody>
                  <a:tcPr/>
                </a:tc>
                <a:tc>
                  <a:txBody>
                    <a:bodyPr/>
                    <a:lstStyle/>
                    <a:p>
                      <a:r>
                        <a:rPr lang="en-US" dirty="0"/>
                        <a:t>Phone</a:t>
                      </a:r>
                    </a:p>
                  </a:txBody>
                  <a:tcPr/>
                </a:tc>
                <a:tc>
                  <a:txBody>
                    <a:bodyPr/>
                    <a:lstStyle/>
                    <a:p>
                      <a:r>
                        <a:rPr lang="en-US" dirty="0"/>
                        <a:t>email</a:t>
                      </a:r>
                    </a:p>
                  </a:txBody>
                  <a:tcPr/>
                </a:tc>
                <a:extLst>
                  <a:ext uri="{0D108BD9-81ED-4DB2-BD59-A6C34878D82A}">
                    <a16:rowId xmlns:a16="http://schemas.microsoft.com/office/drawing/2014/main" val="4163433851"/>
                  </a:ext>
                </a:extLst>
              </a:tr>
              <a:tr h="370840">
                <a:tc>
                  <a:txBody>
                    <a:bodyPr/>
                    <a:lstStyle/>
                    <a:p>
                      <a:r>
                        <a:rPr lang="en-US" dirty="0"/>
                        <a:t>Takashi </a:t>
                      </a:r>
                      <a:r>
                        <a:rPr lang="en-US" dirty="0" err="1"/>
                        <a:t>Kuramochi</a:t>
                      </a:r>
                      <a:endParaRPr lang="en-US" dirty="0"/>
                    </a:p>
                  </a:txBody>
                  <a:tcPr/>
                </a:tc>
                <a:tc>
                  <a:txBody>
                    <a:bodyPr/>
                    <a:lstStyle/>
                    <a:p>
                      <a:r>
                        <a:rPr lang="en-US" dirty="0"/>
                        <a:t>Lapis Technology</a:t>
                      </a:r>
                    </a:p>
                  </a:txBody>
                  <a:tcPr/>
                </a:tc>
                <a:tc>
                  <a:txBody>
                    <a:bodyPr/>
                    <a:lstStyle/>
                    <a:p>
                      <a:endParaRPr lang="en-US"/>
                    </a:p>
                  </a:txBody>
                  <a:tcPr/>
                </a:tc>
                <a:tc>
                  <a:txBody>
                    <a:bodyPr/>
                    <a:lstStyle/>
                    <a:p>
                      <a:endParaRPr lang="en-US"/>
                    </a:p>
                  </a:txBody>
                  <a:tcPr/>
                </a:tc>
                <a:tc>
                  <a:txBody>
                    <a:bodyPr/>
                    <a:lstStyle/>
                    <a:p>
                      <a:r>
                        <a:rPr lang="en-US" sz="1600" dirty="0"/>
                        <a:t>kuramochi722@lapis-tech.com</a:t>
                      </a:r>
                    </a:p>
                  </a:txBody>
                  <a:tcPr/>
                </a:tc>
                <a:extLst>
                  <a:ext uri="{0D108BD9-81ED-4DB2-BD59-A6C34878D82A}">
                    <a16:rowId xmlns:a16="http://schemas.microsoft.com/office/drawing/2014/main" val="3689578764"/>
                  </a:ext>
                </a:extLst>
              </a:tr>
              <a:tr h="370840">
                <a:tc>
                  <a:txBody>
                    <a:bodyPr/>
                    <a:lstStyle/>
                    <a:p>
                      <a:r>
                        <a:rPr lang="en-US" dirty="0"/>
                        <a:t>Hiroshi Harada</a:t>
                      </a:r>
                    </a:p>
                  </a:txBody>
                  <a:tcPr/>
                </a:tc>
                <a:tc>
                  <a:txBody>
                    <a:bodyPr/>
                    <a:lstStyle/>
                    <a:p>
                      <a:r>
                        <a:rPr lang="en-US" dirty="0"/>
                        <a:t>Kyoto University</a:t>
                      </a:r>
                    </a:p>
                  </a:txBody>
                  <a:tcPr/>
                </a:tc>
                <a:tc>
                  <a:txBody>
                    <a:bodyPr/>
                    <a:lstStyle/>
                    <a:p>
                      <a:endParaRPr lang="en-US" dirty="0"/>
                    </a:p>
                  </a:txBody>
                  <a:tcPr/>
                </a:tc>
                <a:tc>
                  <a:txBody>
                    <a:bodyPr/>
                    <a:lstStyle/>
                    <a:p>
                      <a:endParaRPr lang="en-US" dirty="0"/>
                    </a:p>
                  </a:txBody>
                  <a:tcPr/>
                </a:tc>
                <a:tc>
                  <a:txBody>
                    <a:bodyPr/>
                    <a:lstStyle/>
                    <a:p>
                      <a:r>
                        <a:rPr lang="en-US" dirty="0"/>
                        <a:t>hiroshi.harada@i.kyoto-u.ac.jp</a:t>
                      </a:r>
                    </a:p>
                  </a:txBody>
                  <a:tcPr/>
                </a:tc>
                <a:extLst>
                  <a:ext uri="{0D108BD9-81ED-4DB2-BD59-A6C34878D82A}">
                    <a16:rowId xmlns:a16="http://schemas.microsoft.com/office/drawing/2014/main" val="996855589"/>
                  </a:ext>
                </a:extLst>
              </a:tr>
              <a:tr h="370840">
                <a:tc>
                  <a:txBody>
                    <a:bodyPr/>
                    <a:lstStyle/>
                    <a:p>
                      <a:r>
                        <a:rPr lang="en-US" dirty="0"/>
                        <a:t>Kunal Shah</a:t>
                      </a:r>
                    </a:p>
                  </a:txBody>
                  <a:tcPr/>
                </a:tc>
                <a:tc>
                  <a:txBody>
                    <a:bodyPr/>
                    <a:lstStyle/>
                    <a:p>
                      <a:r>
                        <a:rPr lang="en-US" dirty="0" err="1"/>
                        <a:t>Itron</a:t>
                      </a:r>
                      <a:endParaRPr lang="en-US" dirty="0"/>
                    </a:p>
                  </a:txBody>
                  <a:tcPr/>
                </a:tc>
                <a:tc>
                  <a:txBody>
                    <a:bodyPr/>
                    <a:lstStyle/>
                    <a:p>
                      <a:endParaRPr lang="en-US" dirty="0"/>
                    </a:p>
                  </a:txBody>
                  <a:tcPr/>
                </a:tc>
                <a:tc>
                  <a:txBody>
                    <a:bodyPr/>
                    <a:lstStyle/>
                    <a:p>
                      <a:endParaRPr lang="en-US" dirty="0"/>
                    </a:p>
                  </a:txBody>
                  <a:tcPr/>
                </a:tc>
                <a:tc>
                  <a:txBody>
                    <a:bodyPr/>
                    <a:lstStyle/>
                    <a:p>
                      <a:r>
                        <a:rPr lang="fi-FI" dirty="0"/>
                        <a:t>Kunal.Shah@itron.com</a:t>
                      </a:r>
                      <a:endParaRPr lang="en-US" dirty="0"/>
                    </a:p>
                  </a:txBody>
                  <a:tcPr/>
                </a:tc>
                <a:extLst>
                  <a:ext uri="{0D108BD9-81ED-4DB2-BD59-A6C34878D82A}">
                    <a16:rowId xmlns:a16="http://schemas.microsoft.com/office/drawing/2014/main" val="344197990"/>
                  </a:ext>
                </a:extLst>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D20A1-4C8F-7E48-BD15-136CC6AF36D5}"/>
              </a:ext>
            </a:extLst>
          </p:cNvPr>
          <p:cNvSpPr>
            <a:spLocks noGrp="1"/>
          </p:cNvSpPr>
          <p:nvPr>
            <p:ph type="title"/>
          </p:nvPr>
        </p:nvSpPr>
        <p:spPr/>
        <p:txBody>
          <a:bodyPr/>
          <a:lstStyle/>
          <a:p>
            <a:r>
              <a:rPr lang="en-US" dirty="0"/>
              <a:t>TG15.4aa Timeline</a:t>
            </a:r>
          </a:p>
        </p:txBody>
      </p:sp>
      <p:sp>
        <p:nvSpPr>
          <p:cNvPr id="3" name="Date Placeholder 2">
            <a:extLst>
              <a:ext uri="{FF2B5EF4-FFF2-40B4-BE49-F238E27FC236}">
                <a16:creationId xmlns:a16="http://schemas.microsoft.com/office/drawing/2014/main" id="{D160BE7D-C91D-994A-A133-24342EB64C85}"/>
              </a:ext>
            </a:extLst>
          </p:cNvPr>
          <p:cNvSpPr>
            <a:spLocks noGrp="1"/>
          </p:cNvSpPr>
          <p:nvPr>
            <p:ph type="dt" idx="10"/>
          </p:nvPr>
        </p:nvSpPr>
        <p:spPr/>
        <p:txBody>
          <a:bodyPr/>
          <a:lstStyle/>
          <a:p>
            <a:r>
              <a:rPr lang="en-US"/>
              <a:t>July 2021</a:t>
            </a:r>
            <a:endParaRPr lang="en-GB"/>
          </a:p>
        </p:txBody>
      </p:sp>
      <p:sp>
        <p:nvSpPr>
          <p:cNvPr id="4" name="Footer Placeholder 3">
            <a:extLst>
              <a:ext uri="{FF2B5EF4-FFF2-40B4-BE49-F238E27FC236}">
                <a16:creationId xmlns:a16="http://schemas.microsoft.com/office/drawing/2014/main" id="{59493B0B-8D4D-0941-894D-30D81D6A8A4A}"/>
              </a:ext>
            </a:extLst>
          </p:cNvPr>
          <p:cNvSpPr>
            <a:spLocks noGrp="1"/>
          </p:cNvSpPr>
          <p:nvPr>
            <p:ph type="ftr" idx="11"/>
          </p:nvPr>
        </p:nvSpPr>
        <p:spPr/>
        <p:txBody>
          <a:bodyPr/>
          <a:lstStyle/>
          <a:p>
            <a:r>
              <a:rPr lang="en-GB"/>
              <a:t>Takashi Kuramochi(Lapis Technology)</a:t>
            </a:r>
            <a:endParaRPr lang="en-GB" dirty="0"/>
          </a:p>
        </p:txBody>
      </p:sp>
      <p:sp>
        <p:nvSpPr>
          <p:cNvPr id="5" name="Slide Number Placeholder 4">
            <a:extLst>
              <a:ext uri="{FF2B5EF4-FFF2-40B4-BE49-F238E27FC236}">
                <a16:creationId xmlns:a16="http://schemas.microsoft.com/office/drawing/2014/main" id="{EE582C9E-F801-4345-87B4-4D06B988CAED}"/>
              </a:ext>
            </a:extLst>
          </p:cNvPr>
          <p:cNvSpPr>
            <a:spLocks noGrp="1"/>
          </p:cNvSpPr>
          <p:nvPr>
            <p:ph type="sldNum" idx="12"/>
          </p:nvPr>
        </p:nvSpPr>
        <p:spPr/>
        <p:txBody>
          <a:bodyPr/>
          <a:lstStyle/>
          <a:p>
            <a:r>
              <a:rPr lang="en-GB"/>
              <a:t>Slide </a:t>
            </a:r>
            <a:fld id="{06B781AF-4CCF-49B0-A572-DE54FBE5D942}" type="slidenum">
              <a:rPr lang="en-GB" smtClean="0"/>
              <a:pPr/>
              <a:t>10</a:t>
            </a:fld>
            <a:endParaRPr lang="en-GB"/>
          </a:p>
        </p:txBody>
      </p:sp>
      <p:graphicFrame>
        <p:nvGraphicFramePr>
          <p:cNvPr id="6" name="Table 5">
            <a:extLst>
              <a:ext uri="{FF2B5EF4-FFF2-40B4-BE49-F238E27FC236}">
                <a16:creationId xmlns:a16="http://schemas.microsoft.com/office/drawing/2014/main" id="{6DE6C6C6-F2BE-254F-AC28-A80A0DDF9EFC}"/>
              </a:ext>
            </a:extLst>
          </p:cNvPr>
          <p:cNvGraphicFramePr>
            <a:graphicFrameLocks noGrp="1"/>
          </p:cNvGraphicFramePr>
          <p:nvPr>
            <p:extLst>
              <p:ext uri="{D42A27DB-BD31-4B8C-83A1-F6EECF244321}">
                <p14:modId xmlns:p14="http://schemas.microsoft.com/office/powerpoint/2010/main" val="2317120932"/>
              </p:ext>
            </p:extLst>
          </p:nvPr>
        </p:nvGraphicFramePr>
        <p:xfrm>
          <a:off x="1631505" y="2002497"/>
          <a:ext cx="8527437" cy="2225040"/>
        </p:xfrm>
        <a:graphic>
          <a:graphicData uri="http://schemas.openxmlformats.org/drawingml/2006/table">
            <a:tbl>
              <a:tblPr firstRow="1" bandRow="1">
                <a:tableStyleId>{00A15C55-8517-42AA-B614-E9B94910E393}</a:tableStyleId>
              </a:tblPr>
              <a:tblGrid>
                <a:gridCol w="3600399">
                  <a:extLst>
                    <a:ext uri="{9D8B030D-6E8A-4147-A177-3AD203B41FA5}">
                      <a16:colId xmlns:a16="http://schemas.microsoft.com/office/drawing/2014/main" val="503046018"/>
                    </a:ext>
                  </a:extLst>
                </a:gridCol>
                <a:gridCol w="2084559">
                  <a:extLst>
                    <a:ext uri="{9D8B030D-6E8A-4147-A177-3AD203B41FA5}">
                      <a16:colId xmlns:a16="http://schemas.microsoft.com/office/drawing/2014/main" val="571804262"/>
                    </a:ext>
                  </a:extLst>
                </a:gridCol>
                <a:gridCol w="2842479">
                  <a:extLst>
                    <a:ext uri="{9D8B030D-6E8A-4147-A177-3AD203B41FA5}">
                      <a16:colId xmlns:a16="http://schemas.microsoft.com/office/drawing/2014/main" val="2957723909"/>
                    </a:ext>
                  </a:extLst>
                </a:gridCol>
              </a:tblGrid>
              <a:tr h="370840">
                <a:tc>
                  <a:txBody>
                    <a:bodyPr/>
                    <a:lstStyle/>
                    <a:p>
                      <a:pPr algn="ctr"/>
                      <a:endParaRPr lang="en-US" dirty="0"/>
                    </a:p>
                  </a:txBody>
                  <a:tcPr/>
                </a:tc>
                <a:tc>
                  <a:txBody>
                    <a:bodyPr/>
                    <a:lstStyle/>
                    <a:p>
                      <a:pPr algn="ctr"/>
                      <a:r>
                        <a:rPr lang="en-US" dirty="0"/>
                        <a:t>Open</a:t>
                      </a:r>
                    </a:p>
                  </a:txBody>
                  <a:tcPr/>
                </a:tc>
                <a:tc>
                  <a:txBody>
                    <a:bodyPr/>
                    <a:lstStyle/>
                    <a:p>
                      <a:pPr algn="ctr"/>
                      <a:r>
                        <a:rPr lang="en-US" dirty="0"/>
                        <a:t>Close</a:t>
                      </a:r>
                    </a:p>
                  </a:txBody>
                  <a:tcPr/>
                </a:tc>
                <a:extLst>
                  <a:ext uri="{0D108BD9-81ED-4DB2-BD59-A6C34878D82A}">
                    <a16:rowId xmlns:a16="http://schemas.microsoft.com/office/drawing/2014/main" val="2921654569"/>
                  </a:ext>
                </a:extLst>
              </a:tr>
              <a:tr h="370840">
                <a:tc>
                  <a:txBody>
                    <a:bodyPr/>
                    <a:lstStyle/>
                    <a:p>
                      <a:r>
                        <a:rPr lang="en-US" dirty="0"/>
                        <a:t>First SA Ballot</a:t>
                      </a:r>
                    </a:p>
                  </a:txBody>
                  <a:tcPr/>
                </a:tc>
                <a:tc>
                  <a:txBody>
                    <a:bodyPr/>
                    <a:lstStyle/>
                    <a:p>
                      <a:r>
                        <a:rPr lang="en-US" dirty="0"/>
                        <a:t>16</a:t>
                      </a:r>
                      <a:r>
                        <a:rPr lang="en-US" baseline="30000" dirty="0"/>
                        <a:t>th</a:t>
                      </a:r>
                      <a:r>
                        <a:rPr lang="en-US" dirty="0"/>
                        <a:t> August,2021</a:t>
                      </a:r>
                    </a:p>
                  </a:txBody>
                  <a:tcPr/>
                </a:tc>
                <a:tc>
                  <a:txBody>
                    <a:bodyPr/>
                    <a:lstStyle/>
                    <a:p>
                      <a:r>
                        <a:rPr lang="en-US" dirty="0"/>
                        <a:t>15</a:t>
                      </a:r>
                      <a:r>
                        <a:rPr lang="en-US" baseline="30000" dirty="0"/>
                        <a:t>th</a:t>
                      </a:r>
                      <a:r>
                        <a:rPr lang="en-US" dirty="0"/>
                        <a:t> September,2021</a:t>
                      </a:r>
                    </a:p>
                  </a:txBody>
                  <a:tcPr/>
                </a:tc>
                <a:extLst>
                  <a:ext uri="{0D108BD9-81ED-4DB2-BD59-A6C34878D82A}">
                    <a16:rowId xmlns:a16="http://schemas.microsoft.com/office/drawing/2014/main" val="3962704897"/>
                  </a:ext>
                </a:extLst>
              </a:tr>
              <a:tr h="370840">
                <a:tc>
                  <a:txBody>
                    <a:bodyPr/>
                    <a:lstStyle/>
                    <a:p>
                      <a:r>
                        <a:rPr lang="en-US" dirty="0"/>
                        <a:t>Second SA Ballot</a:t>
                      </a:r>
                    </a:p>
                  </a:txBody>
                  <a:tcPr/>
                </a:tc>
                <a:tc>
                  <a:txBody>
                    <a:bodyPr/>
                    <a:lstStyle/>
                    <a:p>
                      <a:r>
                        <a:rPr lang="en-US" dirty="0"/>
                        <a:t>1</a:t>
                      </a:r>
                      <a:r>
                        <a:rPr lang="en-US" baseline="30000" dirty="0"/>
                        <a:t>st</a:t>
                      </a:r>
                      <a:r>
                        <a:rPr lang="en-US" dirty="0"/>
                        <a:t> October,2021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15</a:t>
                      </a:r>
                      <a:r>
                        <a:rPr lang="en-US" baseline="30000" dirty="0"/>
                        <a:t>th</a:t>
                      </a:r>
                      <a:r>
                        <a:rPr lang="en-US" dirty="0"/>
                        <a:t> October,2021</a:t>
                      </a:r>
                    </a:p>
                  </a:txBody>
                  <a:tcPr/>
                </a:tc>
                <a:extLst>
                  <a:ext uri="{0D108BD9-81ED-4DB2-BD59-A6C34878D82A}">
                    <a16:rowId xmlns:a16="http://schemas.microsoft.com/office/drawing/2014/main" val="2427733451"/>
                  </a:ext>
                </a:extLst>
              </a:tr>
              <a:tr h="370840">
                <a:tc>
                  <a:txBody>
                    <a:bodyPr/>
                    <a:lstStyle/>
                    <a:p>
                      <a:r>
                        <a:rPr lang="en-US" dirty="0"/>
                        <a:t>Third SA Ballot</a:t>
                      </a:r>
                    </a:p>
                  </a:txBody>
                  <a:tcPr/>
                </a:tc>
                <a:tc>
                  <a:txBody>
                    <a:bodyPr/>
                    <a:lstStyle/>
                    <a:p>
                      <a:r>
                        <a:rPr lang="en-US" dirty="0"/>
                        <a:t>28</a:t>
                      </a:r>
                      <a:r>
                        <a:rPr lang="en-US" baseline="30000" dirty="0"/>
                        <a:t>th</a:t>
                      </a:r>
                      <a:r>
                        <a:rPr lang="en-US" dirty="0"/>
                        <a:t> October,2021</a:t>
                      </a:r>
                    </a:p>
                  </a:txBody>
                  <a:tcPr/>
                </a:tc>
                <a:tc>
                  <a:txBody>
                    <a:bodyPr/>
                    <a:lstStyle/>
                    <a:p>
                      <a:r>
                        <a:rPr lang="en-US" dirty="0"/>
                        <a:t>13</a:t>
                      </a:r>
                      <a:r>
                        <a:rPr lang="en-US" baseline="30000" dirty="0"/>
                        <a:t>th</a:t>
                      </a:r>
                      <a:r>
                        <a:rPr lang="en-US" dirty="0"/>
                        <a:t> November,2021</a:t>
                      </a:r>
                    </a:p>
                  </a:txBody>
                  <a:tcPr/>
                </a:tc>
                <a:extLst>
                  <a:ext uri="{0D108BD9-81ED-4DB2-BD59-A6C34878D82A}">
                    <a16:rowId xmlns:a16="http://schemas.microsoft.com/office/drawing/2014/main" val="1211832182"/>
                  </a:ext>
                </a:extLst>
              </a:tr>
              <a:tr h="370840">
                <a:tc>
                  <a:txBody>
                    <a:bodyPr/>
                    <a:lstStyle/>
                    <a:p>
                      <a:r>
                        <a:rPr lang="en-US" dirty="0"/>
                        <a:t>EC to </a:t>
                      </a:r>
                      <a:r>
                        <a:rPr lang="en-US" dirty="0" err="1"/>
                        <a:t>RevCom</a:t>
                      </a:r>
                      <a:endParaRPr lang="en-US" dirty="0"/>
                    </a:p>
                  </a:txBody>
                  <a:tcPr/>
                </a:tc>
                <a:tc>
                  <a:txBody>
                    <a:bodyPr/>
                    <a:lstStyle/>
                    <a:p>
                      <a:r>
                        <a:rPr lang="en-US" dirty="0"/>
                        <a:t>November,2021</a:t>
                      </a:r>
                    </a:p>
                  </a:txBody>
                  <a:tcPr/>
                </a:tc>
                <a:tc>
                  <a:txBody>
                    <a:bodyPr/>
                    <a:lstStyle/>
                    <a:p>
                      <a:endParaRPr lang="en-US" dirty="0"/>
                    </a:p>
                  </a:txBody>
                  <a:tcPr/>
                </a:tc>
                <a:extLst>
                  <a:ext uri="{0D108BD9-81ED-4DB2-BD59-A6C34878D82A}">
                    <a16:rowId xmlns:a16="http://schemas.microsoft.com/office/drawing/2014/main" val="396449969"/>
                  </a:ext>
                </a:extLst>
              </a:tr>
              <a:tr h="370840">
                <a:tc>
                  <a:txBody>
                    <a:bodyPr/>
                    <a:lstStyle/>
                    <a:p>
                      <a:r>
                        <a:rPr lang="en-US" dirty="0" err="1"/>
                        <a:t>RevCom</a:t>
                      </a:r>
                      <a:r>
                        <a:rPr lang="en-US" dirty="0"/>
                        <a:t> to SB</a:t>
                      </a:r>
                    </a:p>
                  </a:txBody>
                  <a:tcPr/>
                </a:tc>
                <a:tc>
                  <a:txBody>
                    <a:bodyPr/>
                    <a:lstStyle/>
                    <a:p>
                      <a:r>
                        <a:rPr lang="en-US" dirty="0"/>
                        <a:t>December,2021</a:t>
                      </a:r>
                    </a:p>
                  </a:txBody>
                  <a:tcPr/>
                </a:tc>
                <a:tc>
                  <a:txBody>
                    <a:bodyPr/>
                    <a:lstStyle/>
                    <a:p>
                      <a:endParaRPr lang="en-US" dirty="0"/>
                    </a:p>
                  </a:txBody>
                  <a:tcPr/>
                </a:tc>
                <a:extLst>
                  <a:ext uri="{0D108BD9-81ED-4DB2-BD59-A6C34878D82A}">
                    <a16:rowId xmlns:a16="http://schemas.microsoft.com/office/drawing/2014/main" val="3173524616"/>
                  </a:ext>
                </a:extLst>
              </a:tr>
            </a:tbl>
          </a:graphicData>
        </a:graphic>
      </p:graphicFrame>
    </p:spTree>
    <p:extLst>
      <p:ext uri="{BB962C8B-B14F-4D97-AF65-F5344CB8AC3E}">
        <p14:creationId xmlns:p14="http://schemas.microsoft.com/office/powerpoint/2010/main" val="1955796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Introduction</a:t>
            </a:r>
          </a:p>
        </p:txBody>
      </p:sp>
      <p:sp>
        <p:nvSpPr>
          <p:cNvPr id="4098" name="Rectangle 2"/>
          <p:cNvSpPr>
            <a:spLocks noGrp="1" noChangeArrowheads="1"/>
          </p:cNvSpPr>
          <p:nvPr>
            <p:ph idx="1"/>
          </p:nvPr>
        </p:nvSpPr>
        <p:spPr>
          <a:xfrm>
            <a:off x="263352" y="1981201"/>
            <a:ext cx="11809312" cy="4113213"/>
          </a:xfrm>
          <a:ln/>
        </p:spPr>
        <p:txBody>
          <a:bodyPr/>
          <a:lstStyle/>
          <a:p>
            <a:pPr>
              <a:buFont typeface="Arial" panose="020B0604020202020204" pitchFamily="34" charset="0"/>
              <a:buChar char="•"/>
            </a:pPr>
            <a:r>
              <a:rPr lang="en-GB" dirty="0">
                <a:ea typeface="ＭＳ Ｐゴシック" pitchFamily="34" charset="-128"/>
              </a:rPr>
              <a:t>This document contains the report to the IEEE 802 Executive Committee in support of a request for unconditional approval to send IEEE P802.15.4aa/D08 to SA Ballot.</a:t>
            </a:r>
          </a:p>
          <a:p>
            <a:pPr>
              <a:buFont typeface="Arial" panose="020B0604020202020204" pitchFamily="34" charset="0"/>
              <a:buChar char="•"/>
            </a:pPr>
            <a:endParaRPr lang="en-GB" dirty="0">
              <a:ea typeface="ＭＳ Ｐゴシック" pitchFamily="34" charset="-128"/>
            </a:endParaRPr>
          </a:p>
          <a:p>
            <a:pPr>
              <a:buFont typeface="Arial" panose="020B0604020202020204" pitchFamily="34" charset="0"/>
              <a:buChar char="•"/>
            </a:pPr>
            <a:r>
              <a:rPr lang="en-GB" dirty="0">
                <a:ea typeface="ＭＳ Ｐゴシック" pitchFamily="34" charset="-128"/>
              </a:rPr>
              <a:t>The WG motion to request unconditional approval was approved during the July Virtual Plenary session of the 802.15 working group on </a:t>
            </a:r>
            <a:r>
              <a:rPr lang="en-GB" dirty="0">
                <a:solidFill>
                  <a:srgbClr val="FF0000"/>
                </a:solidFill>
                <a:ea typeface="ＭＳ Ｐゴシック" pitchFamily="34" charset="-128"/>
              </a:rPr>
              <a:t>22 July 2021</a:t>
            </a:r>
            <a:r>
              <a:rPr lang="en-GB" dirty="0">
                <a:ea typeface="ＭＳ Ｐゴシック" pitchFamily="34" charset="-128"/>
              </a:rPr>
              <a:t>.</a:t>
            </a:r>
          </a:p>
          <a:p>
            <a:pPr marL="800100" lvl="1" indent="-342900">
              <a:buFont typeface="Arial" panose="020B0604020202020204" pitchFamily="34" charset="0"/>
              <a:buChar char="•"/>
            </a:pPr>
            <a:r>
              <a:rPr lang="en-GB" dirty="0">
                <a:ea typeface="ＭＳ Ｐゴシック" pitchFamily="34" charset="-128"/>
              </a:rPr>
              <a:t>Passed in the Working Group  </a:t>
            </a:r>
            <a:r>
              <a:rPr lang="en-GB" dirty="0">
                <a:solidFill>
                  <a:srgbClr val="FF0000"/>
                </a:solidFill>
                <a:ea typeface="ＭＳ Ｐゴシック" pitchFamily="34" charset="-128"/>
              </a:rPr>
              <a:t>XX</a:t>
            </a:r>
            <a:r>
              <a:rPr lang="en-GB" dirty="0">
                <a:ea typeface="ＭＳ Ｐゴシック" pitchFamily="34" charset="-128"/>
              </a:rPr>
              <a:t> yes, </a:t>
            </a:r>
            <a:r>
              <a:rPr lang="en-GB" dirty="0">
                <a:solidFill>
                  <a:srgbClr val="FF0000"/>
                </a:solidFill>
                <a:ea typeface="ＭＳ Ｐゴシック" pitchFamily="34" charset="-128"/>
              </a:rPr>
              <a:t>YY</a:t>
            </a:r>
            <a:r>
              <a:rPr lang="en-GB" dirty="0">
                <a:ea typeface="ＭＳ Ｐゴシック" pitchFamily="34" charset="-128"/>
              </a:rPr>
              <a:t> no , </a:t>
            </a:r>
            <a:r>
              <a:rPr lang="en-GB" dirty="0">
                <a:solidFill>
                  <a:srgbClr val="FF0000"/>
                </a:solidFill>
                <a:ea typeface="ＭＳ Ｐゴシック" pitchFamily="34" charset="-128"/>
              </a:rPr>
              <a:t>ZZ</a:t>
            </a:r>
            <a:r>
              <a:rPr lang="en-GB" dirty="0">
                <a:ea typeface="ＭＳ Ｐゴシック" pitchFamily="34" charset="-128"/>
              </a:rPr>
              <a:t> abstain</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a:t>Takashi Kuramochi(Lapis Technology)</a:t>
            </a:r>
            <a:endParaRPr lang="en-GB" dirty="0"/>
          </a:p>
        </p:txBody>
      </p:sp>
      <p:sp>
        <p:nvSpPr>
          <p:cNvPr id="4" name="Date Placeholder 3"/>
          <p:cNvSpPr>
            <a:spLocks noGrp="1"/>
          </p:cNvSpPr>
          <p:nvPr>
            <p:ph type="dt" idx="15"/>
          </p:nvPr>
        </p:nvSpPr>
        <p:spPr/>
        <p:txBody>
          <a:bodyPr/>
          <a:lstStyle/>
          <a:p>
            <a:r>
              <a:rPr lang="en-US"/>
              <a:t>July 2021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E0662-342D-0047-B893-C7F52E87D0AE}"/>
              </a:ext>
            </a:extLst>
          </p:cNvPr>
          <p:cNvSpPr>
            <a:spLocks noGrp="1"/>
          </p:cNvSpPr>
          <p:nvPr>
            <p:ph type="title"/>
          </p:nvPr>
        </p:nvSpPr>
        <p:spPr/>
        <p:txBody>
          <a:bodyPr/>
          <a:lstStyle/>
          <a:p>
            <a:r>
              <a:rPr lang="en-US" dirty="0"/>
              <a:t>Status Summary</a:t>
            </a:r>
          </a:p>
        </p:txBody>
      </p:sp>
      <p:sp>
        <p:nvSpPr>
          <p:cNvPr id="3" name="Content Placeholder 2">
            <a:extLst>
              <a:ext uri="{FF2B5EF4-FFF2-40B4-BE49-F238E27FC236}">
                <a16:creationId xmlns:a16="http://schemas.microsoft.com/office/drawing/2014/main" id="{3410BB9F-DF7D-7B4D-B27C-54DBD5030D8C}"/>
              </a:ext>
            </a:extLst>
          </p:cNvPr>
          <p:cNvSpPr>
            <a:spLocks noGrp="1"/>
          </p:cNvSpPr>
          <p:nvPr>
            <p:ph idx="1"/>
          </p:nvPr>
        </p:nvSpPr>
        <p:spPr/>
        <p:txBody>
          <a:bodyPr/>
          <a:lstStyle/>
          <a:p>
            <a:pPr>
              <a:buFont typeface="Arial" panose="020B0604020202020204" pitchFamily="34" charset="0"/>
              <a:buChar char="•"/>
            </a:pPr>
            <a:r>
              <a:rPr lang="en-US" dirty="0"/>
              <a:t>The P802.15.4aa Draft went through three WG Letter Ballots. Each draft achieved &gt; 75% needed for an approved draft</a:t>
            </a:r>
          </a:p>
          <a:p>
            <a:pPr>
              <a:buFont typeface="Arial" panose="020B0604020202020204" pitchFamily="34" charset="0"/>
              <a:buChar char="•"/>
            </a:pPr>
            <a:r>
              <a:rPr lang="en-US" dirty="0"/>
              <a:t>The TG has resolved 60 comments received on drafts P802.15.4aa/D6 and  D7.</a:t>
            </a:r>
          </a:p>
        </p:txBody>
      </p:sp>
      <p:sp>
        <p:nvSpPr>
          <p:cNvPr id="4" name="Slide Number Placeholder 3">
            <a:extLst>
              <a:ext uri="{FF2B5EF4-FFF2-40B4-BE49-F238E27FC236}">
                <a16:creationId xmlns:a16="http://schemas.microsoft.com/office/drawing/2014/main" id="{7329993B-0BD8-FE40-998A-4BA4FD54811C}"/>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9D232E9E-83C1-C841-BA21-16700F554E7E}"/>
              </a:ext>
            </a:extLst>
          </p:cNvPr>
          <p:cNvSpPr>
            <a:spLocks noGrp="1"/>
          </p:cNvSpPr>
          <p:nvPr>
            <p:ph type="ftr" idx="14"/>
          </p:nvPr>
        </p:nvSpPr>
        <p:spPr/>
        <p:txBody>
          <a:bodyPr/>
          <a:lstStyle/>
          <a:p>
            <a:r>
              <a:rPr lang="en-GB"/>
              <a:t>Takashi Kuramochi(Lapis Technology)</a:t>
            </a:r>
            <a:endParaRPr lang="en-GB" dirty="0"/>
          </a:p>
        </p:txBody>
      </p:sp>
      <p:sp>
        <p:nvSpPr>
          <p:cNvPr id="6" name="Date Placeholder 5">
            <a:extLst>
              <a:ext uri="{FF2B5EF4-FFF2-40B4-BE49-F238E27FC236}">
                <a16:creationId xmlns:a16="http://schemas.microsoft.com/office/drawing/2014/main" id="{E6E68E77-2030-2644-ACA0-6A2A18D87D62}"/>
              </a:ext>
            </a:extLst>
          </p:cNvPr>
          <p:cNvSpPr>
            <a:spLocks noGrp="1"/>
          </p:cNvSpPr>
          <p:nvPr>
            <p:ph type="dt" idx="15"/>
          </p:nvPr>
        </p:nvSpPr>
        <p:spPr/>
        <p:txBody>
          <a:bodyPr/>
          <a:lstStyle/>
          <a:p>
            <a:r>
              <a:rPr lang="en-US"/>
              <a:t>July 2021</a:t>
            </a:r>
            <a:endParaRPr lang="en-GB" dirty="0"/>
          </a:p>
        </p:txBody>
      </p:sp>
    </p:spTree>
    <p:extLst>
      <p:ext uri="{BB962C8B-B14F-4D97-AF65-F5344CB8AC3E}">
        <p14:creationId xmlns:p14="http://schemas.microsoft.com/office/powerpoint/2010/main" val="2875752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2FBC3311-CE7A-E249-8A24-1037354EB10E}"/>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3D15E7A8-002B-8E43-A24D-CCA02E347C5F}"/>
              </a:ext>
            </a:extLst>
          </p:cNvPr>
          <p:cNvSpPr>
            <a:spLocks noGrp="1"/>
          </p:cNvSpPr>
          <p:nvPr>
            <p:ph type="ftr" idx="11"/>
          </p:nvPr>
        </p:nvSpPr>
        <p:spPr/>
        <p:txBody>
          <a:bodyPr/>
          <a:lstStyle/>
          <a:p>
            <a:r>
              <a:rPr lang="en-GB"/>
              <a:t>Takashi Kuramochi(Lapis Technology)</a:t>
            </a:r>
            <a:endParaRPr lang="en-GB" dirty="0"/>
          </a:p>
        </p:txBody>
      </p:sp>
      <p:sp>
        <p:nvSpPr>
          <p:cNvPr id="4" name="Slide Number Placeholder 3">
            <a:extLst>
              <a:ext uri="{FF2B5EF4-FFF2-40B4-BE49-F238E27FC236}">
                <a16:creationId xmlns:a16="http://schemas.microsoft.com/office/drawing/2014/main" id="{3E1ECFE0-2F48-DE41-A09C-D98670D28510}"/>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2" name="Title 1">
            <a:extLst>
              <a:ext uri="{FF2B5EF4-FFF2-40B4-BE49-F238E27FC236}">
                <a16:creationId xmlns:a16="http://schemas.microsoft.com/office/drawing/2014/main" id="{2773DD9D-4101-AC4C-9CBD-F55B37A9B279}"/>
              </a:ext>
            </a:extLst>
          </p:cNvPr>
          <p:cNvSpPr>
            <a:spLocks noGrp="1"/>
          </p:cNvSpPr>
          <p:nvPr>
            <p:ph type="title" idx="4294967295"/>
          </p:nvPr>
        </p:nvSpPr>
        <p:spPr>
          <a:xfrm>
            <a:off x="0" y="685801"/>
            <a:ext cx="10361613" cy="582960"/>
          </a:xfrm>
        </p:spPr>
        <p:txBody>
          <a:bodyPr/>
          <a:lstStyle/>
          <a:p>
            <a:r>
              <a:rPr lang="en-GB" dirty="0">
                <a:ea typeface="ＭＳ Ｐゴシック" pitchFamily="34" charset="-128"/>
              </a:rPr>
              <a:t>802.15 WG Letter Ballot Results – P802.15.4aa</a:t>
            </a:r>
            <a:endParaRPr lang="en-US" dirty="0"/>
          </a:p>
        </p:txBody>
      </p:sp>
      <p:graphicFrame>
        <p:nvGraphicFramePr>
          <p:cNvPr id="7" name="Table 6">
            <a:extLst>
              <a:ext uri="{FF2B5EF4-FFF2-40B4-BE49-F238E27FC236}">
                <a16:creationId xmlns:a16="http://schemas.microsoft.com/office/drawing/2014/main" id="{A8D5A3CE-0519-484A-AF51-C2E8DAC5EC4F}"/>
              </a:ext>
            </a:extLst>
          </p:cNvPr>
          <p:cNvGraphicFramePr>
            <a:graphicFrameLocks noGrp="1"/>
          </p:cNvGraphicFramePr>
          <p:nvPr>
            <p:extLst>
              <p:ext uri="{D42A27DB-BD31-4B8C-83A1-F6EECF244321}">
                <p14:modId xmlns:p14="http://schemas.microsoft.com/office/powerpoint/2010/main" val="788051900"/>
              </p:ext>
            </p:extLst>
          </p:nvPr>
        </p:nvGraphicFramePr>
        <p:xfrm>
          <a:off x="335360" y="1412776"/>
          <a:ext cx="11449271" cy="4977142"/>
        </p:xfrm>
        <a:graphic>
          <a:graphicData uri="http://schemas.openxmlformats.org/drawingml/2006/table">
            <a:tbl>
              <a:tblPr firstRow="1" bandRow="1">
                <a:tableStyleId>{ED083AE6-46FA-4A59-8FB0-9F97EB10719F}</a:tableStyleId>
              </a:tblPr>
              <a:tblGrid>
                <a:gridCol w="841648">
                  <a:extLst>
                    <a:ext uri="{9D8B030D-6E8A-4147-A177-3AD203B41FA5}">
                      <a16:colId xmlns:a16="http://schemas.microsoft.com/office/drawing/2014/main" val="20000"/>
                    </a:ext>
                  </a:extLst>
                </a:gridCol>
                <a:gridCol w="1390600">
                  <a:extLst>
                    <a:ext uri="{9D8B030D-6E8A-4147-A177-3AD203B41FA5}">
                      <a16:colId xmlns:a16="http://schemas.microsoft.com/office/drawing/2014/main" val="20001"/>
                    </a:ext>
                  </a:extLst>
                </a:gridCol>
                <a:gridCol w="2756354">
                  <a:extLst>
                    <a:ext uri="{9D8B030D-6E8A-4147-A177-3AD203B41FA5}">
                      <a16:colId xmlns:a16="http://schemas.microsoft.com/office/drawing/2014/main" val="20002"/>
                    </a:ext>
                  </a:extLst>
                </a:gridCol>
                <a:gridCol w="1526348">
                  <a:extLst>
                    <a:ext uri="{9D8B030D-6E8A-4147-A177-3AD203B41FA5}">
                      <a16:colId xmlns:a16="http://schemas.microsoft.com/office/drawing/2014/main" val="20003"/>
                    </a:ext>
                  </a:extLst>
                </a:gridCol>
                <a:gridCol w="718283">
                  <a:extLst>
                    <a:ext uri="{9D8B030D-6E8A-4147-A177-3AD203B41FA5}">
                      <a16:colId xmlns:a16="http://schemas.microsoft.com/office/drawing/2014/main" val="20004"/>
                    </a:ext>
                  </a:extLst>
                </a:gridCol>
                <a:gridCol w="718283">
                  <a:extLst>
                    <a:ext uri="{9D8B030D-6E8A-4147-A177-3AD203B41FA5}">
                      <a16:colId xmlns:a16="http://schemas.microsoft.com/office/drawing/2014/main" val="20005"/>
                    </a:ext>
                  </a:extLst>
                </a:gridCol>
                <a:gridCol w="538712">
                  <a:extLst>
                    <a:ext uri="{9D8B030D-6E8A-4147-A177-3AD203B41FA5}">
                      <a16:colId xmlns:a16="http://schemas.microsoft.com/office/drawing/2014/main" val="20006"/>
                    </a:ext>
                  </a:extLst>
                </a:gridCol>
                <a:gridCol w="534840">
                  <a:extLst>
                    <a:ext uri="{9D8B030D-6E8A-4147-A177-3AD203B41FA5}">
                      <a16:colId xmlns:a16="http://schemas.microsoft.com/office/drawing/2014/main" val="20007"/>
                    </a:ext>
                  </a:extLst>
                </a:gridCol>
                <a:gridCol w="538712">
                  <a:extLst>
                    <a:ext uri="{9D8B030D-6E8A-4147-A177-3AD203B41FA5}">
                      <a16:colId xmlns:a16="http://schemas.microsoft.com/office/drawing/2014/main" val="20008"/>
                    </a:ext>
                  </a:extLst>
                </a:gridCol>
                <a:gridCol w="628497">
                  <a:extLst>
                    <a:ext uri="{9D8B030D-6E8A-4147-A177-3AD203B41FA5}">
                      <a16:colId xmlns:a16="http://schemas.microsoft.com/office/drawing/2014/main" val="20009"/>
                    </a:ext>
                  </a:extLst>
                </a:gridCol>
                <a:gridCol w="628497">
                  <a:extLst>
                    <a:ext uri="{9D8B030D-6E8A-4147-A177-3AD203B41FA5}">
                      <a16:colId xmlns:a16="http://schemas.microsoft.com/office/drawing/2014/main" val="20010"/>
                    </a:ext>
                  </a:extLst>
                </a:gridCol>
                <a:gridCol w="628497">
                  <a:extLst>
                    <a:ext uri="{9D8B030D-6E8A-4147-A177-3AD203B41FA5}">
                      <a16:colId xmlns:a16="http://schemas.microsoft.com/office/drawing/2014/main" val="20011"/>
                    </a:ext>
                  </a:extLst>
                </a:gridCol>
              </a:tblGrid>
              <a:tr h="96619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ID</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Title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Type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Pool</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Disapprove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extLst>
                  <a:ext uri="{0D108BD9-81ED-4DB2-BD59-A6C34878D82A}">
                    <a16:rowId xmlns:a16="http://schemas.microsoft.com/office/drawing/2014/main" val="10000"/>
                  </a:ext>
                </a:extLst>
              </a:tr>
              <a:tr h="491294">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183</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5-May-2021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Technical Letter Ballot for </a:t>
                      </a:r>
                      <a:r>
                        <a:rPr lang="en-US" sz="1400" kern="1200" dirty="0">
                          <a:solidFill>
                            <a:schemeClr val="tx1"/>
                          </a:solidFill>
                          <a:effectLst/>
                          <a:latin typeface="Arial" panose="020B0604020202020204" pitchFamily="34" charset="0"/>
                          <a:ea typeface="+mn-ea"/>
                          <a:cs typeface="Arial" panose="020B0604020202020204" pitchFamily="34" charset="0"/>
                        </a:rPr>
                        <a:t>P802.15.4aa/D6</a:t>
                      </a:r>
                      <a:endParaRPr lang="en-US" sz="1400" dirty="0">
                        <a:solidFill>
                          <a:schemeClr val="tx1"/>
                        </a:solidFill>
                        <a:latin typeface="Arial" panose="020B0604020202020204" pitchFamily="34" charset="0"/>
                        <a:cs typeface="Arial" panose="020B0604020202020204" pitchFamily="34" charset="0"/>
                      </a:endParaRP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Technical</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93</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59</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63.4</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5</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8.5</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52</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2</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96.3</a:t>
                      </a:r>
                    </a:p>
                  </a:txBody>
                  <a:tcPr/>
                </a:tc>
                <a:extLst>
                  <a:ext uri="{0D108BD9-81ED-4DB2-BD59-A6C34878D82A}">
                    <a16:rowId xmlns:a16="http://schemas.microsoft.com/office/drawing/2014/main" val="10001"/>
                  </a:ext>
                </a:extLst>
              </a:tr>
              <a:tr h="491294">
                <a:tc>
                  <a:txBody>
                    <a:bodyPr/>
                    <a:lstStyle/>
                    <a:p>
                      <a:pPr algn="ctr"/>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 _</a:t>
                      </a:r>
                    </a:p>
                  </a:txBody>
                  <a:tcPr/>
                </a:tc>
                <a:tc>
                  <a:txBody>
                    <a:bodyPr/>
                    <a:lstStyle/>
                    <a:p>
                      <a:r>
                        <a:rPr kumimoji="0" lang="en-US" sz="1400" b="0" i="0" u="none" strike="noStrike" kern="1200" cap="none" normalizeH="0" baseline="0" dirty="0">
                          <a:ln>
                            <a:noFill/>
                          </a:ln>
                          <a:solidFill>
                            <a:srgbClr val="FF0000"/>
                          </a:solidFill>
                          <a:effectLst/>
                          <a:latin typeface="Arial" charset="0"/>
                          <a:ea typeface="Times New Roman" pitchFamily="18" charset="0"/>
                          <a:cs typeface="Arial" charset="0"/>
                        </a:rPr>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FF0000"/>
                          </a:solidFill>
                          <a:effectLst/>
                          <a:latin typeface="Arial" charset="0"/>
                          <a:ea typeface="Times New Roman" pitchFamily="18" charset="0"/>
                          <a:cs typeface="Arial" charset="0"/>
                        </a:rPr>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normalizeH="0" baseline="0" dirty="0">
                          <a:ln>
                            <a:noFill/>
                          </a:ln>
                          <a:solidFill>
                            <a:srgbClr val="FF0000"/>
                          </a:solidFill>
                          <a:effectLst/>
                          <a:latin typeface="Arial" charset="0"/>
                          <a:ea typeface="Times New Roman" pitchFamily="18" charset="0"/>
                          <a:cs typeface="Arial" charset="0"/>
                        </a:rPr>
                        <a:t> </a:t>
                      </a:r>
                      <a:r>
                        <a:rPr kumimoji="0" lang="en-US" sz="1400" b="0" i="1" u="none" strike="noStrike" kern="1200" cap="none" normalizeH="0" baseline="0" dirty="0">
                          <a:ln>
                            <a:noFill/>
                          </a:ln>
                          <a:solidFill>
                            <a:schemeClr val="tx1"/>
                          </a:solidFill>
                          <a:effectLst/>
                          <a:latin typeface="Arial" charset="0"/>
                          <a:ea typeface="Times New Roman" pitchFamily="18" charset="0"/>
                          <a:cs typeface="Arial" charset="0"/>
                        </a:rPr>
                        <a:t>Aggregate Tally</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93</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59</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63.4</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5</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8.5</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52</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2</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96.3</a:t>
                      </a:r>
                    </a:p>
                  </a:txBody>
                  <a:tcPr/>
                </a:tc>
                <a:extLst>
                  <a:ext uri="{0D108BD9-81ED-4DB2-BD59-A6C34878D82A}">
                    <a16:rowId xmlns:a16="http://schemas.microsoft.com/office/drawing/2014/main" val="2516916016"/>
                  </a:ext>
                </a:extLst>
              </a:tr>
              <a:tr h="491294">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185</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13-June-2021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chemeClr val="tx1"/>
                          </a:solidFill>
                          <a:effectLst/>
                          <a:latin typeface="Arial" charset="0"/>
                          <a:ea typeface="Times New Roman" pitchFamily="18" charset="0"/>
                          <a:cs typeface="Arial" charset="0"/>
                        </a:rPr>
                        <a:t>First recirculation draft, P802.15.4aa/D7</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Recirculation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charset="0"/>
                          <a:ea typeface="Times New Roman" pitchFamily="18" charset="0"/>
                          <a:cs typeface="Arial" charset="0"/>
                        </a:rPr>
                        <a:t>93</a:t>
                      </a:r>
                      <a:endParaRPr kumimoji="0" lang="en-US" sz="1400" b="0" i="0" u="none" strike="noStrike" kern="1200" cap="none" spc="0" normalizeH="0" baseline="0" noProof="0" dirty="0">
                        <a:ln>
                          <a:noFill/>
                        </a:ln>
                        <a:solidFill>
                          <a:srgbClr val="000000"/>
                        </a:solidFill>
                        <a:effectLst/>
                        <a:uLnTx/>
                        <a:uFillTx/>
                        <a:latin typeface="Arial" charset="0"/>
                        <a:ea typeface="Times New Roman" pitchFamily="18" charset="0"/>
                        <a:cs typeface="Arial" charset="0"/>
                      </a:endParaRP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16</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17.2</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0</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0</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15</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1</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93.8</a:t>
                      </a:r>
                    </a:p>
                  </a:txBody>
                  <a:tcPr/>
                </a:tc>
                <a:extLst>
                  <a:ext uri="{0D108BD9-81ED-4DB2-BD59-A6C34878D82A}">
                    <a16:rowId xmlns:a16="http://schemas.microsoft.com/office/drawing/2014/main" val="10002"/>
                  </a:ext>
                </a:extLst>
              </a:tr>
              <a:tr h="491294">
                <a:tc>
                  <a:txBody>
                    <a:bodyPr/>
                    <a:lstStyle/>
                    <a:p>
                      <a:pPr algn="ctr"/>
                      <a:r>
                        <a:rPr kumimoji="0" lang="en-US" sz="1400" b="0" i="0" u="none" strike="noStrike" kern="1200" cap="none" normalizeH="0" baseline="0" dirty="0">
                          <a:ln>
                            <a:noFill/>
                          </a:ln>
                          <a:solidFill>
                            <a:sysClr val="windowText" lastClr="000000"/>
                          </a:solidFill>
                          <a:effectLst/>
                          <a:latin typeface="Arial" charset="0"/>
                          <a:ea typeface="Times New Roman" pitchFamily="18" charset="0"/>
                          <a:cs typeface="Arial" charset="0"/>
                        </a:rPr>
                        <a:t> _</a:t>
                      </a:r>
                    </a:p>
                  </a:txBody>
                  <a:tcPr/>
                </a:tc>
                <a:tc>
                  <a:txBody>
                    <a:bodyPr/>
                    <a:lstStyle/>
                    <a:p>
                      <a:r>
                        <a:rPr kumimoji="0" lang="en-US" sz="1400" b="0" i="0" u="none" strike="noStrike" kern="1200" cap="none" normalizeH="0" baseline="0" dirty="0">
                          <a:ln>
                            <a:noFill/>
                          </a:ln>
                          <a:solidFill>
                            <a:sysClr val="windowText" lastClr="000000"/>
                          </a:solidFill>
                          <a:effectLst/>
                          <a:latin typeface="Arial" charset="0"/>
                          <a:ea typeface="Times New Roman" pitchFamily="18" charset="0"/>
                          <a:cs typeface="Arial" charset="0"/>
                        </a:rPr>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FF0000"/>
                          </a:solidFill>
                          <a:effectLst/>
                          <a:latin typeface="Arial" charset="0"/>
                          <a:ea typeface="Times New Roman" pitchFamily="18" charset="0"/>
                          <a:cs typeface="Arial" charset="0"/>
                        </a:rPr>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normalizeH="0" baseline="0" dirty="0">
                          <a:ln>
                            <a:noFill/>
                          </a:ln>
                          <a:solidFill>
                            <a:srgbClr val="FF0000"/>
                          </a:solidFill>
                          <a:effectLst/>
                          <a:latin typeface="Arial" charset="0"/>
                          <a:ea typeface="Times New Roman" pitchFamily="18" charset="0"/>
                          <a:cs typeface="Arial" charset="0"/>
                        </a:rPr>
                        <a:t> </a:t>
                      </a:r>
                      <a:r>
                        <a:rPr kumimoji="0" lang="en-US" sz="1400" b="0" i="1" u="none" strike="noStrike" kern="1200" cap="none" normalizeH="0" baseline="0" dirty="0">
                          <a:ln>
                            <a:noFill/>
                          </a:ln>
                          <a:solidFill>
                            <a:schemeClr val="tx1"/>
                          </a:solidFill>
                          <a:effectLst/>
                          <a:latin typeface="Arial" charset="0"/>
                          <a:ea typeface="Times New Roman" pitchFamily="18" charset="0"/>
                          <a:cs typeface="Arial" charset="0"/>
                        </a:rPr>
                        <a:t>Aggregate Tally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charset="0"/>
                          <a:ea typeface="Times New Roman" pitchFamily="18" charset="0"/>
                          <a:cs typeface="Arial" charset="0"/>
                        </a:rPr>
                        <a:t>93</a:t>
                      </a:r>
                      <a:endParaRPr kumimoji="0" lang="en-US" sz="1400" b="0" i="0" u="none" strike="noStrike" kern="1200" cap="none" spc="0" normalizeH="0" baseline="0" noProof="0" dirty="0">
                        <a:ln>
                          <a:noFill/>
                        </a:ln>
                        <a:solidFill>
                          <a:srgbClr val="000000"/>
                        </a:solidFill>
                        <a:effectLst/>
                        <a:uLnTx/>
                        <a:uFillTx/>
                        <a:latin typeface="Arial" charset="0"/>
                        <a:ea typeface="Times New Roman" pitchFamily="18" charset="0"/>
                        <a:cs typeface="Arial" charset="0"/>
                      </a:endParaRPr>
                    </a:p>
                  </a:txBody>
                  <a:tcPr/>
                </a:tc>
                <a:tc>
                  <a:txBody>
                    <a:bodyPr/>
                    <a:lstStyle/>
                    <a:p>
                      <a:r>
                        <a:rPr kumimoji="0" lang="en-US" sz="1400" b="0" i="1" u="none" strike="noStrike" kern="1200" cap="none" normalizeH="0" baseline="0" dirty="0">
                          <a:ln>
                            <a:noFill/>
                          </a:ln>
                          <a:solidFill>
                            <a:schemeClr val="tx1"/>
                          </a:solidFill>
                          <a:effectLst/>
                          <a:latin typeface="Arial" charset="0"/>
                          <a:ea typeface="Times New Roman" pitchFamily="18" charset="0"/>
                          <a:cs typeface="Arial" charset="0"/>
                        </a:rPr>
                        <a:t>62</a:t>
                      </a:r>
                    </a:p>
                  </a:txBody>
                  <a:tcPr/>
                </a:tc>
                <a:tc>
                  <a:txBody>
                    <a:bodyPr/>
                    <a:lstStyle/>
                    <a:p>
                      <a:r>
                        <a:rPr kumimoji="0" lang="en-US" sz="1400" b="0" i="1" u="none" strike="noStrike" kern="1200" cap="none" normalizeH="0" baseline="0" dirty="0">
                          <a:ln>
                            <a:noFill/>
                          </a:ln>
                          <a:solidFill>
                            <a:schemeClr val="tx1"/>
                          </a:solidFill>
                          <a:effectLst/>
                          <a:latin typeface="Arial" charset="0"/>
                          <a:ea typeface="Times New Roman" pitchFamily="18" charset="0"/>
                          <a:cs typeface="Arial" charset="0"/>
                        </a:rPr>
                        <a:t>66.7</a:t>
                      </a:r>
                    </a:p>
                  </a:txBody>
                  <a:tcPr/>
                </a:tc>
                <a:tc>
                  <a:txBody>
                    <a:bodyPr/>
                    <a:lstStyle/>
                    <a:p>
                      <a:r>
                        <a:rPr kumimoji="0" lang="en-US" sz="1400" b="0" i="1" u="none" strike="noStrike" kern="1200" cap="none" normalizeH="0" baseline="0" dirty="0">
                          <a:ln>
                            <a:noFill/>
                          </a:ln>
                          <a:solidFill>
                            <a:schemeClr val="tx1"/>
                          </a:solidFill>
                          <a:effectLst/>
                          <a:latin typeface="Arial" charset="0"/>
                          <a:ea typeface="Times New Roman" pitchFamily="18" charset="0"/>
                          <a:cs typeface="Arial" charset="0"/>
                        </a:rPr>
                        <a:t>4</a:t>
                      </a:r>
                    </a:p>
                  </a:txBody>
                  <a:tcPr/>
                </a:tc>
                <a:tc>
                  <a:txBody>
                    <a:bodyPr/>
                    <a:lstStyle/>
                    <a:p>
                      <a:r>
                        <a:rPr kumimoji="0" lang="en-US" sz="1400" b="0" i="1" u="none" strike="noStrike" kern="1200" cap="none" normalizeH="0" baseline="0" dirty="0">
                          <a:ln>
                            <a:noFill/>
                          </a:ln>
                          <a:solidFill>
                            <a:schemeClr val="tx1"/>
                          </a:solidFill>
                          <a:effectLst/>
                          <a:latin typeface="Arial" charset="0"/>
                          <a:ea typeface="Times New Roman" pitchFamily="18" charset="0"/>
                          <a:cs typeface="Arial" charset="0"/>
                        </a:rPr>
                        <a:t>6.5</a:t>
                      </a:r>
                    </a:p>
                  </a:txBody>
                  <a:tcPr/>
                </a:tc>
                <a:tc>
                  <a:txBody>
                    <a:bodyPr/>
                    <a:lstStyle/>
                    <a:p>
                      <a:r>
                        <a:rPr kumimoji="0" lang="en-US" sz="1400" b="0" i="1" u="none" strike="noStrike" kern="1200" cap="none" normalizeH="0" baseline="0" dirty="0">
                          <a:ln>
                            <a:noFill/>
                          </a:ln>
                          <a:solidFill>
                            <a:schemeClr val="tx1"/>
                          </a:solidFill>
                          <a:effectLst/>
                          <a:latin typeface="Arial" charset="0"/>
                          <a:ea typeface="Times New Roman" pitchFamily="18" charset="0"/>
                          <a:cs typeface="Arial" charset="0"/>
                        </a:rPr>
                        <a:t>57</a:t>
                      </a:r>
                    </a:p>
                  </a:txBody>
                  <a:tcPr/>
                </a:tc>
                <a:tc>
                  <a:txBody>
                    <a:bodyPr/>
                    <a:lstStyle/>
                    <a:p>
                      <a:r>
                        <a:rPr kumimoji="0" lang="en-US" sz="1400" b="0" i="1" u="none" strike="noStrike" kern="1200" cap="none" normalizeH="0" baseline="0" dirty="0">
                          <a:ln>
                            <a:noFill/>
                          </a:ln>
                          <a:solidFill>
                            <a:schemeClr val="tx1"/>
                          </a:solidFill>
                          <a:effectLst/>
                          <a:latin typeface="Arial" charset="0"/>
                          <a:ea typeface="Times New Roman" pitchFamily="18" charset="0"/>
                          <a:cs typeface="Arial" charset="0"/>
                        </a:rPr>
                        <a:t>1</a:t>
                      </a:r>
                    </a:p>
                  </a:txBody>
                  <a:tcPr/>
                </a:tc>
                <a:tc>
                  <a:txBody>
                    <a:bodyPr/>
                    <a:lstStyle/>
                    <a:p>
                      <a:r>
                        <a:rPr kumimoji="0" lang="en-US" sz="1400" b="0" i="1" u="none" strike="noStrike" kern="1200" cap="none" normalizeH="0" baseline="0" dirty="0">
                          <a:ln>
                            <a:noFill/>
                          </a:ln>
                          <a:solidFill>
                            <a:sysClr val="windowText" lastClr="000000"/>
                          </a:solidFill>
                          <a:effectLst/>
                          <a:latin typeface="Arial" charset="0"/>
                          <a:ea typeface="Times New Roman" pitchFamily="18" charset="0"/>
                          <a:cs typeface="Arial" charset="0"/>
                        </a:rPr>
                        <a:t>98.3</a:t>
                      </a:r>
                    </a:p>
                  </a:txBody>
                  <a:tcPr/>
                </a:tc>
                <a:extLst>
                  <a:ext uri="{0D108BD9-81ED-4DB2-BD59-A6C34878D82A}">
                    <a16:rowId xmlns:a16="http://schemas.microsoft.com/office/drawing/2014/main" val="10003"/>
                  </a:ext>
                </a:extLst>
              </a:tr>
              <a:tr h="491294">
                <a:tc>
                  <a:txBody>
                    <a:bodyPr/>
                    <a:lstStyle/>
                    <a:p>
                      <a:r>
                        <a:rPr kumimoji="0" lang="en-US" sz="1400" b="0" i="0" u="none" strike="noStrike" kern="1200" cap="none" normalizeH="0" baseline="0" dirty="0">
                          <a:ln>
                            <a:noFill/>
                          </a:ln>
                          <a:solidFill>
                            <a:sysClr val="windowText" lastClr="000000"/>
                          </a:solidFill>
                          <a:effectLst/>
                          <a:latin typeface="Arial" charset="0"/>
                          <a:ea typeface="Times New Roman" pitchFamily="18" charset="0"/>
                          <a:cs typeface="Arial" charset="0"/>
                        </a:rPr>
                        <a:t>186</a:t>
                      </a:r>
                    </a:p>
                  </a:txBody>
                  <a:tcPr/>
                </a:tc>
                <a:tc>
                  <a:txBody>
                    <a:bodyPr/>
                    <a:lstStyle/>
                    <a:p>
                      <a:r>
                        <a:rPr kumimoji="0" lang="en-US" sz="1400" b="0" i="0" u="none" strike="noStrike" kern="1200" cap="none" normalizeH="0" baseline="0" dirty="0">
                          <a:ln>
                            <a:noFill/>
                          </a:ln>
                          <a:solidFill>
                            <a:sysClr val="windowText" lastClr="000000"/>
                          </a:solidFill>
                          <a:effectLst/>
                          <a:latin typeface="Arial" charset="0"/>
                          <a:ea typeface="Times New Roman" pitchFamily="18" charset="0"/>
                          <a:cs typeface="Arial" charset="0"/>
                        </a:rPr>
                        <a:t>9-July-2021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ysClr val="windowText" lastClr="000000"/>
                          </a:solidFill>
                          <a:effectLst/>
                          <a:latin typeface="Arial" charset="0"/>
                          <a:ea typeface="Times New Roman" pitchFamily="18" charset="0"/>
                          <a:cs typeface="Arial" charset="0"/>
                        </a:rPr>
                        <a:t>Second recirculation draft, P802.15.4aa/D8</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normalizeH="0" baseline="0" dirty="0">
                          <a:ln>
                            <a:noFill/>
                          </a:ln>
                          <a:solidFill>
                            <a:sysClr val="windowText" lastClr="000000"/>
                          </a:solidFill>
                          <a:effectLst/>
                          <a:latin typeface="Arial" charset="0"/>
                          <a:ea typeface="Times New Roman" pitchFamily="18" charset="0"/>
                          <a:cs typeface="Arial" charset="0"/>
                        </a:rPr>
                        <a:t>Recirculation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charset="0"/>
                          <a:ea typeface="Times New Roman" pitchFamily="18" charset="0"/>
                          <a:cs typeface="Arial" charset="0"/>
                        </a:rPr>
                        <a:t>93</a:t>
                      </a:r>
                      <a:endParaRPr kumimoji="0" lang="en-US" sz="1400" b="0" i="0" u="none" strike="noStrike" kern="1200" cap="none" spc="0" normalizeH="0" baseline="0" noProof="0" dirty="0">
                        <a:ln>
                          <a:noFill/>
                        </a:ln>
                        <a:solidFill>
                          <a:srgbClr val="000000"/>
                        </a:solidFill>
                        <a:effectLst/>
                        <a:uLnTx/>
                        <a:uFillTx/>
                        <a:latin typeface="Arial" charset="0"/>
                        <a:ea typeface="Times New Roman" pitchFamily="18" charset="0"/>
                        <a:cs typeface="Arial" charset="0"/>
                      </a:endParaRPr>
                    </a:p>
                  </a:txBody>
                  <a:tcPr/>
                </a:tc>
                <a:tc>
                  <a:txBody>
                    <a:bodyPr/>
                    <a:lstStyle/>
                    <a:p>
                      <a:r>
                        <a:rPr kumimoji="0" lang="en-US" sz="1400" b="0" i="0" u="none" strike="noStrike" kern="1200" cap="none" normalizeH="0" baseline="0" dirty="0">
                          <a:ln>
                            <a:noFill/>
                          </a:ln>
                          <a:solidFill>
                            <a:sysClr val="windowText" lastClr="000000"/>
                          </a:solidFill>
                          <a:effectLst/>
                          <a:latin typeface="Arial" charset="0"/>
                          <a:ea typeface="Times New Roman" pitchFamily="18" charset="0"/>
                          <a:cs typeface="Arial" charset="0"/>
                        </a:rPr>
                        <a:t>19</a:t>
                      </a:r>
                    </a:p>
                  </a:txBody>
                  <a:tcPr/>
                </a:tc>
                <a:tc>
                  <a:txBody>
                    <a:bodyPr/>
                    <a:lstStyle/>
                    <a:p>
                      <a:r>
                        <a:rPr kumimoji="0" lang="en-US" sz="1400" b="0" i="0" u="none" strike="noStrike" kern="1200" cap="none" normalizeH="0" baseline="0" dirty="0">
                          <a:ln>
                            <a:noFill/>
                          </a:ln>
                          <a:solidFill>
                            <a:sysClr val="windowText" lastClr="000000"/>
                          </a:solidFill>
                          <a:effectLst/>
                          <a:latin typeface="Arial" charset="0"/>
                          <a:ea typeface="Times New Roman" pitchFamily="18" charset="0"/>
                          <a:cs typeface="Arial" charset="0"/>
                        </a:rPr>
                        <a:t>20.4</a:t>
                      </a:r>
                    </a:p>
                  </a:txBody>
                  <a:tcPr/>
                </a:tc>
                <a:tc>
                  <a:txBody>
                    <a:bodyPr/>
                    <a:lstStyle/>
                    <a:p>
                      <a:r>
                        <a:rPr kumimoji="0" lang="en-US" sz="1400" b="0" i="0" u="none" strike="noStrike" kern="1200" cap="none" normalizeH="0" baseline="0" dirty="0">
                          <a:ln>
                            <a:noFill/>
                          </a:ln>
                          <a:solidFill>
                            <a:sysClr val="windowText" lastClr="000000"/>
                          </a:solidFill>
                          <a:effectLst/>
                          <a:latin typeface="Arial" charset="0"/>
                          <a:ea typeface="Times New Roman" pitchFamily="18" charset="0"/>
                          <a:cs typeface="Arial" charset="0"/>
                        </a:rPr>
                        <a:t>2</a:t>
                      </a:r>
                    </a:p>
                  </a:txBody>
                  <a:tcPr/>
                </a:tc>
                <a:tc>
                  <a:txBody>
                    <a:bodyPr/>
                    <a:lstStyle/>
                    <a:p>
                      <a:r>
                        <a:rPr kumimoji="0" lang="en-US" sz="1400" b="0" i="0" u="none" strike="noStrike" kern="1200" cap="none" normalizeH="0" baseline="0" dirty="0">
                          <a:ln>
                            <a:noFill/>
                          </a:ln>
                          <a:solidFill>
                            <a:sysClr val="windowText" lastClr="000000"/>
                          </a:solidFill>
                          <a:effectLst/>
                          <a:latin typeface="Arial" charset="0"/>
                          <a:ea typeface="Times New Roman" pitchFamily="18" charset="0"/>
                          <a:cs typeface="Arial" charset="0"/>
                        </a:rPr>
                        <a:t>10.5</a:t>
                      </a:r>
                    </a:p>
                  </a:txBody>
                  <a:tcPr/>
                </a:tc>
                <a:tc>
                  <a:txBody>
                    <a:bodyPr/>
                    <a:lstStyle/>
                    <a:p>
                      <a:r>
                        <a:rPr kumimoji="0" lang="en-US" sz="1400" b="0" i="0" u="none" strike="noStrike" kern="1200" cap="none" normalizeH="0" baseline="0" dirty="0">
                          <a:ln>
                            <a:noFill/>
                          </a:ln>
                          <a:solidFill>
                            <a:sysClr val="windowText" lastClr="000000"/>
                          </a:solidFill>
                          <a:effectLst/>
                          <a:latin typeface="Arial" charset="0"/>
                          <a:ea typeface="Times New Roman" pitchFamily="18" charset="0"/>
                          <a:cs typeface="Arial" charset="0"/>
                        </a:rPr>
                        <a:t>17</a:t>
                      </a:r>
                    </a:p>
                  </a:txBody>
                  <a:tcPr/>
                </a:tc>
                <a:tc>
                  <a:txBody>
                    <a:bodyPr/>
                    <a:lstStyle/>
                    <a:p>
                      <a:r>
                        <a:rPr kumimoji="0" lang="en-US" sz="1400" b="0" i="0" u="none" strike="noStrike" kern="1200" cap="none" normalizeH="0" baseline="0" dirty="0">
                          <a:ln>
                            <a:noFill/>
                          </a:ln>
                          <a:solidFill>
                            <a:sysClr val="windowText" lastClr="000000"/>
                          </a:solidFill>
                          <a:effectLst/>
                          <a:latin typeface="Arial" charset="0"/>
                          <a:ea typeface="Times New Roman" pitchFamily="18" charset="0"/>
                          <a:cs typeface="Arial" charset="0"/>
                        </a:rPr>
                        <a:t>0</a:t>
                      </a:r>
                    </a:p>
                  </a:txBody>
                  <a:tcPr/>
                </a:tc>
                <a:tc>
                  <a:txBody>
                    <a:bodyPr/>
                    <a:lstStyle/>
                    <a:p>
                      <a:r>
                        <a:rPr kumimoji="0" lang="en-US" sz="1400" b="0" i="0" u="none" strike="noStrike" kern="1200" cap="none" normalizeH="0" baseline="0" dirty="0">
                          <a:ln>
                            <a:noFill/>
                          </a:ln>
                          <a:solidFill>
                            <a:sysClr val="windowText" lastClr="000000"/>
                          </a:solidFill>
                          <a:effectLst/>
                          <a:latin typeface="Arial" charset="0"/>
                          <a:ea typeface="Times New Roman" pitchFamily="18" charset="0"/>
                          <a:cs typeface="Arial" charset="0"/>
                        </a:rPr>
                        <a:t>100</a:t>
                      </a:r>
                    </a:p>
                  </a:txBody>
                  <a:tcPr/>
                </a:tc>
                <a:extLst>
                  <a:ext uri="{0D108BD9-81ED-4DB2-BD59-A6C34878D82A}">
                    <a16:rowId xmlns:a16="http://schemas.microsoft.com/office/drawing/2014/main" val="1806610831"/>
                  </a:ext>
                </a:extLst>
              </a:tr>
              <a:tr h="491294">
                <a:tc>
                  <a:txBody>
                    <a:bodyPr/>
                    <a:lstStyle/>
                    <a:p>
                      <a:pPr algn="ctr"/>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 _</a:t>
                      </a:r>
                    </a:p>
                  </a:txBody>
                  <a:tcPr/>
                </a:tc>
                <a:tc>
                  <a:txBody>
                    <a:bodyPr/>
                    <a:lstStyle/>
                    <a:p>
                      <a:r>
                        <a:rPr kumimoji="0" lang="en-US" sz="1400" b="0" i="0" u="none" strike="noStrike" kern="1200" cap="none" normalizeH="0" baseline="0" dirty="0">
                          <a:ln>
                            <a:noFill/>
                          </a:ln>
                          <a:solidFill>
                            <a:srgbClr val="FF0000"/>
                          </a:solidFill>
                          <a:effectLst/>
                          <a:latin typeface="Arial" charset="0"/>
                          <a:ea typeface="Times New Roman" pitchFamily="18" charset="0"/>
                          <a:cs typeface="Arial" charset="0"/>
                        </a:rPr>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FF0000"/>
                          </a:solidFill>
                          <a:effectLst/>
                          <a:latin typeface="Arial" charset="0"/>
                          <a:ea typeface="Times New Roman" pitchFamily="18" charset="0"/>
                          <a:cs typeface="Arial" charset="0"/>
                        </a:rPr>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normalizeH="0" baseline="0" dirty="0">
                          <a:ln>
                            <a:noFill/>
                          </a:ln>
                          <a:solidFill>
                            <a:sysClr val="windowText" lastClr="000000"/>
                          </a:solidFill>
                          <a:effectLst/>
                          <a:latin typeface="Arial" charset="0"/>
                          <a:ea typeface="Times New Roman" pitchFamily="18" charset="0"/>
                          <a:cs typeface="Arial" charset="0"/>
                        </a:rPr>
                        <a:t> Aggregate Tally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Times New Roman" pitchFamily="18" charset="0"/>
                          <a:cs typeface="Arial" charset="0"/>
                        </a:rPr>
                        <a:t>93</a:t>
                      </a:r>
                    </a:p>
                  </a:txBody>
                  <a:tcPr/>
                </a:tc>
                <a:tc>
                  <a:txBody>
                    <a:bodyPr/>
                    <a:lstStyle/>
                    <a:p>
                      <a:r>
                        <a:rPr kumimoji="0" lang="en-US" sz="1400" b="0" i="1" u="none" strike="noStrike" kern="1200" cap="none" normalizeH="0" baseline="0" dirty="0">
                          <a:ln>
                            <a:noFill/>
                          </a:ln>
                          <a:solidFill>
                            <a:sysClr val="windowText" lastClr="000000"/>
                          </a:solidFill>
                          <a:effectLst/>
                          <a:latin typeface="Arial" charset="0"/>
                          <a:ea typeface="Times New Roman" pitchFamily="18" charset="0"/>
                          <a:cs typeface="Arial" charset="0"/>
                        </a:rPr>
                        <a:t>65</a:t>
                      </a:r>
                    </a:p>
                  </a:txBody>
                  <a:tcPr/>
                </a:tc>
                <a:tc>
                  <a:txBody>
                    <a:bodyPr/>
                    <a:lstStyle/>
                    <a:p>
                      <a:r>
                        <a:rPr kumimoji="0" lang="en-US" sz="1400" b="0" i="1" u="none" strike="noStrike" kern="1200" cap="none" normalizeH="0" baseline="0" dirty="0">
                          <a:ln>
                            <a:noFill/>
                          </a:ln>
                          <a:solidFill>
                            <a:sysClr val="windowText" lastClr="000000"/>
                          </a:solidFill>
                          <a:effectLst/>
                          <a:latin typeface="Arial" charset="0"/>
                          <a:ea typeface="Times New Roman" pitchFamily="18" charset="0"/>
                          <a:cs typeface="Arial" charset="0"/>
                        </a:rPr>
                        <a:t>69.9</a:t>
                      </a:r>
                    </a:p>
                  </a:txBody>
                  <a:tcPr/>
                </a:tc>
                <a:tc>
                  <a:txBody>
                    <a:bodyPr/>
                    <a:lstStyle/>
                    <a:p>
                      <a:r>
                        <a:rPr kumimoji="0" lang="en-US" sz="1400" b="0" i="1" u="none" strike="noStrike" kern="1200" cap="none" normalizeH="0" baseline="0" dirty="0">
                          <a:ln>
                            <a:noFill/>
                          </a:ln>
                          <a:solidFill>
                            <a:sysClr val="windowText" lastClr="000000"/>
                          </a:solidFill>
                          <a:effectLst/>
                          <a:latin typeface="Arial" charset="0"/>
                          <a:ea typeface="Times New Roman" pitchFamily="18" charset="0"/>
                          <a:cs typeface="Arial" charset="0"/>
                        </a:rPr>
                        <a:t>6</a:t>
                      </a:r>
                    </a:p>
                  </a:txBody>
                  <a:tcPr/>
                </a:tc>
                <a:tc>
                  <a:txBody>
                    <a:bodyPr/>
                    <a:lstStyle/>
                    <a:p>
                      <a:r>
                        <a:rPr kumimoji="0" lang="en-US" sz="1400" b="0" i="1" u="none" strike="noStrike" kern="1200" cap="none" normalizeH="0" baseline="0" dirty="0">
                          <a:ln>
                            <a:noFill/>
                          </a:ln>
                          <a:solidFill>
                            <a:sysClr val="windowText" lastClr="000000"/>
                          </a:solidFill>
                          <a:effectLst/>
                          <a:latin typeface="Arial" charset="0"/>
                          <a:ea typeface="Times New Roman" pitchFamily="18" charset="0"/>
                          <a:cs typeface="Arial" charset="0"/>
                        </a:rPr>
                        <a:t>9.2</a:t>
                      </a:r>
                    </a:p>
                  </a:txBody>
                  <a:tcPr/>
                </a:tc>
                <a:tc>
                  <a:txBody>
                    <a:bodyPr/>
                    <a:lstStyle/>
                    <a:p>
                      <a:r>
                        <a:rPr kumimoji="0" lang="en-US" sz="1400" b="0" i="1" u="none" strike="noStrike" kern="1200" cap="none" normalizeH="0" baseline="0" dirty="0">
                          <a:ln>
                            <a:noFill/>
                          </a:ln>
                          <a:solidFill>
                            <a:sysClr val="windowText" lastClr="000000"/>
                          </a:solidFill>
                          <a:effectLst/>
                          <a:latin typeface="Arial" charset="0"/>
                          <a:ea typeface="Times New Roman" pitchFamily="18" charset="0"/>
                          <a:cs typeface="Arial" charset="0"/>
                        </a:rPr>
                        <a:t>59</a:t>
                      </a:r>
                    </a:p>
                  </a:txBody>
                  <a:tcPr/>
                </a:tc>
                <a:tc>
                  <a:txBody>
                    <a:bodyPr/>
                    <a:lstStyle/>
                    <a:p>
                      <a:r>
                        <a:rPr kumimoji="0" lang="en-US" sz="1400" b="0" i="1" u="none" strike="noStrike" kern="1200" cap="none" normalizeH="0" baseline="0" dirty="0">
                          <a:ln>
                            <a:noFill/>
                          </a:ln>
                          <a:solidFill>
                            <a:sysClr val="windowText" lastClr="000000"/>
                          </a:solidFill>
                          <a:effectLst/>
                          <a:latin typeface="Arial" charset="0"/>
                          <a:ea typeface="Times New Roman" pitchFamily="18" charset="0"/>
                          <a:cs typeface="Arial" charset="0"/>
                        </a:rPr>
                        <a:t>0</a:t>
                      </a:r>
                    </a:p>
                  </a:txBody>
                  <a:tcPr/>
                </a:tc>
                <a:tc>
                  <a:txBody>
                    <a:bodyPr/>
                    <a:lstStyle/>
                    <a:p>
                      <a:r>
                        <a:rPr kumimoji="0" lang="en-US" sz="1400" b="0" i="1" u="none" strike="noStrike" kern="1200" cap="none" normalizeH="0" baseline="0" dirty="0">
                          <a:ln>
                            <a:noFill/>
                          </a:ln>
                          <a:solidFill>
                            <a:sysClr val="windowText" lastClr="000000"/>
                          </a:solidFill>
                          <a:effectLst/>
                          <a:latin typeface="Arial" charset="0"/>
                          <a:ea typeface="Times New Roman" pitchFamily="18" charset="0"/>
                          <a:cs typeface="Arial" charset="0"/>
                        </a:rPr>
                        <a:t>100</a:t>
                      </a:r>
                    </a:p>
                  </a:txBody>
                  <a:tcPr/>
                </a:tc>
                <a:extLst>
                  <a:ext uri="{0D108BD9-81ED-4DB2-BD59-A6C34878D82A}">
                    <a16:rowId xmlns:a16="http://schemas.microsoft.com/office/drawing/2014/main" val="10004"/>
                  </a:ext>
                </a:extLst>
              </a:tr>
              <a:tr h="491294">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extLst>
                  <a:ext uri="{0D108BD9-81ED-4DB2-BD59-A6C34878D82A}">
                    <a16:rowId xmlns:a16="http://schemas.microsoft.com/office/drawing/2014/main" val="3928584499"/>
                  </a:ext>
                </a:extLst>
              </a:tr>
              <a:tr h="491294">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extLst>
                  <a:ext uri="{0D108BD9-81ED-4DB2-BD59-A6C34878D82A}">
                    <a16:rowId xmlns:a16="http://schemas.microsoft.com/office/drawing/2014/main" val="1498981045"/>
                  </a:ext>
                </a:extLst>
              </a:tr>
            </a:tbl>
          </a:graphicData>
        </a:graphic>
      </p:graphicFrame>
    </p:spTree>
    <p:extLst>
      <p:ext uri="{BB962C8B-B14F-4D97-AF65-F5344CB8AC3E}">
        <p14:creationId xmlns:p14="http://schemas.microsoft.com/office/powerpoint/2010/main" val="2524499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03842A8-B690-E941-A8D1-30EF0D47653C}"/>
              </a:ext>
            </a:extLst>
          </p:cNvPr>
          <p:cNvSpPr>
            <a:spLocks noGrp="1"/>
          </p:cNvSpPr>
          <p:nvPr>
            <p:ph type="title"/>
          </p:nvPr>
        </p:nvSpPr>
        <p:spPr/>
        <p:txBody>
          <a:bodyPr/>
          <a:lstStyle/>
          <a:p>
            <a:r>
              <a:rPr lang="en-GB" dirty="0">
                <a:solidFill>
                  <a:schemeClr val="tx1"/>
                </a:solidFill>
                <a:ea typeface="ＭＳ Ｐゴシック" pitchFamily="34" charset="-128"/>
              </a:rPr>
              <a:t>802.15 WG Letter Ballot Comments – P802.15.4aa</a:t>
            </a:r>
            <a:endParaRPr lang="en-US" dirty="0"/>
          </a:p>
        </p:txBody>
      </p:sp>
      <p:sp>
        <p:nvSpPr>
          <p:cNvPr id="2" name="Date Placeholder 1">
            <a:extLst>
              <a:ext uri="{FF2B5EF4-FFF2-40B4-BE49-F238E27FC236}">
                <a16:creationId xmlns:a16="http://schemas.microsoft.com/office/drawing/2014/main" id="{AD19730A-F013-2444-8C43-12ECF4E86A12}"/>
              </a:ext>
            </a:extLst>
          </p:cNvPr>
          <p:cNvSpPr>
            <a:spLocks noGrp="1"/>
          </p:cNvSpPr>
          <p:nvPr>
            <p:ph type="dt" idx="10"/>
          </p:nvPr>
        </p:nvSpPr>
        <p:spPr/>
        <p:txBody>
          <a:bodyPr/>
          <a:lstStyle/>
          <a:p>
            <a:r>
              <a:rPr lang="en-US"/>
              <a:t>July 2021</a:t>
            </a:r>
            <a:endParaRPr lang="en-GB"/>
          </a:p>
        </p:txBody>
      </p:sp>
      <p:sp>
        <p:nvSpPr>
          <p:cNvPr id="3" name="Footer Placeholder 2">
            <a:extLst>
              <a:ext uri="{FF2B5EF4-FFF2-40B4-BE49-F238E27FC236}">
                <a16:creationId xmlns:a16="http://schemas.microsoft.com/office/drawing/2014/main" id="{4F579922-A0BE-A942-89EB-221739D509EE}"/>
              </a:ext>
            </a:extLst>
          </p:cNvPr>
          <p:cNvSpPr>
            <a:spLocks noGrp="1"/>
          </p:cNvSpPr>
          <p:nvPr>
            <p:ph type="ftr" idx="11"/>
          </p:nvPr>
        </p:nvSpPr>
        <p:spPr/>
        <p:txBody>
          <a:bodyPr/>
          <a:lstStyle/>
          <a:p>
            <a:r>
              <a:rPr lang="en-GB"/>
              <a:t>Takashi Kuramochi(Lapis Technology)</a:t>
            </a:r>
            <a:endParaRPr lang="en-GB" dirty="0"/>
          </a:p>
        </p:txBody>
      </p:sp>
      <p:sp>
        <p:nvSpPr>
          <p:cNvPr id="4" name="Slide Number Placeholder 3">
            <a:extLst>
              <a:ext uri="{FF2B5EF4-FFF2-40B4-BE49-F238E27FC236}">
                <a16:creationId xmlns:a16="http://schemas.microsoft.com/office/drawing/2014/main" id="{175E95E4-ECC2-414A-9B7D-C93C188BF657}"/>
              </a:ext>
            </a:extLst>
          </p:cNvPr>
          <p:cNvSpPr>
            <a:spLocks noGrp="1"/>
          </p:cNvSpPr>
          <p:nvPr>
            <p:ph type="sldNum" idx="12"/>
          </p:nvPr>
        </p:nvSpPr>
        <p:spPr/>
        <p:txBody>
          <a:bodyPr/>
          <a:lstStyle/>
          <a:p>
            <a:r>
              <a:rPr lang="en-GB"/>
              <a:t>Slide </a:t>
            </a:r>
            <a:fld id="{F5D8E26B-7BCF-4D25-9C89-0168A6618F18}" type="slidenum">
              <a:rPr lang="en-GB" smtClean="0"/>
              <a:pPr/>
              <a:t>5</a:t>
            </a:fld>
            <a:endParaRPr lang="en-GB"/>
          </a:p>
        </p:txBody>
      </p:sp>
      <p:graphicFrame>
        <p:nvGraphicFramePr>
          <p:cNvPr id="8" name="Table 7">
            <a:extLst>
              <a:ext uri="{FF2B5EF4-FFF2-40B4-BE49-F238E27FC236}">
                <a16:creationId xmlns:a16="http://schemas.microsoft.com/office/drawing/2014/main" id="{2B08D061-F5D4-4246-AA41-02F06B62EF07}"/>
              </a:ext>
            </a:extLst>
          </p:cNvPr>
          <p:cNvGraphicFramePr>
            <a:graphicFrameLocks noGrp="1"/>
          </p:cNvGraphicFramePr>
          <p:nvPr>
            <p:extLst>
              <p:ext uri="{D42A27DB-BD31-4B8C-83A1-F6EECF244321}">
                <p14:modId xmlns:p14="http://schemas.microsoft.com/office/powerpoint/2010/main" val="386401621"/>
              </p:ext>
            </p:extLst>
          </p:nvPr>
        </p:nvGraphicFramePr>
        <p:xfrm>
          <a:off x="1310181" y="1751014"/>
          <a:ext cx="9569524" cy="4558304"/>
        </p:xfrm>
        <a:graphic>
          <a:graphicData uri="http://schemas.openxmlformats.org/drawingml/2006/table">
            <a:tbl>
              <a:tblPr firstRow="1" bandRow="1">
                <a:tableStyleId>{ED083AE6-46FA-4A59-8FB0-9F97EB10719F}</a:tableStyleId>
              </a:tblPr>
              <a:tblGrid>
                <a:gridCol w="1000475">
                  <a:extLst>
                    <a:ext uri="{9D8B030D-6E8A-4147-A177-3AD203B41FA5}">
                      <a16:colId xmlns:a16="http://schemas.microsoft.com/office/drawing/2014/main" val="20000"/>
                    </a:ext>
                  </a:extLst>
                </a:gridCol>
                <a:gridCol w="1667459">
                  <a:extLst>
                    <a:ext uri="{9D8B030D-6E8A-4147-A177-3AD203B41FA5}">
                      <a16:colId xmlns:a16="http://schemas.microsoft.com/office/drawing/2014/main" val="20001"/>
                    </a:ext>
                  </a:extLst>
                </a:gridCol>
                <a:gridCol w="4381310">
                  <a:extLst>
                    <a:ext uri="{9D8B030D-6E8A-4147-A177-3AD203B41FA5}">
                      <a16:colId xmlns:a16="http://schemas.microsoft.com/office/drawing/2014/main" val="20002"/>
                    </a:ext>
                  </a:extLst>
                </a:gridCol>
                <a:gridCol w="2520280">
                  <a:extLst>
                    <a:ext uri="{9D8B030D-6E8A-4147-A177-3AD203B41FA5}">
                      <a16:colId xmlns:a16="http://schemas.microsoft.com/office/drawing/2014/main" val="20003"/>
                    </a:ext>
                  </a:extLst>
                </a:gridCol>
              </a:tblGrid>
              <a:tr h="106091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a:ln>
                            <a:noFill/>
                          </a:ln>
                          <a:solidFill>
                            <a:srgbClr val="000000"/>
                          </a:solidFill>
                          <a:effectLst/>
                          <a:latin typeface="Arial" charset="0"/>
                          <a:ea typeface="Times New Roman" pitchFamily="18" charset="0"/>
                          <a:cs typeface="Arial" charset="0"/>
                        </a:rPr>
                        <a:t>Ballot ID</a:t>
                      </a:r>
                      <a:endParaRPr kumimoji="0" lang="en-GB" sz="16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16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a:ln>
                            <a:noFill/>
                          </a:ln>
                          <a:solidFill>
                            <a:srgbClr val="000000"/>
                          </a:solidFill>
                          <a:effectLst/>
                          <a:latin typeface="Arial" charset="0"/>
                          <a:ea typeface="Times New Roman" pitchFamily="18" charset="0"/>
                          <a:cs typeface="Arial" charset="0"/>
                        </a:rPr>
                        <a:t>Title</a:t>
                      </a:r>
                      <a:endParaRPr kumimoji="0" lang="en-GB" sz="16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a:ln>
                            <a:noFill/>
                          </a:ln>
                          <a:solidFill>
                            <a:srgbClr val="000000"/>
                          </a:solidFill>
                          <a:effectLst/>
                          <a:latin typeface="Arial" charset="0"/>
                          <a:ea typeface="Times New Roman" pitchFamily="18" charset="0"/>
                          <a:cs typeface="Arial" charset="0"/>
                        </a:rPr>
                        <a:t>Total Number of Comments received (Yes and No votes)</a:t>
                      </a:r>
                      <a:endParaRPr kumimoji="0" lang="en-GB" sz="16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extLst>
                  <a:ext uri="{0D108BD9-81ED-4DB2-BD59-A6C34878D82A}">
                    <a16:rowId xmlns:a16="http://schemas.microsoft.com/office/drawing/2014/main" val="10000"/>
                  </a:ext>
                </a:extLst>
              </a:tr>
              <a:tr h="582899">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183</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5-May-2021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Technical Letter Ballot for </a:t>
                      </a:r>
                      <a:r>
                        <a:rPr lang="en-US" sz="1400" kern="1200" dirty="0">
                          <a:solidFill>
                            <a:schemeClr val="tx1"/>
                          </a:solidFill>
                          <a:effectLst/>
                          <a:latin typeface="Arial" panose="020B0604020202020204" pitchFamily="34" charset="0"/>
                          <a:ea typeface="+mn-ea"/>
                          <a:cs typeface="Arial" panose="020B0604020202020204" pitchFamily="34" charset="0"/>
                        </a:rPr>
                        <a:t>P802.15.4aa/D6</a:t>
                      </a:r>
                      <a:endParaRPr lang="en-US" sz="1400" dirty="0">
                        <a:solidFill>
                          <a:schemeClr val="tx1"/>
                        </a:solidFill>
                        <a:latin typeface="Arial" panose="020B0604020202020204" pitchFamily="34" charset="0"/>
                        <a:cs typeface="Arial" panose="020B0604020202020204" pitchFamily="34" charset="0"/>
                      </a:endParaRPr>
                    </a:p>
                  </a:txBody>
                  <a:tcPr/>
                </a:tc>
                <a:tc>
                  <a:txBody>
                    <a:bodyPr/>
                    <a:lstStyle/>
                    <a:p>
                      <a:r>
                        <a:rPr kumimoji="0" lang="en-US" sz="1600" b="0" i="0" u="none" strike="noStrike" kern="1200" cap="none" normalizeH="0" baseline="0" dirty="0">
                          <a:ln>
                            <a:noFill/>
                          </a:ln>
                          <a:solidFill>
                            <a:schemeClr val="tx1"/>
                          </a:solidFill>
                          <a:effectLst/>
                          <a:latin typeface="Arial" charset="0"/>
                          <a:ea typeface="Times New Roman" pitchFamily="18" charset="0"/>
                          <a:cs typeface="Arial" charset="0"/>
                        </a:rPr>
                        <a:t>49 (5 T, 44 E)</a:t>
                      </a:r>
                    </a:p>
                  </a:txBody>
                  <a:tcPr anchor="ctr"/>
                </a:tc>
                <a:extLst>
                  <a:ext uri="{0D108BD9-81ED-4DB2-BD59-A6C34878D82A}">
                    <a16:rowId xmlns:a16="http://schemas.microsoft.com/office/drawing/2014/main" val="10001"/>
                  </a:ext>
                </a:extLst>
              </a:tr>
              <a:tr h="582899">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185</a:t>
                      </a:r>
                    </a:p>
                  </a:txBody>
                  <a:tcPr/>
                </a:tc>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13-June-2021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chemeClr val="tx1"/>
                          </a:solidFill>
                          <a:effectLst/>
                          <a:latin typeface="Arial" charset="0"/>
                          <a:ea typeface="Times New Roman" pitchFamily="18" charset="0"/>
                          <a:cs typeface="Arial" charset="0"/>
                        </a:rPr>
                        <a:t>First recirculation draft, P802.15.4aa/D7</a:t>
                      </a:r>
                    </a:p>
                  </a:txBody>
                  <a:tcPr/>
                </a:tc>
                <a:tc>
                  <a:txBody>
                    <a:bodyPr/>
                    <a:lstStyle/>
                    <a:p>
                      <a:r>
                        <a:rPr kumimoji="0" lang="en-US" sz="1600" b="0" i="0" u="none" strike="noStrike" kern="1200" cap="none" normalizeH="0" baseline="0" dirty="0">
                          <a:ln>
                            <a:noFill/>
                          </a:ln>
                          <a:solidFill>
                            <a:schemeClr val="tx1"/>
                          </a:solidFill>
                          <a:effectLst/>
                          <a:latin typeface="Arial" charset="0"/>
                          <a:ea typeface="Times New Roman" pitchFamily="18" charset="0"/>
                          <a:cs typeface="Arial" charset="0"/>
                        </a:rPr>
                        <a:t>11 (4 T, 7 E)</a:t>
                      </a:r>
                    </a:p>
                  </a:txBody>
                  <a:tcPr anchor="ctr"/>
                </a:tc>
                <a:extLst>
                  <a:ext uri="{0D108BD9-81ED-4DB2-BD59-A6C34878D82A}">
                    <a16:rowId xmlns:a16="http://schemas.microsoft.com/office/drawing/2014/main" val="10002"/>
                  </a:ext>
                </a:extLst>
              </a:tr>
              <a:tr h="582899">
                <a:tc>
                  <a:txBody>
                    <a:bodyPr/>
                    <a:lstStyle/>
                    <a:p>
                      <a:r>
                        <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rPr>
                        <a:t>186</a:t>
                      </a:r>
                    </a:p>
                  </a:txBody>
                  <a:tcPr/>
                </a:tc>
                <a:tc>
                  <a:txBody>
                    <a:bodyPr/>
                    <a:lstStyle/>
                    <a:p>
                      <a:r>
                        <a:rPr kumimoji="0" lang="en-US" sz="1400" b="0" i="0" u="none" strike="noStrike" kern="1200" cap="none" normalizeH="0" baseline="0" dirty="0">
                          <a:ln>
                            <a:noFill/>
                          </a:ln>
                          <a:solidFill>
                            <a:sysClr val="windowText" lastClr="000000"/>
                          </a:solidFill>
                          <a:effectLst/>
                          <a:latin typeface="Arial" charset="0"/>
                          <a:ea typeface="Times New Roman" pitchFamily="18" charset="0"/>
                          <a:cs typeface="Arial" charset="0"/>
                        </a:rPr>
                        <a:t>9-July-2021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ysClr val="windowText" lastClr="000000"/>
                          </a:solidFill>
                          <a:effectLst/>
                          <a:latin typeface="Arial" charset="0"/>
                          <a:ea typeface="Times New Roman" pitchFamily="18" charset="0"/>
                          <a:cs typeface="Arial" charset="0"/>
                        </a:rPr>
                        <a:t>Second recirculation draft, P802.15.4aa/D8</a:t>
                      </a:r>
                    </a:p>
                  </a:txBody>
                  <a:tcPr/>
                </a:tc>
                <a:tc>
                  <a:txBody>
                    <a:bodyPr/>
                    <a:lstStyle/>
                    <a:p>
                      <a:r>
                        <a:rPr kumimoji="0" lang="en-US" sz="1600" b="0" i="0" u="none" strike="noStrike" kern="1200" cap="none" normalizeH="0" baseline="0" dirty="0">
                          <a:ln>
                            <a:noFill/>
                          </a:ln>
                          <a:solidFill>
                            <a:schemeClr val="tx1"/>
                          </a:solidFill>
                          <a:effectLst/>
                          <a:latin typeface="Arial" charset="0"/>
                          <a:ea typeface="Times New Roman" pitchFamily="18" charset="0"/>
                          <a:cs typeface="Arial" charset="0"/>
                        </a:rPr>
                        <a:t>0 (0 T, 0 E)</a:t>
                      </a:r>
                    </a:p>
                  </a:txBody>
                  <a:tcPr anchor="ctr"/>
                </a:tc>
                <a:extLst>
                  <a:ext uri="{0D108BD9-81ED-4DB2-BD59-A6C34878D82A}">
                    <a16:rowId xmlns:a16="http://schemas.microsoft.com/office/drawing/2014/main" val="10003"/>
                  </a:ext>
                </a:extLst>
              </a:tr>
              <a:tr h="582899">
                <a:tc>
                  <a:txBody>
                    <a:bodyPr/>
                    <a:lstStyle/>
                    <a:p>
                      <a:endParaRPr kumimoji="0" lang="en-US" sz="1400" b="0" i="0" u="none" strike="noStrike" kern="1200" cap="none" normalizeH="0" baseline="0" dirty="0">
                        <a:ln>
                          <a:noFill/>
                        </a:ln>
                        <a:solidFill>
                          <a:srgbClr val="FF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FF0000"/>
                        </a:solidFill>
                        <a:effectLst/>
                        <a:latin typeface="Arial"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normalizeH="0" baseline="0" dirty="0">
                        <a:ln>
                          <a:noFill/>
                        </a:ln>
                        <a:solidFill>
                          <a:srgbClr val="FF0000"/>
                        </a:solidFill>
                        <a:effectLst/>
                        <a:latin typeface="Arial"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normalizeH="0" baseline="0" dirty="0">
                        <a:ln>
                          <a:noFill/>
                        </a:ln>
                        <a:solidFill>
                          <a:srgbClr val="FF0000"/>
                        </a:solidFill>
                        <a:effectLst/>
                        <a:latin typeface="Arial" charset="0"/>
                        <a:ea typeface="Times New Roman" pitchFamily="18" charset="0"/>
                        <a:cs typeface="Arial" charset="0"/>
                      </a:endParaRPr>
                    </a:p>
                  </a:txBody>
                  <a:tcPr anchor="ctr"/>
                </a:tc>
                <a:extLst>
                  <a:ext uri="{0D108BD9-81ED-4DB2-BD59-A6C34878D82A}">
                    <a16:rowId xmlns:a16="http://schemas.microsoft.com/office/drawing/2014/main" val="10004"/>
                  </a:ext>
                </a:extLst>
              </a:tr>
              <a:tr h="582899">
                <a:tc>
                  <a:txBody>
                    <a:bodyPr/>
                    <a:lstStyle/>
                    <a:p>
                      <a:endParaRPr kumimoji="0" lang="en-US" sz="1400" b="0" i="0" u="none" strike="noStrike" kern="1200" cap="none" normalizeH="0" baseline="0" dirty="0">
                        <a:ln>
                          <a:noFill/>
                        </a:ln>
                        <a:solidFill>
                          <a:srgbClr val="FF0000"/>
                        </a:solidFill>
                        <a:effectLst/>
                        <a:latin typeface="Arial" charset="0"/>
                        <a:ea typeface="Times New Roman" pitchFamily="18" charset="0"/>
                        <a:cs typeface="Arial" charset="0"/>
                      </a:endParaRPr>
                    </a:p>
                  </a:txBody>
                  <a:tcPr/>
                </a:tc>
                <a:tc>
                  <a:txBody>
                    <a:bodyPr/>
                    <a:lstStyle/>
                    <a:p>
                      <a:endParaRPr kumimoji="0" lang="en-US" sz="1600" b="0" i="0" u="none" strike="noStrike" kern="1200" cap="none" normalizeH="0" baseline="0" dirty="0">
                        <a:ln>
                          <a:noFill/>
                        </a:ln>
                        <a:solidFill>
                          <a:srgbClr val="FF0000"/>
                        </a:solidFill>
                        <a:effectLst/>
                        <a:latin typeface="Arial" charset="0"/>
                        <a:ea typeface="Times New Roman" pitchFamily="18" charset="0"/>
                        <a:cs typeface="Arial"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normalizeH="0" baseline="0" dirty="0">
                        <a:ln>
                          <a:noFill/>
                        </a:ln>
                        <a:solidFill>
                          <a:srgbClr val="FF0000"/>
                        </a:solidFill>
                        <a:effectLst/>
                        <a:latin typeface="Arial" charset="0"/>
                        <a:ea typeface="Times New Roman" pitchFamily="18" charset="0"/>
                        <a:cs typeface="Arial" charset="0"/>
                      </a:endParaRPr>
                    </a:p>
                  </a:txBody>
                  <a:tcPr anchor="ctr"/>
                </a:tc>
                <a:tc>
                  <a:txBody>
                    <a:bodyPr/>
                    <a:lstStyle/>
                    <a:p>
                      <a:endParaRPr kumimoji="0" lang="en-US" sz="1600" b="0" i="0" u="none" strike="noStrike" kern="1200" cap="none" normalizeH="0" baseline="0" dirty="0">
                        <a:ln>
                          <a:noFill/>
                        </a:ln>
                        <a:solidFill>
                          <a:srgbClr val="FF0000"/>
                        </a:solidFill>
                        <a:effectLst/>
                        <a:latin typeface="Arial" charset="0"/>
                        <a:ea typeface="Times New Roman" pitchFamily="18" charset="0"/>
                        <a:cs typeface="Arial" charset="0"/>
                      </a:endParaRPr>
                    </a:p>
                  </a:txBody>
                  <a:tcPr anchor="ctr"/>
                </a:tc>
                <a:extLst>
                  <a:ext uri="{0D108BD9-81ED-4DB2-BD59-A6C34878D82A}">
                    <a16:rowId xmlns:a16="http://schemas.microsoft.com/office/drawing/2014/main" val="10005"/>
                  </a:ext>
                </a:extLst>
              </a:tr>
              <a:tr h="582899">
                <a:tc>
                  <a:txBody>
                    <a:bodyPr/>
                    <a:lstStyle/>
                    <a:p>
                      <a:pPr algn="ctr"/>
                      <a:r>
                        <a:rPr kumimoji="0" lang="en-US" sz="1600" b="0" i="0" u="none" strike="noStrike" kern="1200" cap="none" normalizeH="0" baseline="0" dirty="0">
                          <a:ln>
                            <a:noFill/>
                          </a:ln>
                          <a:solidFill>
                            <a:schemeClr val="tx1"/>
                          </a:solidFill>
                          <a:effectLst/>
                          <a:latin typeface="Arial" charset="0"/>
                          <a:ea typeface="Times New Roman" pitchFamily="18" charset="0"/>
                          <a:cs typeface="Arial" charset="0"/>
                        </a:rPr>
                        <a:t>Total</a:t>
                      </a:r>
                    </a:p>
                  </a:txBody>
                  <a:tcPr anchor="ctr"/>
                </a:tc>
                <a:tc>
                  <a:txBody>
                    <a:bodyPr/>
                    <a:lstStyle/>
                    <a:p>
                      <a:endParaRPr kumimoji="0" lang="en-US" sz="1600" b="0" i="0" u="none" strike="noStrike" kern="1200" cap="none" normalizeH="0" baseline="0" dirty="0">
                        <a:ln>
                          <a:noFill/>
                        </a:ln>
                        <a:solidFill>
                          <a:srgbClr val="FF0000"/>
                        </a:solidFill>
                        <a:effectLst/>
                        <a:latin typeface="Arial" charset="0"/>
                        <a:ea typeface="Times New Roman" pitchFamily="18" charset="0"/>
                        <a:cs typeface="Arial"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normalizeH="0" baseline="0" dirty="0">
                        <a:ln>
                          <a:noFill/>
                        </a:ln>
                        <a:solidFill>
                          <a:srgbClr val="FF0000"/>
                        </a:solidFill>
                        <a:effectLst/>
                        <a:latin typeface="Arial" charset="0"/>
                        <a:ea typeface="Times New Roman" pitchFamily="18" charset="0"/>
                        <a:cs typeface="Arial" charset="0"/>
                      </a:endParaRPr>
                    </a:p>
                  </a:txBody>
                  <a:tcPr anchor="ctr"/>
                </a:tc>
                <a:tc>
                  <a:txBody>
                    <a:bodyPr/>
                    <a:lstStyle/>
                    <a:p>
                      <a:r>
                        <a:rPr kumimoji="0" lang="en-US" sz="1600" b="0" i="0" u="none" strike="noStrike" kern="1200" cap="none" normalizeH="0" baseline="0" dirty="0">
                          <a:ln>
                            <a:noFill/>
                          </a:ln>
                          <a:solidFill>
                            <a:schemeClr val="tx1"/>
                          </a:solidFill>
                          <a:effectLst/>
                          <a:latin typeface="Arial" charset="0"/>
                          <a:ea typeface="Times New Roman" pitchFamily="18" charset="0"/>
                          <a:cs typeface="Arial" charset="0"/>
                        </a:rPr>
                        <a:t>60 (9 T, 51 E)</a:t>
                      </a:r>
                    </a:p>
                  </a:txBody>
                  <a:tcPr anchor="ctr"/>
                </a:tc>
                <a:extLst>
                  <a:ext uri="{0D108BD9-81ED-4DB2-BD59-A6C34878D82A}">
                    <a16:rowId xmlns:a16="http://schemas.microsoft.com/office/drawing/2014/main" val="2600899970"/>
                  </a:ext>
                </a:extLst>
              </a:tr>
            </a:tbl>
          </a:graphicData>
        </a:graphic>
      </p:graphicFrame>
    </p:spTree>
    <p:extLst>
      <p:ext uri="{BB962C8B-B14F-4D97-AF65-F5344CB8AC3E}">
        <p14:creationId xmlns:p14="http://schemas.microsoft.com/office/powerpoint/2010/main" val="435439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4C932-9022-43B8-BCA4-CABBB411BF5C}"/>
              </a:ext>
            </a:extLst>
          </p:cNvPr>
          <p:cNvSpPr>
            <a:spLocks noGrp="1"/>
          </p:cNvSpPr>
          <p:nvPr>
            <p:ph type="title"/>
          </p:nvPr>
        </p:nvSpPr>
        <p:spPr/>
        <p:txBody>
          <a:bodyPr/>
          <a:lstStyle/>
          <a:p>
            <a:r>
              <a:rPr lang="en-US" dirty="0"/>
              <a:t>IEEE-SA Mandatory Editorial Coordination</a:t>
            </a:r>
          </a:p>
        </p:txBody>
      </p:sp>
      <p:sp>
        <p:nvSpPr>
          <p:cNvPr id="6" name="Content Placeholder 5">
            <a:extLst>
              <a:ext uri="{FF2B5EF4-FFF2-40B4-BE49-F238E27FC236}">
                <a16:creationId xmlns:a16="http://schemas.microsoft.com/office/drawing/2014/main" id="{8B402289-072A-43FE-9C5B-9D92DCFBC4AD}"/>
              </a:ext>
            </a:extLst>
          </p:cNvPr>
          <p:cNvSpPr>
            <a:spLocks noGrp="1"/>
          </p:cNvSpPr>
          <p:nvPr>
            <p:ph idx="1"/>
          </p:nvPr>
        </p:nvSpPr>
        <p:spPr/>
        <p:txBody>
          <a:bodyPr/>
          <a:lstStyle/>
          <a:p>
            <a:r>
              <a:rPr lang="en-US" dirty="0"/>
              <a:t>Mandatory Editorial Coordination (MEC) </a:t>
            </a:r>
            <a:r>
              <a:rPr lang="en-US" dirty="0">
                <a:solidFill>
                  <a:srgbClr val="FF0000"/>
                </a:solidFill>
              </a:rPr>
              <a:t>completed in the final report via e-mail from Catherine Berger on July xx 2021.</a:t>
            </a:r>
            <a:endParaRPr lang="en-US" strike="sngStrike" dirty="0">
              <a:solidFill>
                <a:srgbClr val="FF0000"/>
              </a:solidFill>
            </a:endParaRPr>
          </a:p>
          <a:p>
            <a:r>
              <a:rPr lang="en-US" strike="sngStrike" dirty="0">
                <a:solidFill>
                  <a:srgbClr val="FF0000"/>
                </a:solidFill>
              </a:rPr>
              <a:t>The comment to change the copyright to 2020 has been made in the D2 draft.  The comment to align the title to the abstract title will be added to the SA Ballot (agreed with Catherine Berger on this via e-mail)</a:t>
            </a:r>
          </a:p>
        </p:txBody>
      </p:sp>
      <p:sp>
        <p:nvSpPr>
          <p:cNvPr id="5" name="Slide Number Placeholder 4">
            <a:extLst>
              <a:ext uri="{FF2B5EF4-FFF2-40B4-BE49-F238E27FC236}">
                <a16:creationId xmlns:a16="http://schemas.microsoft.com/office/drawing/2014/main" id="{62E3D1BC-18A1-4CE6-B187-45291EF1BDC8}"/>
              </a:ext>
            </a:extLst>
          </p:cNvPr>
          <p:cNvSpPr>
            <a:spLocks noGrp="1"/>
          </p:cNvSpPr>
          <p:nvPr>
            <p:ph type="sldNum" idx="12"/>
          </p:nvPr>
        </p:nvSpPr>
        <p:spPr/>
        <p:txBody>
          <a:bodyPr/>
          <a:lstStyle/>
          <a:p>
            <a:r>
              <a:rPr lang="en-GB"/>
              <a:t>Slide </a:t>
            </a:r>
            <a:fld id="{06B781AF-4CCF-49B0-A572-DE54FBE5D942}" type="slidenum">
              <a:rPr lang="en-GB" smtClean="0"/>
              <a:pPr/>
              <a:t>6</a:t>
            </a:fld>
            <a:endParaRPr lang="en-GB"/>
          </a:p>
        </p:txBody>
      </p:sp>
      <p:sp>
        <p:nvSpPr>
          <p:cNvPr id="4" name="Footer Placeholder 3">
            <a:extLst>
              <a:ext uri="{FF2B5EF4-FFF2-40B4-BE49-F238E27FC236}">
                <a16:creationId xmlns:a16="http://schemas.microsoft.com/office/drawing/2014/main" id="{A8473847-09D7-4389-BE81-AC7B338A852C}"/>
              </a:ext>
            </a:extLst>
          </p:cNvPr>
          <p:cNvSpPr>
            <a:spLocks noGrp="1"/>
          </p:cNvSpPr>
          <p:nvPr>
            <p:ph type="ftr" idx="14"/>
          </p:nvPr>
        </p:nvSpPr>
        <p:spPr/>
        <p:txBody>
          <a:bodyPr/>
          <a:lstStyle/>
          <a:p>
            <a:r>
              <a:rPr lang="en-GB"/>
              <a:t>Takashi Kuramochi(Lapis Technology)</a:t>
            </a:r>
            <a:endParaRPr lang="en-GB" dirty="0"/>
          </a:p>
        </p:txBody>
      </p:sp>
      <p:sp>
        <p:nvSpPr>
          <p:cNvPr id="3" name="Date Placeholder 2">
            <a:extLst>
              <a:ext uri="{FF2B5EF4-FFF2-40B4-BE49-F238E27FC236}">
                <a16:creationId xmlns:a16="http://schemas.microsoft.com/office/drawing/2014/main" id="{1A822B9B-58A7-4F65-A02F-7A558E1962BA}"/>
              </a:ext>
            </a:extLst>
          </p:cNvPr>
          <p:cNvSpPr>
            <a:spLocks noGrp="1"/>
          </p:cNvSpPr>
          <p:nvPr>
            <p:ph type="dt" idx="15"/>
          </p:nvPr>
        </p:nvSpPr>
        <p:spPr/>
        <p:txBody>
          <a:bodyPr/>
          <a:lstStyle/>
          <a:p>
            <a:r>
              <a:rPr lang="en-US"/>
              <a:t>July 2021</a:t>
            </a:r>
            <a:endParaRPr lang="en-GB"/>
          </a:p>
        </p:txBody>
      </p:sp>
    </p:spTree>
    <p:extLst>
      <p:ext uri="{BB962C8B-B14F-4D97-AF65-F5344CB8AC3E}">
        <p14:creationId xmlns:p14="http://schemas.microsoft.com/office/powerpoint/2010/main" val="3895187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631F7-3AD8-C648-BFEB-0F0B60AEF0A3}"/>
              </a:ext>
            </a:extLst>
          </p:cNvPr>
          <p:cNvSpPr>
            <a:spLocks noGrp="1"/>
          </p:cNvSpPr>
          <p:nvPr>
            <p:ph type="title"/>
          </p:nvPr>
        </p:nvSpPr>
        <p:spPr>
          <a:xfrm>
            <a:off x="335360" y="685801"/>
            <a:ext cx="11737304" cy="1047905"/>
          </a:xfrm>
        </p:spPr>
        <p:txBody>
          <a:bodyPr/>
          <a:lstStyle/>
          <a:p>
            <a:r>
              <a:rPr lang="en-GB" dirty="0">
                <a:ea typeface="ＭＳ Ｐゴシック" pitchFamily="34" charset="-128"/>
              </a:rPr>
              <a:t>Unsatisfied Technical comments by “No” voting commenter</a:t>
            </a:r>
            <a:br>
              <a:rPr lang="en-GB" dirty="0">
                <a:ea typeface="ＭＳ Ｐゴシック" pitchFamily="34" charset="-128"/>
              </a:rPr>
            </a:br>
            <a:r>
              <a:rPr lang="en-GB" dirty="0">
                <a:ea typeface="ＭＳ Ｐゴシック" pitchFamily="34" charset="-128"/>
              </a:rPr>
              <a:t>(No unsatisfied comments received in LB186)</a:t>
            </a:r>
            <a:endParaRPr lang="en-US" dirty="0"/>
          </a:p>
        </p:txBody>
      </p:sp>
      <p:sp>
        <p:nvSpPr>
          <p:cNvPr id="3" name="Date Placeholder 2">
            <a:extLst>
              <a:ext uri="{FF2B5EF4-FFF2-40B4-BE49-F238E27FC236}">
                <a16:creationId xmlns:a16="http://schemas.microsoft.com/office/drawing/2014/main" id="{C4FAF290-659D-0545-9698-E26C8E51B97F}"/>
              </a:ext>
            </a:extLst>
          </p:cNvPr>
          <p:cNvSpPr>
            <a:spLocks noGrp="1"/>
          </p:cNvSpPr>
          <p:nvPr>
            <p:ph type="dt" idx="10"/>
          </p:nvPr>
        </p:nvSpPr>
        <p:spPr/>
        <p:txBody>
          <a:bodyPr/>
          <a:lstStyle/>
          <a:p>
            <a:r>
              <a:rPr lang="en-US"/>
              <a:t>July 2021</a:t>
            </a:r>
            <a:endParaRPr lang="en-GB"/>
          </a:p>
        </p:txBody>
      </p:sp>
      <p:sp>
        <p:nvSpPr>
          <p:cNvPr id="4" name="Footer Placeholder 3">
            <a:extLst>
              <a:ext uri="{FF2B5EF4-FFF2-40B4-BE49-F238E27FC236}">
                <a16:creationId xmlns:a16="http://schemas.microsoft.com/office/drawing/2014/main" id="{166FAC0A-2CEA-694D-841A-2D06A37FC703}"/>
              </a:ext>
            </a:extLst>
          </p:cNvPr>
          <p:cNvSpPr>
            <a:spLocks noGrp="1"/>
          </p:cNvSpPr>
          <p:nvPr>
            <p:ph type="ftr" idx="11"/>
          </p:nvPr>
        </p:nvSpPr>
        <p:spPr/>
        <p:txBody>
          <a:bodyPr/>
          <a:lstStyle/>
          <a:p>
            <a:r>
              <a:rPr lang="en-GB"/>
              <a:t>Takashi Kuramochi(Lapis Technology)</a:t>
            </a:r>
            <a:endParaRPr lang="en-GB" dirty="0"/>
          </a:p>
        </p:txBody>
      </p:sp>
      <p:sp>
        <p:nvSpPr>
          <p:cNvPr id="5" name="Slide Number Placeholder 4">
            <a:extLst>
              <a:ext uri="{FF2B5EF4-FFF2-40B4-BE49-F238E27FC236}">
                <a16:creationId xmlns:a16="http://schemas.microsoft.com/office/drawing/2014/main" id="{EFA89637-2E6F-3E47-8452-3FF43D6C159B}"/>
              </a:ext>
            </a:extLst>
          </p:cNvPr>
          <p:cNvSpPr>
            <a:spLocks noGrp="1"/>
          </p:cNvSpPr>
          <p:nvPr>
            <p:ph type="sldNum" idx="12"/>
          </p:nvPr>
        </p:nvSpPr>
        <p:spPr/>
        <p:txBody>
          <a:bodyPr/>
          <a:lstStyle/>
          <a:p>
            <a:r>
              <a:rPr lang="en-GB"/>
              <a:t>Slide </a:t>
            </a:r>
            <a:fld id="{06B781AF-4CCF-49B0-A572-DE54FBE5D942}" type="slidenum">
              <a:rPr lang="en-GB" smtClean="0"/>
              <a:pPr/>
              <a:t>7</a:t>
            </a:fld>
            <a:endParaRPr lang="en-GB"/>
          </a:p>
        </p:txBody>
      </p:sp>
      <p:graphicFrame>
        <p:nvGraphicFramePr>
          <p:cNvPr id="6" name="Table 5">
            <a:extLst>
              <a:ext uri="{FF2B5EF4-FFF2-40B4-BE49-F238E27FC236}">
                <a16:creationId xmlns:a16="http://schemas.microsoft.com/office/drawing/2014/main" id="{219F640A-C450-BA4C-A682-B926FDAADD90}"/>
              </a:ext>
            </a:extLst>
          </p:cNvPr>
          <p:cNvGraphicFramePr>
            <a:graphicFrameLocks noGrp="1"/>
          </p:cNvGraphicFramePr>
          <p:nvPr>
            <p:extLst>
              <p:ext uri="{D42A27DB-BD31-4B8C-83A1-F6EECF244321}">
                <p14:modId xmlns:p14="http://schemas.microsoft.com/office/powerpoint/2010/main" val="1700187960"/>
              </p:ext>
            </p:extLst>
          </p:nvPr>
        </p:nvGraphicFramePr>
        <p:xfrm>
          <a:off x="1882475" y="2132856"/>
          <a:ext cx="8424933" cy="2427945"/>
        </p:xfrm>
        <a:graphic>
          <a:graphicData uri="http://schemas.openxmlformats.org/drawingml/2006/table">
            <a:tbl>
              <a:tblPr firstRow="1" bandRow="1">
                <a:tableStyleId>{073A0DAA-6AF3-43AB-8588-CEC1D06C72B9}</a:tableStyleId>
              </a:tblPr>
              <a:tblGrid>
                <a:gridCol w="4495519">
                  <a:extLst>
                    <a:ext uri="{9D8B030D-6E8A-4147-A177-3AD203B41FA5}">
                      <a16:colId xmlns:a16="http://schemas.microsoft.com/office/drawing/2014/main" val="310604816"/>
                    </a:ext>
                  </a:extLst>
                </a:gridCol>
                <a:gridCol w="547926">
                  <a:extLst>
                    <a:ext uri="{9D8B030D-6E8A-4147-A177-3AD203B41FA5}">
                      <a16:colId xmlns:a16="http://schemas.microsoft.com/office/drawing/2014/main" val="2765377680"/>
                    </a:ext>
                  </a:extLst>
                </a:gridCol>
                <a:gridCol w="547926">
                  <a:extLst>
                    <a:ext uri="{9D8B030D-6E8A-4147-A177-3AD203B41FA5}">
                      <a16:colId xmlns:a16="http://schemas.microsoft.com/office/drawing/2014/main" val="838966622"/>
                    </a:ext>
                  </a:extLst>
                </a:gridCol>
                <a:gridCol w="547926">
                  <a:extLst>
                    <a:ext uri="{9D8B030D-6E8A-4147-A177-3AD203B41FA5}">
                      <a16:colId xmlns:a16="http://schemas.microsoft.com/office/drawing/2014/main" val="3731898696"/>
                    </a:ext>
                  </a:extLst>
                </a:gridCol>
                <a:gridCol w="547926">
                  <a:extLst>
                    <a:ext uri="{9D8B030D-6E8A-4147-A177-3AD203B41FA5}">
                      <a16:colId xmlns:a16="http://schemas.microsoft.com/office/drawing/2014/main" val="1299444794"/>
                    </a:ext>
                  </a:extLst>
                </a:gridCol>
                <a:gridCol w="868855">
                  <a:extLst>
                    <a:ext uri="{9D8B030D-6E8A-4147-A177-3AD203B41FA5}">
                      <a16:colId xmlns:a16="http://schemas.microsoft.com/office/drawing/2014/main" val="2555395850"/>
                    </a:ext>
                  </a:extLst>
                </a:gridCol>
                <a:gridCol w="868855">
                  <a:extLst>
                    <a:ext uri="{9D8B030D-6E8A-4147-A177-3AD203B41FA5}">
                      <a16:colId xmlns:a16="http://schemas.microsoft.com/office/drawing/2014/main" val="3495574080"/>
                    </a:ext>
                  </a:extLst>
                </a:gridCol>
              </a:tblGrid>
              <a:tr h="370988">
                <a:tc>
                  <a:txBody>
                    <a:bodyPr/>
                    <a:lstStyle/>
                    <a:p>
                      <a:pPr algn="ctr"/>
                      <a:r>
                        <a:rPr lang="en-US" dirty="0"/>
                        <a:t>Voter</a:t>
                      </a:r>
                    </a:p>
                  </a:txBody>
                  <a:tcPr/>
                </a:tc>
                <a:tc>
                  <a:txBody>
                    <a:bodyPr/>
                    <a:lstStyle/>
                    <a:p>
                      <a:pPr algn="ctr"/>
                      <a:r>
                        <a:rPr lang="en-US" dirty="0"/>
                        <a:t>183</a:t>
                      </a:r>
                    </a:p>
                  </a:txBody>
                  <a:tcPr/>
                </a:tc>
                <a:tc>
                  <a:txBody>
                    <a:bodyPr/>
                    <a:lstStyle/>
                    <a:p>
                      <a:pPr algn="ctr"/>
                      <a:r>
                        <a:rPr lang="en-US" dirty="0"/>
                        <a:t>185</a:t>
                      </a:r>
                    </a:p>
                  </a:txBody>
                  <a:tcPr/>
                </a:tc>
                <a:tc>
                  <a:txBody>
                    <a:bodyPr/>
                    <a:lstStyle/>
                    <a:p>
                      <a:pPr algn="ctr"/>
                      <a:r>
                        <a:rPr lang="en-US" dirty="0"/>
                        <a:t>186</a:t>
                      </a:r>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a:t>Total</a:t>
                      </a:r>
                    </a:p>
                  </a:txBody>
                  <a:tcPr/>
                </a:tc>
                <a:extLst>
                  <a:ext uri="{0D108BD9-81ED-4DB2-BD59-A6C34878D82A}">
                    <a16:rowId xmlns:a16="http://schemas.microsoft.com/office/drawing/2014/main" val="607050037"/>
                  </a:ext>
                </a:extLst>
              </a:tr>
              <a:tr h="566454">
                <a:tc>
                  <a:txBody>
                    <a:bodyPr/>
                    <a:lstStyle/>
                    <a:p>
                      <a:endParaRPr lang="en-US" b="1" dirty="0"/>
                    </a:p>
                  </a:txBody>
                  <a:tcP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fontAlgn="b"/>
                      <a:endParaRPr lang="en-US" sz="1800" b="0" i="0" u="none" strike="noStrike" dirty="0">
                        <a:effectLst/>
                        <a:latin typeface="+mn-lt"/>
                      </a:endParaRPr>
                    </a:p>
                  </a:txBody>
                  <a:tcPr marL="9525" marR="9525" marT="9525" marB="0" anchor="ctr"/>
                </a:tc>
                <a:tc>
                  <a:txBody>
                    <a:bodyPr/>
                    <a:lstStyle/>
                    <a:p>
                      <a:pPr algn="ctr" fontAlgn="b"/>
                      <a:endParaRPr lang="en-US" sz="1800" b="0" i="0" u="none" strike="noStrike" dirty="0">
                        <a:effectLst/>
                        <a:latin typeface="+mn-lt"/>
                      </a:endParaRPr>
                    </a:p>
                  </a:txBody>
                  <a:tcPr marL="9525" marR="9525" marT="9525" marB="0" anchor="ctr"/>
                </a:tc>
                <a:extLst>
                  <a:ext uri="{0D108BD9-81ED-4DB2-BD59-A6C34878D82A}">
                    <a16:rowId xmlns:a16="http://schemas.microsoft.com/office/drawing/2014/main" val="489837845"/>
                  </a:ext>
                </a:extLst>
              </a:tr>
              <a:tr h="566454">
                <a:tc>
                  <a:txBody>
                    <a:bodyPr/>
                    <a:lstStyle/>
                    <a:p>
                      <a:endParaRPr lang="en-US" b="1" dirty="0"/>
                    </a:p>
                  </a:txBody>
                  <a:tcP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fontAlgn="b"/>
                      <a:endParaRPr lang="en-US" sz="1800" b="0" i="0" u="none" strike="noStrike" dirty="0">
                        <a:effectLst/>
                        <a:latin typeface="+mn-lt"/>
                      </a:endParaRPr>
                    </a:p>
                  </a:txBody>
                  <a:tcPr marL="9525" marR="9525" marT="9525" marB="0" anchor="ctr"/>
                </a:tc>
                <a:tc>
                  <a:txBody>
                    <a:bodyPr/>
                    <a:lstStyle/>
                    <a:p>
                      <a:pPr algn="ctr" fontAlgn="b"/>
                      <a:endParaRPr lang="en-US" sz="1800" b="0" i="0" u="none" strike="noStrike" dirty="0">
                        <a:effectLst/>
                        <a:latin typeface="+mn-lt"/>
                      </a:endParaRPr>
                    </a:p>
                  </a:txBody>
                  <a:tcPr marL="9525" marR="9525" marT="9525" marB="0" anchor="ctr"/>
                </a:tc>
                <a:extLst>
                  <a:ext uri="{0D108BD9-81ED-4DB2-BD59-A6C34878D82A}">
                    <a16:rowId xmlns:a16="http://schemas.microsoft.com/office/drawing/2014/main" val="3553260405"/>
                  </a:ext>
                </a:extLst>
              </a:tr>
              <a:tr h="558289">
                <a:tc>
                  <a:txBody>
                    <a:bodyPr/>
                    <a:lstStyle/>
                    <a:p>
                      <a:endParaRPr lang="en-US" b="1" dirty="0"/>
                    </a:p>
                  </a:txBody>
                  <a:tcP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fontAlgn="b"/>
                      <a:endParaRPr lang="en-US" sz="1800" b="0" i="0" u="none" strike="noStrike" dirty="0">
                        <a:effectLst/>
                        <a:latin typeface="+mn-lt"/>
                      </a:endParaRPr>
                    </a:p>
                  </a:txBody>
                  <a:tcPr marL="9525" marR="9525" marT="9525" marB="0" anchor="ctr"/>
                </a:tc>
                <a:tc>
                  <a:txBody>
                    <a:bodyPr/>
                    <a:lstStyle/>
                    <a:p>
                      <a:pPr algn="ctr" fontAlgn="b"/>
                      <a:endParaRPr lang="en-US" sz="1800" b="0" i="0" u="none" strike="noStrike" dirty="0">
                        <a:effectLst/>
                        <a:latin typeface="+mn-lt"/>
                      </a:endParaRPr>
                    </a:p>
                  </a:txBody>
                  <a:tcPr marL="9525" marR="9525" marT="9525" marB="0" anchor="ctr"/>
                </a:tc>
                <a:extLst>
                  <a:ext uri="{0D108BD9-81ED-4DB2-BD59-A6C34878D82A}">
                    <a16:rowId xmlns:a16="http://schemas.microsoft.com/office/drawing/2014/main" val="4149942438"/>
                  </a:ext>
                </a:extLst>
              </a:tr>
              <a:tr h="323688">
                <a:tc>
                  <a:txBody>
                    <a:bodyPr/>
                    <a:lstStyle/>
                    <a:p>
                      <a:r>
                        <a:rPr lang="en-US" b="1" dirty="0"/>
                        <a:t>Total</a:t>
                      </a:r>
                    </a:p>
                  </a:txBody>
                  <a:tcPr/>
                </a:tc>
                <a:tc>
                  <a:txBody>
                    <a:bodyPr/>
                    <a:lstStyle/>
                    <a:p>
                      <a:pPr algn="ctr" fontAlgn="b"/>
                      <a:endParaRPr lang="en-US" sz="1800" b="0" i="0" u="none" strike="noStrike" dirty="0">
                        <a:effectLst/>
                        <a:latin typeface="+mn-lt"/>
                      </a:endParaRPr>
                    </a:p>
                  </a:txBody>
                  <a:tcPr marL="9525" marR="9525" marT="9525" marB="0" anchor="ctr"/>
                </a:tc>
                <a:tc>
                  <a:txBody>
                    <a:bodyPr/>
                    <a:lstStyle/>
                    <a:p>
                      <a:pPr algn="ctr" fontAlgn="b"/>
                      <a:endParaRPr lang="en-US" sz="1800" b="0" i="0" u="none" strike="noStrike" dirty="0">
                        <a:effectLst/>
                        <a:latin typeface="+mn-lt"/>
                      </a:endParaRPr>
                    </a:p>
                  </a:txBody>
                  <a:tcPr marL="9525" marR="9525" marT="9525" marB="0" anchor="ctr"/>
                </a:tc>
                <a:tc>
                  <a:txBody>
                    <a:bodyPr/>
                    <a:lstStyle/>
                    <a:p>
                      <a:pPr algn="ctr" fontAlgn="b"/>
                      <a:endParaRPr lang="en-US" sz="1800" b="0" i="0" u="none" strike="noStrike" dirty="0">
                        <a:effectLst/>
                        <a:latin typeface="+mn-lt"/>
                      </a:endParaRPr>
                    </a:p>
                  </a:txBody>
                  <a:tcPr marL="9525" marR="9525" marT="9525" marB="0" anchor="ctr"/>
                </a:tc>
                <a:tc>
                  <a:txBody>
                    <a:bodyPr/>
                    <a:lstStyle/>
                    <a:p>
                      <a:pPr algn="ctr" fontAlgn="b"/>
                      <a:endParaRPr lang="en-US" sz="1800" b="0" i="0" u="none" strike="noStrike" dirty="0">
                        <a:effectLst/>
                        <a:latin typeface="+mn-lt"/>
                      </a:endParaRPr>
                    </a:p>
                  </a:txBody>
                  <a:tcPr marL="9525" marR="9525" marT="9525" marB="0" anchor="ctr"/>
                </a:tc>
                <a:tc>
                  <a:txBody>
                    <a:bodyPr/>
                    <a:lstStyle/>
                    <a:p>
                      <a:pPr algn="ctr" fontAlgn="b"/>
                      <a:endParaRPr lang="en-US" sz="1800" b="0" i="0" u="none" strike="noStrike" dirty="0">
                        <a:effectLst/>
                        <a:latin typeface="+mn-lt"/>
                      </a:endParaRPr>
                    </a:p>
                  </a:txBody>
                  <a:tcPr marL="9525" marR="9525" marT="9525" marB="0" anchor="ctr"/>
                </a:tc>
                <a:tc>
                  <a:txBody>
                    <a:bodyPr/>
                    <a:lstStyle/>
                    <a:p>
                      <a:pPr algn="ctr" fontAlgn="b"/>
                      <a:endParaRPr lang="en-US" sz="1800" b="0" i="0" u="none" strike="noStrike" dirty="0">
                        <a:effectLst/>
                        <a:latin typeface="+mn-lt"/>
                      </a:endParaRPr>
                    </a:p>
                  </a:txBody>
                  <a:tcPr marL="9525" marR="9525" marT="9525" marB="0" anchor="ctr"/>
                </a:tc>
                <a:extLst>
                  <a:ext uri="{0D108BD9-81ED-4DB2-BD59-A6C34878D82A}">
                    <a16:rowId xmlns:a16="http://schemas.microsoft.com/office/drawing/2014/main" val="1348964018"/>
                  </a:ext>
                </a:extLst>
              </a:tr>
            </a:tbl>
          </a:graphicData>
        </a:graphic>
      </p:graphicFrame>
    </p:spTree>
    <p:extLst>
      <p:ext uri="{BB962C8B-B14F-4D97-AF65-F5344CB8AC3E}">
        <p14:creationId xmlns:p14="http://schemas.microsoft.com/office/powerpoint/2010/main" val="11476348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FAD53-5E6E-420C-905D-26A32685A197}"/>
              </a:ext>
            </a:extLst>
          </p:cNvPr>
          <p:cNvSpPr>
            <a:spLocks noGrp="1"/>
          </p:cNvSpPr>
          <p:nvPr>
            <p:ph type="title"/>
          </p:nvPr>
        </p:nvSpPr>
        <p:spPr/>
        <p:txBody>
          <a:bodyPr/>
          <a:lstStyle/>
          <a:p>
            <a:r>
              <a:rPr lang="en-US" dirty="0"/>
              <a:t>Unsatisfied Technical Comments in Categories</a:t>
            </a:r>
            <a:br>
              <a:rPr lang="en-US" dirty="0"/>
            </a:br>
            <a:r>
              <a:rPr lang="en-GB" sz="2400" dirty="0">
                <a:ea typeface="ＭＳ Ｐゴシック" pitchFamily="34" charset="-128"/>
              </a:rPr>
              <a:t>(No unsatisfied comments received in LB186)</a:t>
            </a:r>
            <a:endParaRPr lang="en-US" sz="2400" dirty="0"/>
          </a:p>
        </p:txBody>
      </p:sp>
      <p:sp>
        <p:nvSpPr>
          <p:cNvPr id="3" name="Date Placeholder 2">
            <a:extLst>
              <a:ext uri="{FF2B5EF4-FFF2-40B4-BE49-F238E27FC236}">
                <a16:creationId xmlns:a16="http://schemas.microsoft.com/office/drawing/2014/main" id="{EEAAAF01-CA2C-4D24-A755-53A969FA338A}"/>
              </a:ext>
            </a:extLst>
          </p:cNvPr>
          <p:cNvSpPr>
            <a:spLocks noGrp="1"/>
          </p:cNvSpPr>
          <p:nvPr>
            <p:ph type="dt" idx="10"/>
          </p:nvPr>
        </p:nvSpPr>
        <p:spPr/>
        <p:txBody>
          <a:bodyPr/>
          <a:lstStyle/>
          <a:p>
            <a:r>
              <a:rPr lang="en-US"/>
              <a:t>July 2021</a:t>
            </a:r>
            <a:endParaRPr lang="en-GB"/>
          </a:p>
        </p:txBody>
      </p:sp>
      <p:sp>
        <p:nvSpPr>
          <p:cNvPr id="4" name="Footer Placeholder 3">
            <a:extLst>
              <a:ext uri="{FF2B5EF4-FFF2-40B4-BE49-F238E27FC236}">
                <a16:creationId xmlns:a16="http://schemas.microsoft.com/office/drawing/2014/main" id="{D881A7EB-A820-4D90-90F2-382079F32BE4}"/>
              </a:ext>
            </a:extLst>
          </p:cNvPr>
          <p:cNvSpPr>
            <a:spLocks noGrp="1"/>
          </p:cNvSpPr>
          <p:nvPr>
            <p:ph type="ftr" idx="11"/>
          </p:nvPr>
        </p:nvSpPr>
        <p:spPr/>
        <p:txBody>
          <a:bodyPr/>
          <a:lstStyle/>
          <a:p>
            <a:r>
              <a:rPr lang="en-GB"/>
              <a:t>Takashi Kuramochi(Lapis Technology)</a:t>
            </a:r>
            <a:endParaRPr lang="en-GB" dirty="0"/>
          </a:p>
        </p:txBody>
      </p:sp>
      <p:sp>
        <p:nvSpPr>
          <p:cNvPr id="5" name="Slide Number Placeholder 4">
            <a:extLst>
              <a:ext uri="{FF2B5EF4-FFF2-40B4-BE49-F238E27FC236}">
                <a16:creationId xmlns:a16="http://schemas.microsoft.com/office/drawing/2014/main" id="{4B0965A9-6A51-4853-BEBF-612607E45C71}"/>
              </a:ext>
            </a:extLst>
          </p:cNvPr>
          <p:cNvSpPr>
            <a:spLocks noGrp="1"/>
          </p:cNvSpPr>
          <p:nvPr>
            <p:ph type="sldNum" idx="12"/>
          </p:nvPr>
        </p:nvSpPr>
        <p:spPr/>
        <p:txBody>
          <a:bodyPr/>
          <a:lstStyle/>
          <a:p>
            <a:r>
              <a:rPr lang="en-GB"/>
              <a:t>Slide </a:t>
            </a:r>
            <a:fld id="{06B781AF-4CCF-49B0-A572-DE54FBE5D942}" type="slidenum">
              <a:rPr lang="en-GB" smtClean="0"/>
              <a:pPr/>
              <a:t>8</a:t>
            </a:fld>
            <a:endParaRPr lang="en-GB"/>
          </a:p>
        </p:txBody>
      </p:sp>
    </p:spTree>
    <p:extLst>
      <p:ext uri="{BB962C8B-B14F-4D97-AF65-F5344CB8AC3E}">
        <p14:creationId xmlns:p14="http://schemas.microsoft.com/office/powerpoint/2010/main" val="1874935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ea typeface="ＭＳ Ｐゴシック" pitchFamily="34" charset="-128"/>
              </a:rPr>
              <a:t>Unsatisfied comments from LB186</a:t>
            </a:r>
            <a:br>
              <a:rPr lang="en-GB" dirty="0">
                <a:ea typeface="ＭＳ Ｐゴシック" pitchFamily="34" charset="-128"/>
              </a:rPr>
            </a:br>
            <a:r>
              <a:rPr lang="en-GB" sz="2400" dirty="0">
                <a:ea typeface="ＭＳ Ｐゴシック" pitchFamily="34" charset="-128"/>
              </a:rPr>
              <a:t>(No unsatisfied comments received in LB186)</a:t>
            </a:r>
            <a:endParaRPr lang="en-CA" sz="2400" dirty="0"/>
          </a:p>
        </p:txBody>
      </p:sp>
      <p:sp>
        <p:nvSpPr>
          <p:cNvPr id="3" name="Date Placeholder 2"/>
          <p:cNvSpPr>
            <a:spLocks noGrp="1"/>
          </p:cNvSpPr>
          <p:nvPr>
            <p:ph type="dt" sz="half" idx="10"/>
          </p:nvPr>
        </p:nvSpPr>
        <p:spPr bwMode="auto">
          <a:xfrm>
            <a:off x="696913" y="334963"/>
            <a:ext cx="1066800" cy="274637"/>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CA"/>
            </a:defPPr>
            <a:lvl1pPr algn="l" rtl="0" eaLnBrk="0" fontAlgn="base" hangingPunct="0">
              <a:spcBef>
                <a:spcPct val="0"/>
              </a:spcBef>
              <a:spcAft>
                <a:spcPct val="0"/>
              </a:spcAft>
              <a:defRPr sz="18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r>
              <a:rPr lang="en-US"/>
              <a:t>July 2021</a:t>
            </a:r>
            <a:endParaRPr lang="en-CA"/>
          </a:p>
        </p:txBody>
      </p:sp>
      <p:sp>
        <p:nvSpPr>
          <p:cNvPr id="4" name="Footer Placeholder 3"/>
          <p:cNvSpPr>
            <a:spLocks noGrp="1"/>
          </p:cNvSpPr>
          <p:nvPr>
            <p:ph type="ftr" sz="quarter" idx="11"/>
          </p:nvPr>
        </p:nvSpPr>
        <p:spPr bwMode="auto">
          <a:xfrm>
            <a:off x="10241113" y="6478792"/>
            <a:ext cx="114614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CA"/>
            </a:defPPr>
            <a:lvl1pPr algn="r"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r>
              <a:rPr lang="en-CA"/>
              <a:t>Takashi Kuramochi(Lapis Technology)</a:t>
            </a:r>
            <a:endParaRPr lang="en-CA" dirty="0"/>
          </a:p>
        </p:txBody>
      </p:sp>
      <p:sp>
        <p:nvSpPr>
          <p:cNvPr id="5" name="Slide Number Placeholder 4"/>
          <p:cNvSpPr>
            <a:spLocks noGrp="1"/>
          </p:cNvSpPr>
          <p:nvPr>
            <p:ph type="sldNum" sz="quarter" idx="12"/>
          </p:nvPr>
        </p:nvSpPr>
        <p:spPr/>
        <p:txBody>
          <a:bodyPr/>
          <a:lstStyle/>
          <a:p>
            <a:r>
              <a:rPr lang="en-CA"/>
              <a:t>Slide </a:t>
            </a:r>
            <a:fld id="{04DB4A89-15C8-4E45-B125-5017FF6EA3AB}" type="slidenum">
              <a:rPr lang="en-CA" smtClean="0"/>
              <a:pPr/>
              <a:t>9</a:t>
            </a:fld>
            <a:endParaRPr lang="en-CA"/>
          </a:p>
        </p:txBody>
      </p:sp>
    </p:spTree>
    <p:extLst>
      <p:ext uri="{BB962C8B-B14F-4D97-AF65-F5344CB8AC3E}">
        <p14:creationId xmlns:p14="http://schemas.microsoft.com/office/powerpoint/2010/main" val="81130375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10968</TotalTime>
  <Words>746</Words>
  <Application>Microsoft Macintosh PowerPoint</Application>
  <PresentationFormat>Widescreen</PresentationFormat>
  <Paragraphs>215</Paragraphs>
  <Slides>10</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Times New Roman</vt:lpstr>
      <vt:lpstr>Office Theme</vt:lpstr>
      <vt:lpstr>P802.15.4aa Report to EC on Unconditional Approval to go to SA Ballot</vt:lpstr>
      <vt:lpstr>Introduction</vt:lpstr>
      <vt:lpstr>Status Summary</vt:lpstr>
      <vt:lpstr>802.15 WG Letter Ballot Results – P802.15.4aa</vt:lpstr>
      <vt:lpstr>802.15 WG Letter Ballot Comments – P802.15.4aa</vt:lpstr>
      <vt:lpstr>IEEE-SA Mandatory Editorial Coordination</vt:lpstr>
      <vt:lpstr>Unsatisfied Technical comments by “No” voting commenter (No unsatisfied comments received in LB186)</vt:lpstr>
      <vt:lpstr>Unsatisfied Technical Comments in Categories (No unsatisfied comments received in LB186)</vt:lpstr>
      <vt:lpstr>Unsatisfied comments from LB186 (No unsatisfied comments received in LB186)</vt:lpstr>
      <vt:lpstr>TG15.4aa Timeline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P802.15.13</dc:title>
  <dc:subject/>
  <dc:creator>Pat Kinney</dc:creator>
  <cp:keywords/>
  <dc:description/>
  <cp:lastModifiedBy>Pat Kinney</cp:lastModifiedBy>
  <cp:revision>223</cp:revision>
  <cp:lastPrinted>1601-01-01T00:00:00Z</cp:lastPrinted>
  <dcterms:created xsi:type="dcterms:W3CDTF">2019-11-09T15:46:46Z</dcterms:created>
  <dcterms:modified xsi:type="dcterms:W3CDTF">2021-07-22T02:22:48Z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8cbb5918-7074-460f-8109-a37032fced48</vt:lpwstr>
  </property>
  <property fmtid="{D5CDD505-2E9C-101B-9397-08002B2CF9AE}" pid="3" name="CTP_TimeStamp">
    <vt:lpwstr>2020-02-02 19:26:57Z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