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3" r:id="rId2"/>
    <p:sldId id="264"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FFFF00"/>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2" d="100"/>
          <a:sy n="72" d="100"/>
        </p:scale>
        <p:origin x="1048"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2</a:t>
            </a:fld>
            <a:endParaRPr lang="en-US" altLang="ja-JP"/>
          </a:p>
        </p:txBody>
      </p:sp>
    </p:spTree>
    <p:extLst>
      <p:ext uri="{BB962C8B-B14F-4D97-AF65-F5344CB8AC3E}">
        <p14:creationId xmlns:p14="http://schemas.microsoft.com/office/powerpoint/2010/main" val="2215547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日付プレースホルダー 9">
            <a:extLst>
              <a:ext uri="{FF2B5EF4-FFF2-40B4-BE49-F238E27FC236}">
                <a16:creationId xmlns:a16="http://schemas.microsoft.com/office/drawing/2014/main" id="{321D25C7-AAB3-438B-AE1C-5F1FF67AAC17}"/>
              </a:ext>
            </a:extLst>
          </p:cNvPr>
          <p:cNvSpPr>
            <a:spLocks noGrp="1"/>
          </p:cNvSpPr>
          <p:nvPr>
            <p:ph type="dt" sz="half" idx="10"/>
          </p:nvPr>
        </p:nvSpPr>
        <p:spPr/>
        <p:txBody>
          <a:bodyPr/>
          <a:lstStyle/>
          <a:p>
            <a:r>
              <a:rPr lang="en-001" altLang="ja-JP"/>
              <a:t>&lt;May,2021&gt;</a:t>
            </a:r>
            <a:endParaRPr lang="en-US" altLang="ja-JP" dirty="0"/>
          </a:p>
        </p:txBody>
      </p:sp>
      <p:sp>
        <p:nvSpPr>
          <p:cNvPr id="11" name="フッター プレースホルダー 10">
            <a:extLst>
              <a:ext uri="{FF2B5EF4-FFF2-40B4-BE49-F238E27FC236}">
                <a16:creationId xmlns:a16="http://schemas.microsoft.com/office/drawing/2014/main" id="{8F4E120E-D1AF-4CC1-B155-1E6CB98A3EBA}"/>
              </a:ext>
            </a:extLst>
          </p:cNvPr>
          <p:cNvSpPr>
            <a:spLocks noGrp="1"/>
          </p:cNvSpPr>
          <p:nvPr>
            <p:ph type="ftr" sz="quarter" idx="11"/>
          </p:nvPr>
        </p:nvSpPr>
        <p:spPr/>
        <p:txBody>
          <a:bodyPr/>
          <a:lstStyle/>
          <a:p>
            <a:r>
              <a:rPr lang="en-US" altLang="ja-JP"/>
              <a:t>xxxx, xxxx</a:t>
            </a:r>
            <a:endParaRPr lang="en-US" altLang="ja-JP" dirty="0"/>
          </a:p>
        </p:txBody>
      </p:sp>
      <p:sp>
        <p:nvSpPr>
          <p:cNvPr id="12" name="スライド番号プレースホルダー 11">
            <a:extLst>
              <a:ext uri="{FF2B5EF4-FFF2-40B4-BE49-F238E27FC236}">
                <a16:creationId xmlns:a16="http://schemas.microsoft.com/office/drawing/2014/main" id="{884F3487-D6E9-49E4-B96D-79FBE0FFEA63}"/>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13" name="タイトル 12">
            <a:extLst>
              <a:ext uri="{FF2B5EF4-FFF2-40B4-BE49-F238E27FC236}">
                <a16:creationId xmlns:a16="http://schemas.microsoft.com/office/drawing/2014/main" id="{24AB5D3E-E63F-412A-8C78-DD60D021ADA6}"/>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err="1"/>
              <a:t>xxxx</a:t>
            </a:r>
            <a:r>
              <a:rPr lang="en-US" altLang="ja-JP" dirty="0"/>
              <a:t>, </a:t>
            </a:r>
            <a:r>
              <a:rPr lang="en-US" altLang="ja-JP" dirty="0" err="1"/>
              <a:t>xxxx</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15-21-0275-00-04aa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Proposed comment resolution for CID 18]</a:t>
            </a:r>
            <a:r>
              <a:rPr lang="en-US" altLang="ja-JP" sz="1600" dirty="0">
                <a:ea typeface="ＭＳ Ｐゴシック" charset="-128"/>
              </a:rPr>
              <a:t>	</a:t>
            </a:r>
          </a:p>
          <a:p>
            <a:r>
              <a:rPr lang="en-US" altLang="ja-JP" sz="1600" b="1" dirty="0">
                <a:ea typeface="ＭＳ Ｐゴシック" charset="-128"/>
              </a:rPr>
              <a:t>Date Submitted: [13th  May,2021]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Kiyoshi Fukui</a:t>
            </a:r>
            <a:r>
              <a:rPr lang="en-US" altLang="ja-JP" sz="1600" dirty="0">
                <a:ea typeface="ＭＳ Ｐゴシック" charset="-128"/>
              </a:rPr>
              <a:t>] Company [Oki Electric Industry Co., Ltd.</a:t>
            </a:r>
            <a:r>
              <a:rPr lang="en-US" altLang="ja-JP" sz="1600" b="1" dirty="0">
                <a:ea typeface="ＭＳ Ｐゴシック" charset="-128"/>
              </a:rPr>
              <a:t> </a:t>
            </a:r>
            <a:r>
              <a:rPr lang="en-US" altLang="ja-JP" sz="1600" dirty="0">
                <a:ea typeface="ＭＳ Ｐゴシック" charset="-128"/>
              </a:rPr>
              <a:t>]</a:t>
            </a:r>
          </a:p>
          <a:p>
            <a:r>
              <a:rPr lang="en-US" altLang="ja-JP" sz="1600" dirty="0">
                <a:ea typeface="ＭＳ Ｐゴシック" charset="-128"/>
              </a:rPr>
              <a:t>Address [2-6-8 </a:t>
            </a:r>
            <a:r>
              <a:rPr lang="en-US" altLang="ja-JP" sz="1600" dirty="0" err="1">
                <a:ea typeface="ＭＳ Ｐゴシック" charset="-128"/>
              </a:rPr>
              <a:t>Bingomachi</a:t>
            </a:r>
            <a:r>
              <a:rPr lang="en-US" altLang="ja-JP" sz="1600" dirty="0">
                <a:ea typeface="ＭＳ Ｐゴシック" charset="-128"/>
              </a:rPr>
              <a:t>, Chuo-</a:t>
            </a:r>
            <a:r>
              <a:rPr lang="en-US" altLang="ja-JP" sz="1600" dirty="0" err="1">
                <a:ea typeface="ＭＳ Ｐゴシック" charset="-128"/>
              </a:rPr>
              <a:t>ku</a:t>
            </a:r>
            <a:r>
              <a:rPr lang="en-US" altLang="ja-JP" sz="1600" dirty="0">
                <a:ea typeface="ＭＳ Ｐゴシック" charset="-128"/>
              </a:rPr>
              <a:t>, Osaka, Japan]</a:t>
            </a:r>
          </a:p>
          <a:p>
            <a:r>
              <a:rPr lang="en-US" altLang="ja-JP" sz="1600" dirty="0">
                <a:ea typeface="ＭＳ Ｐゴシック" charset="-128"/>
              </a:rPr>
              <a:t>Voice[+81-6-6260-0700], FAX: [+81-6-6260-0770], E-Mail:[</a:t>
            </a:r>
            <a:r>
              <a:rPr lang="en-US" altLang="ja-JP" sz="1600" b="1" dirty="0">
                <a:ea typeface="ＭＳ Ｐゴシック" charset="-128"/>
              </a:rPr>
              <a:t>fukui535@oki.com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the proposal for the draft amendment]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Kiyoshi Fukui, OKI</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dirty="0"/>
              <a:t>&lt;May,2021&gt;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FD9793C-D054-4DC4-86E3-664AEB9BC770}"/>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A098EB44-0286-4FA6-A82F-898D3383CDE4}"/>
              </a:ext>
            </a:extLst>
          </p:cNvPr>
          <p:cNvSpPr>
            <a:spLocks noGrp="1"/>
          </p:cNvSpPr>
          <p:nvPr>
            <p:ph type="dt" sz="half" idx="2"/>
          </p:nvPr>
        </p:nvSpPr>
        <p:spPr/>
        <p:txBody>
          <a:bodyPr/>
          <a:lstStyle/>
          <a:p>
            <a:r>
              <a:rPr lang="en-001" altLang="ja-JP"/>
              <a:t>&lt;May,2021&gt;</a:t>
            </a:r>
            <a:endParaRPr lang="en-US" altLang="ja-JP" dirty="0"/>
          </a:p>
        </p:txBody>
      </p:sp>
      <p:sp>
        <p:nvSpPr>
          <p:cNvPr id="4" name="フッター プレースホルダー 3">
            <a:extLst>
              <a:ext uri="{FF2B5EF4-FFF2-40B4-BE49-F238E27FC236}">
                <a16:creationId xmlns:a16="http://schemas.microsoft.com/office/drawing/2014/main" id="{B111D104-7165-4127-90BE-65F32B5776FE}"/>
              </a:ext>
            </a:extLst>
          </p:cNvPr>
          <p:cNvSpPr>
            <a:spLocks noGrp="1"/>
          </p:cNvSpPr>
          <p:nvPr>
            <p:ph type="ftr" sz="quarter" idx="3"/>
          </p:nvPr>
        </p:nvSpPr>
        <p:spPr/>
        <p:txBody>
          <a:bodyPr/>
          <a:lstStyle/>
          <a:p>
            <a:r>
              <a:rPr lang="en-US" altLang="ja-JP" dirty="0"/>
              <a:t>Kiyoshi Fukui, OKI</a:t>
            </a:r>
          </a:p>
        </p:txBody>
      </p:sp>
      <p:sp>
        <p:nvSpPr>
          <p:cNvPr id="5" name="テキスト ボックス 4">
            <a:extLst>
              <a:ext uri="{FF2B5EF4-FFF2-40B4-BE49-F238E27FC236}">
                <a16:creationId xmlns:a16="http://schemas.microsoft.com/office/drawing/2014/main" id="{FA5383AA-B1BD-4CAC-AA1D-8FF63BEF462A}"/>
              </a:ext>
            </a:extLst>
          </p:cNvPr>
          <p:cNvSpPr txBox="1"/>
          <p:nvPr/>
        </p:nvSpPr>
        <p:spPr>
          <a:xfrm>
            <a:off x="533400" y="831023"/>
            <a:ext cx="8071048" cy="307777"/>
          </a:xfrm>
          <a:prstGeom prst="rect">
            <a:avLst/>
          </a:prstGeom>
          <a:noFill/>
        </p:spPr>
        <p:txBody>
          <a:bodyPr wrap="square" rtlCol="0">
            <a:spAutoFit/>
          </a:bodyPr>
          <a:lstStyle/>
          <a:p>
            <a:r>
              <a:rPr lang="en-US" sz="1400" dirty="0"/>
              <a:t>Reference CID 18 of the consolidated comments(15-21-0241-04aa)</a:t>
            </a:r>
            <a:endParaRPr lang="en-001" sz="1400" dirty="0"/>
          </a:p>
        </p:txBody>
      </p:sp>
      <p:sp>
        <p:nvSpPr>
          <p:cNvPr id="6" name="テキスト ボックス 5">
            <a:extLst>
              <a:ext uri="{FF2B5EF4-FFF2-40B4-BE49-F238E27FC236}">
                <a16:creationId xmlns:a16="http://schemas.microsoft.com/office/drawing/2014/main" id="{26BA8B94-6B75-4AE1-9618-98C0CA64B38C}"/>
              </a:ext>
            </a:extLst>
          </p:cNvPr>
          <p:cNvSpPr txBox="1"/>
          <p:nvPr/>
        </p:nvSpPr>
        <p:spPr>
          <a:xfrm>
            <a:off x="533400" y="1340768"/>
            <a:ext cx="8071048" cy="646331"/>
          </a:xfrm>
          <a:prstGeom prst="rect">
            <a:avLst/>
          </a:prstGeom>
          <a:noFill/>
          <a:ln>
            <a:solidFill>
              <a:schemeClr val="tx1"/>
            </a:solidFill>
          </a:ln>
        </p:spPr>
        <p:txBody>
          <a:bodyPr wrap="square" rtlCol="0">
            <a:spAutoFit/>
          </a:bodyPr>
          <a:lstStyle/>
          <a:p>
            <a:r>
              <a:rPr lang="en-US" dirty="0"/>
              <a:t>Comments:</a:t>
            </a:r>
          </a:p>
          <a:p>
            <a:r>
              <a:rPr lang="en-US" dirty="0"/>
              <a:t>The added paragraph does not allow using Mode switch with operating modes #6, #7, or #8 as there is no bits defined in the mode switch mode field value for modes 6-8, table 19-5 and 19-6 only include modes 1-5 and 1a and 2b.</a:t>
            </a:r>
          </a:p>
        </p:txBody>
      </p:sp>
      <p:sp>
        <p:nvSpPr>
          <p:cNvPr id="7" name="テキスト ボックス 6">
            <a:extLst>
              <a:ext uri="{FF2B5EF4-FFF2-40B4-BE49-F238E27FC236}">
                <a16:creationId xmlns:a16="http://schemas.microsoft.com/office/drawing/2014/main" id="{C5E3AAFC-5F9D-4CD6-A471-0D5E950516BB}"/>
              </a:ext>
            </a:extLst>
          </p:cNvPr>
          <p:cNvSpPr txBox="1"/>
          <p:nvPr/>
        </p:nvSpPr>
        <p:spPr>
          <a:xfrm>
            <a:off x="533400" y="2276872"/>
            <a:ext cx="8071048" cy="461665"/>
          </a:xfrm>
          <a:prstGeom prst="rect">
            <a:avLst/>
          </a:prstGeom>
          <a:noFill/>
          <a:ln>
            <a:solidFill>
              <a:schemeClr val="tx1"/>
            </a:solidFill>
          </a:ln>
        </p:spPr>
        <p:txBody>
          <a:bodyPr wrap="square" rtlCol="0">
            <a:spAutoFit/>
          </a:bodyPr>
          <a:lstStyle/>
          <a:p>
            <a:r>
              <a:rPr lang="en-US" dirty="0"/>
              <a:t>Proposed Change:</a:t>
            </a:r>
          </a:p>
          <a:p>
            <a:r>
              <a:rPr lang="en-US" dirty="0"/>
              <a:t>Change the sentence to say “Modes #6, #7, or #8 cannot be used with mode switch.”</a:t>
            </a:r>
          </a:p>
        </p:txBody>
      </p:sp>
      <p:sp>
        <p:nvSpPr>
          <p:cNvPr id="8" name="テキスト ボックス 7">
            <a:extLst>
              <a:ext uri="{FF2B5EF4-FFF2-40B4-BE49-F238E27FC236}">
                <a16:creationId xmlns:a16="http://schemas.microsoft.com/office/drawing/2014/main" id="{CC96DC88-E440-4D46-B491-F993200AB8E6}"/>
              </a:ext>
            </a:extLst>
          </p:cNvPr>
          <p:cNvSpPr txBox="1"/>
          <p:nvPr/>
        </p:nvSpPr>
        <p:spPr>
          <a:xfrm>
            <a:off x="533400" y="2951625"/>
            <a:ext cx="8071048" cy="830997"/>
          </a:xfrm>
          <a:prstGeom prst="rect">
            <a:avLst/>
          </a:prstGeom>
          <a:noFill/>
          <a:ln>
            <a:solidFill>
              <a:schemeClr val="tx1"/>
            </a:solidFill>
          </a:ln>
        </p:spPr>
        <p:txBody>
          <a:bodyPr wrap="square" rtlCol="0">
            <a:spAutoFit/>
          </a:bodyPr>
          <a:lstStyle/>
          <a:p>
            <a:r>
              <a:rPr lang="en-US" dirty="0">
                <a:highlight>
                  <a:srgbClr val="FFFF00"/>
                </a:highlight>
              </a:rPr>
              <a:t>Proposed Resolution</a:t>
            </a:r>
          </a:p>
          <a:p>
            <a:r>
              <a:rPr lang="en-US" dirty="0">
                <a:highlight>
                  <a:srgbClr val="FFFF00"/>
                </a:highlight>
              </a:rPr>
              <a:t>Referred to 15-20-0396-00, modification to Table19-6 was originally proposed and  initially included in P802.15.4aa D02. However it was accidentally removed in the later revision of P802.15.4aa. So modification to Table19-6 is required for new operating mode.as shown below</a:t>
            </a:r>
          </a:p>
        </p:txBody>
      </p:sp>
      <p:pic>
        <p:nvPicPr>
          <p:cNvPr id="9" name="図 8">
            <a:extLst>
              <a:ext uri="{FF2B5EF4-FFF2-40B4-BE49-F238E27FC236}">
                <a16:creationId xmlns:a16="http://schemas.microsoft.com/office/drawing/2014/main" id="{BFEAEBF4-4AFB-40D5-8847-379D53CB5ADF}"/>
              </a:ext>
            </a:extLst>
          </p:cNvPr>
          <p:cNvPicPr>
            <a:picLocks noChangeAspect="1"/>
          </p:cNvPicPr>
          <p:nvPr/>
        </p:nvPicPr>
        <p:blipFill>
          <a:blip r:embed="rId3"/>
          <a:stretch>
            <a:fillRect/>
          </a:stretch>
        </p:blipFill>
        <p:spPr>
          <a:xfrm>
            <a:off x="418264" y="3906457"/>
            <a:ext cx="4214528" cy="2546879"/>
          </a:xfrm>
          <a:prstGeom prst="rect">
            <a:avLst/>
          </a:prstGeom>
        </p:spPr>
      </p:pic>
      <p:sp>
        <p:nvSpPr>
          <p:cNvPr id="10" name="正方形/長方形 9">
            <a:extLst>
              <a:ext uri="{FF2B5EF4-FFF2-40B4-BE49-F238E27FC236}">
                <a16:creationId xmlns:a16="http://schemas.microsoft.com/office/drawing/2014/main" id="{05D132BF-EBE2-4F54-8BF5-72BACFC534FA}"/>
              </a:ext>
            </a:extLst>
          </p:cNvPr>
          <p:cNvSpPr/>
          <p:nvPr/>
        </p:nvSpPr>
        <p:spPr bwMode="auto">
          <a:xfrm>
            <a:off x="1619672" y="5301207"/>
            <a:ext cx="2952328" cy="864097"/>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1864638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4801</TotalTime>
  <Words>221</Words>
  <Application>Microsoft Office PowerPoint</Application>
  <PresentationFormat>画面に合わせる (4:3)</PresentationFormat>
  <Paragraphs>31</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Times New Roman</vt:lpstr>
      <vt:lpstr>15-20-xxxx-00-jre0-ig-jre-call-for-contributions</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
  <cp:lastModifiedBy>潔 福井</cp:lastModifiedBy>
  <cp:revision>355</cp:revision>
  <cp:lastPrinted>1998-02-10T13:28:06Z</cp:lastPrinted>
  <dcterms:created xsi:type="dcterms:W3CDTF">2020-02-10T05:27:43Z</dcterms:created>
  <dcterms:modified xsi:type="dcterms:W3CDTF">2021-05-13T13:20:46Z</dcterms:modified>
</cp:coreProperties>
</file>