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7"/>
  </p:notesMasterIdLst>
  <p:sldIdLst>
    <p:sldId id="287" r:id="rId2"/>
    <p:sldId id="290" r:id="rId3"/>
    <p:sldId id="289" r:id="rId4"/>
    <p:sldId id="291" r:id="rId5"/>
    <p:sldId id="292" r:id="rId6"/>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46" autoAdjust="0"/>
  </p:normalViewPr>
  <p:slideViewPr>
    <p:cSldViewPr>
      <p:cViewPr varScale="1">
        <p:scale>
          <a:sx n="120" d="100"/>
          <a:sy n="120" d="100"/>
        </p:scale>
        <p:origin x="606"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2E304BE4-42A7-4314-86FF-4E6FFB788120}"/>
              </a:ext>
            </a:extLst>
          </p:cNvPr>
          <p:cNvSpPr>
            <a:spLocks noGrp="1" noChangeArrowheads="1"/>
          </p:cNvSpPr>
          <p:nvPr>
            <p:ph type="sldNum" idx="10"/>
          </p:nvPr>
        </p:nvSpPr>
        <p:spPr>
          <a:ln/>
        </p:spPr>
        <p:txBody>
          <a:bodyPr/>
          <a:lstStyle>
            <a:lvl1pPr>
              <a:defRPr/>
            </a:lvl1pPr>
          </a:lstStyle>
          <a:p>
            <a:pPr>
              <a:defRPr/>
            </a:pPr>
            <a:r>
              <a:rPr lang="en-US" altLang="en-US"/>
              <a:t>Slide </a:t>
            </a:r>
            <a:fld id="{D9D1A179-F821-4A8D-A04A-165EC1E138A3}" type="slidenum">
              <a:rPr lang="en-US" altLang="en-US" smtClean="0"/>
              <a:pPr>
                <a:defRPr/>
              </a:pPr>
              <a:t>‹#›</a:t>
            </a:fld>
            <a:endParaRPr lang="en-US" altLang="en-US"/>
          </a:p>
        </p:txBody>
      </p:sp>
    </p:spTree>
    <p:extLst>
      <p:ext uri="{BB962C8B-B14F-4D97-AF65-F5344CB8AC3E}">
        <p14:creationId xmlns:p14="http://schemas.microsoft.com/office/powerpoint/2010/main" val="364257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D30657B6-4C92-4205-A34F-41E5965BB2D9}"/>
              </a:ext>
            </a:extLst>
          </p:cNvPr>
          <p:cNvSpPr>
            <a:spLocks noGrp="1" noChangeArrowheads="1"/>
          </p:cNvSpPr>
          <p:nvPr>
            <p:ph type="sldNum" idx="10"/>
          </p:nvPr>
        </p:nvSpPr>
        <p:spPr>
          <a:ln/>
        </p:spPr>
        <p:txBody>
          <a:bodyPr/>
          <a:lstStyle>
            <a:lvl1pPr>
              <a:defRPr/>
            </a:lvl1pPr>
          </a:lstStyle>
          <a:p>
            <a:pPr>
              <a:defRPr/>
            </a:pPr>
            <a:r>
              <a:rPr lang="en-US" altLang="en-US"/>
              <a:t>Slide </a:t>
            </a:r>
            <a:fld id="{A2F296E4-C80C-4616-AB4D-1E9490E26D1E}" type="slidenum">
              <a:rPr lang="en-US" altLang="en-US" smtClean="0"/>
              <a:pPr>
                <a:defRPr/>
              </a:pPr>
              <a:t>‹#›</a:t>
            </a:fld>
            <a:endParaRPr lang="en-US" altLang="en-US"/>
          </a:p>
        </p:txBody>
      </p:sp>
    </p:spTree>
    <p:extLst>
      <p:ext uri="{BB962C8B-B14F-4D97-AF65-F5344CB8AC3E}">
        <p14:creationId xmlns:p14="http://schemas.microsoft.com/office/powerpoint/2010/main" val="287953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2EA9C053-BCCF-4245-BD7E-160D55CFD636}"/>
              </a:ext>
            </a:extLst>
          </p:cNvPr>
          <p:cNvSpPr>
            <a:spLocks noGrp="1" noChangeArrowheads="1"/>
          </p:cNvSpPr>
          <p:nvPr>
            <p:ph type="sldNum" idx="10"/>
          </p:nvPr>
        </p:nvSpPr>
        <p:spPr>
          <a:ln/>
        </p:spPr>
        <p:txBody>
          <a:bodyPr/>
          <a:lstStyle>
            <a:lvl1pPr>
              <a:defRPr/>
            </a:lvl1pPr>
          </a:lstStyle>
          <a:p>
            <a:pPr>
              <a:defRPr/>
            </a:pPr>
            <a:r>
              <a:rPr lang="en-US" altLang="en-US"/>
              <a:t>Slide </a:t>
            </a:r>
            <a:fld id="{44E57BA6-73D9-46BC-9601-C5871ADE566B}" type="slidenum">
              <a:rPr lang="en-US" altLang="en-US" smtClean="0"/>
              <a:pPr>
                <a:defRPr/>
              </a:pPr>
              <a:t>‹#›</a:t>
            </a:fld>
            <a:endParaRPr lang="en-US" altLang="en-US"/>
          </a:p>
        </p:txBody>
      </p:sp>
    </p:spTree>
    <p:extLst>
      <p:ext uri="{BB962C8B-B14F-4D97-AF65-F5344CB8AC3E}">
        <p14:creationId xmlns:p14="http://schemas.microsoft.com/office/powerpoint/2010/main" val="12025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F52B0C1B-AA54-481B-B49F-81D333E3C5F8}"/>
              </a:ext>
            </a:extLst>
          </p:cNvPr>
          <p:cNvSpPr>
            <a:spLocks noGrp="1" noChangeArrowheads="1"/>
          </p:cNvSpPr>
          <p:nvPr>
            <p:ph type="sldNum" idx="10"/>
          </p:nvPr>
        </p:nvSpPr>
        <p:spPr>
          <a:ln/>
        </p:spPr>
        <p:txBody>
          <a:bodyPr/>
          <a:lstStyle>
            <a:lvl1pPr>
              <a:defRPr/>
            </a:lvl1pPr>
          </a:lstStyle>
          <a:p>
            <a:pPr>
              <a:defRPr/>
            </a:pPr>
            <a:r>
              <a:rPr lang="en-US" altLang="en-US"/>
              <a:t>Slide </a:t>
            </a:r>
            <a:fld id="{B9204739-805A-439F-9ECC-6C617845C270}" type="slidenum">
              <a:rPr lang="en-US" altLang="en-US" smtClean="0"/>
              <a:pPr>
                <a:defRPr/>
              </a:pPr>
              <a:t>‹#›</a:t>
            </a:fld>
            <a:endParaRPr lang="en-US" altLang="en-US"/>
          </a:p>
        </p:txBody>
      </p:sp>
    </p:spTree>
    <p:extLst>
      <p:ext uri="{BB962C8B-B14F-4D97-AF65-F5344CB8AC3E}">
        <p14:creationId xmlns:p14="http://schemas.microsoft.com/office/powerpoint/2010/main" val="13877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572000" y="412750"/>
            <a:ext cx="3962400" cy="184150"/>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15-21-0251-00-wng0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2021</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entor.ieee.org/802.11/dcn/21/11-21-0665-00-0wng-proactive-spectrum-planning.ppt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533400" y="762000"/>
            <a:ext cx="8001000" cy="4711700"/>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Wireless Next Generation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March 1,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Electronic Interim</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a:xfrm>
            <a:off x="609600" y="1371600"/>
            <a:ext cx="6842125" cy="4868863"/>
          </a:xfrm>
        </p:spPr>
        <p:txBody>
          <a:bodyPr>
            <a:normAutofit/>
          </a:bodyPr>
          <a:lstStyle/>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2</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11188" y="765175"/>
            <a:ext cx="7153275" cy="5789613"/>
          </a:xfrm>
        </p:spPr>
        <p:txBody>
          <a:bodyPr>
            <a:normAutofit/>
          </a:bodyPr>
          <a:lstStyle/>
          <a:p>
            <a:pPr marL="0" indent="0" algn="ctr">
              <a:defRPr/>
            </a:pPr>
            <a:r>
              <a:rPr lang="en-US" b="1" dirty="0"/>
              <a:t>Agenda May 11 2021</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a:t>
            </a:r>
          </a:p>
          <a:p>
            <a:pPr marL="914400" lvl="1" indent="-514350">
              <a:buFont typeface="+mj-lt"/>
              <a:buAutoNum type="arabicPeriod"/>
              <a:defRPr/>
            </a:pPr>
            <a:r>
              <a:rPr lang="en-US" altLang="en-US" sz="2400" dirty="0"/>
              <a:t>Proactive Spectrum Planning (doc #11-21-0665-00)</a:t>
            </a:r>
          </a:p>
          <a:p>
            <a:pPr marL="914400" lvl="1" indent="-514350">
              <a:buFont typeface="+mj-lt"/>
              <a:buAutoNum type="arabicPeriod"/>
              <a:defRPr/>
            </a:pPr>
            <a:r>
              <a:rPr lang="en-US" sz="2400" dirty="0"/>
              <a:t>TBD</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3</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4</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E826-D8CF-4E67-95C7-CF03D66C8399}"/>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2FC8F5AB-F26E-4B44-BD40-B52F18C600AE}"/>
              </a:ext>
            </a:extLst>
          </p:cNvPr>
          <p:cNvSpPr>
            <a:spLocks noGrp="1"/>
          </p:cNvSpPr>
          <p:nvPr>
            <p:ph idx="1"/>
          </p:nvPr>
        </p:nvSpPr>
        <p:spPr/>
        <p:txBody>
          <a:bodyPr/>
          <a:lstStyle/>
          <a:p>
            <a:r>
              <a:rPr lang="en-US" dirty="0">
                <a:hlinkClick r:id="rId2"/>
              </a:rPr>
              <a:t>https://mentor.ieee.org/802.11/dcn/21/11-21-0665-00-0wng-proactive-spectrum-planning.pptx</a:t>
            </a:r>
            <a:endParaRPr lang="en-US" dirty="0"/>
          </a:p>
          <a:p>
            <a:endParaRPr lang="en-US" dirty="0"/>
          </a:p>
        </p:txBody>
      </p:sp>
      <p:sp>
        <p:nvSpPr>
          <p:cNvPr id="4" name="Slide Number Placeholder 3">
            <a:extLst>
              <a:ext uri="{FF2B5EF4-FFF2-40B4-BE49-F238E27FC236}">
                <a16:creationId xmlns:a16="http://schemas.microsoft.com/office/drawing/2014/main" id="{AECD7437-CBED-42EB-9F69-D31E6BF30A8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5</a:t>
            </a:fld>
            <a:endParaRPr lang="en-US" altLang="en-US"/>
          </a:p>
        </p:txBody>
      </p:sp>
    </p:spTree>
    <p:extLst>
      <p:ext uri="{BB962C8B-B14F-4D97-AF65-F5344CB8AC3E}">
        <p14:creationId xmlns:p14="http://schemas.microsoft.com/office/powerpoint/2010/main" val="59586612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8294</TotalTime>
  <Words>288</Words>
  <Application>Microsoft Office PowerPoint</Application>
  <PresentationFormat>On-screen Show (4:3)</PresentationFormat>
  <Paragraphs>39</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Times New Roman</vt:lpstr>
      <vt:lpstr>MS PGothic</vt:lpstr>
      <vt:lpstr>Arial</vt:lpstr>
      <vt:lpstr>Arial Unicode MS</vt:lpstr>
      <vt:lpstr>Office Theme</vt:lpstr>
      <vt:lpstr>PowerPoint Presentation</vt:lpstr>
      <vt:lpstr>Electronic Interim</vt:lpstr>
      <vt:lpstr>PowerPoint Presentation</vt:lpstr>
      <vt:lpstr>The usual question</vt:lpstr>
      <vt:lpstr>Links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Phil Beecher</dc:creator>
  <cp:keywords/>
  <dc:description/>
  <cp:lastModifiedBy>Benjamin Rolfe</cp:lastModifiedBy>
  <cp:revision>64</cp:revision>
  <cp:lastPrinted>2000-03-07T00:55:37Z</cp:lastPrinted>
  <dcterms:created xsi:type="dcterms:W3CDTF">2016-01-17T22:48:36Z</dcterms:created>
  <dcterms:modified xsi:type="dcterms:W3CDTF">2021-05-10T18:42:24Z</dcterms:modified>
  <cp:category/>
</cp:coreProperties>
</file>