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263" r:id="rId2"/>
    <p:sldId id="264" r:id="rId3"/>
    <p:sldId id="308" r:id="rId4"/>
    <p:sldId id="359" r:id="rId5"/>
    <p:sldId id="292" r:id="rId6"/>
    <p:sldId id="293" r:id="rId7"/>
    <p:sldId id="267" r:id="rId8"/>
    <p:sldId id="269" r:id="rId9"/>
    <p:sldId id="268" r:id="rId10"/>
    <p:sldId id="270" r:id="rId11"/>
    <p:sldId id="381" r:id="rId12"/>
    <p:sldId id="297" r:id="rId13"/>
    <p:sldId id="279" r:id="rId1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108" d="100"/>
          <a:sy n="108" d="100"/>
        </p:scale>
        <p:origin x="1704" y="96"/>
      </p:cViewPr>
      <p:guideLst>
        <p:guide orient="horz" pos="2160"/>
        <p:guide pos="2880"/>
      </p:guideLst>
    </p:cSldViewPr>
  </p:slideViewPr>
  <p:notesTextViewPr>
    <p:cViewPr>
      <p:scale>
        <a:sx n="1" d="1"/>
        <a:sy n="1" d="1"/>
      </p:scale>
      <p:origin x="0" y="0"/>
    </p:cViewPr>
  </p:notesTextViewPr>
  <p:sorterViewPr>
    <p:cViewPr>
      <p:scale>
        <a:sx n="150" d="100"/>
        <a:sy n="15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a:t>Page </a:t>
            </a:r>
            <a:fld id="{79F9A28A-DB77-4775-B2E2-A1DD527BA933}" type="slidenum">
              <a:rPr lang="en-US" altLang="ja-JP"/>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ja-JP"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18249342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ja-JP"/>
              <a:t>Page </a:t>
            </a:r>
            <a:fld id="{8C5DB9EC-F8CF-4223-B88B-EAC89F4A2CEB}" type="slidenum">
              <a:rPr lang="en-US" altLang="ja-JP"/>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284954257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4</a:t>
            </a:fld>
            <a:endParaRPr kumimoji="1" lang="ja-JP" altLang="en-US" dirty="0"/>
          </a:p>
        </p:txBody>
      </p:sp>
    </p:spTree>
    <p:extLst>
      <p:ext uri="{BB962C8B-B14F-4D97-AF65-F5344CB8AC3E}">
        <p14:creationId xmlns:p14="http://schemas.microsoft.com/office/powerpoint/2010/main" val="32708980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3467100" y="95706"/>
            <a:ext cx="2814638" cy="215444"/>
          </a:xfrm>
          <a:ln/>
        </p:spPr>
        <p:txBody>
          <a:bodyPr/>
          <a:lstStyle/>
          <a:p>
            <a:r>
              <a:rPr lang="en-US" altLang="ja-JP" dirty="0"/>
              <a:t>doc.: IEEE 802.15-&lt;doc#&gt;</a:t>
            </a:r>
          </a:p>
        </p:txBody>
      </p:sp>
      <p:sp>
        <p:nvSpPr>
          <p:cNvPr id="5" name="Rectangle 3"/>
          <p:cNvSpPr>
            <a:spLocks noGrp="1" noChangeArrowheads="1"/>
          </p:cNvSpPr>
          <p:nvPr>
            <p:ph type="dt" idx="1"/>
          </p:nvPr>
        </p:nvSpPr>
        <p:spPr>
          <a:xfrm>
            <a:off x="654050" y="95706"/>
            <a:ext cx="2736850" cy="215444"/>
          </a:xfrm>
          <a:prstGeom prst="rect">
            <a:avLst/>
          </a:prstGeom>
          <a:ln/>
        </p:spPr>
        <p:txBody>
          <a:bodyPr/>
          <a:lstStyle/>
          <a:p>
            <a:r>
              <a:rPr lang="en-US" altLang="ja-JP" dirty="0"/>
              <a:t>April 2013</a:t>
            </a:r>
          </a:p>
        </p:txBody>
      </p:sp>
      <p:sp>
        <p:nvSpPr>
          <p:cNvPr id="6" name="Rectangle 6"/>
          <p:cNvSpPr>
            <a:spLocks noGrp="1" noChangeArrowheads="1"/>
          </p:cNvSpPr>
          <p:nvPr>
            <p:ph type="ftr" sz="quarter" idx="4"/>
          </p:nvPr>
        </p:nvSpPr>
        <p:spPr>
          <a:xfrm>
            <a:off x="3771900" y="8985250"/>
            <a:ext cx="2509838" cy="184666"/>
          </a:xfrm>
          <a:ln/>
        </p:spPr>
        <p:txBody>
          <a:bodyPr/>
          <a:lstStyle/>
          <a:p>
            <a:pPr lvl="4"/>
            <a:r>
              <a:rPr lang="en-US" altLang="ja-JP" dirty="0"/>
              <a:t>Shoichi Kitazawa (ATR)</a:t>
            </a:r>
          </a:p>
        </p:txBody>
      </p:sp>
      <p:sp>
        <p:nvSpPr>
          <p:cNvPr id="7" name="Rectangle 7"/>
          <p:cNvSpPr>
            <a:spLocks noGrp="1" noChangeArrowheads="1"/>
          </p:cNvSpPr>
          <p:nvPr>
            <p:ph type="sldNum" sz="quarter" idx="5"/>
          </p:nvPr>
        </p:nvSpPr>
        <p:spPr>
          <a:xfrm>
            <a:off x="2933700" y="8985251"/>
            <a:ext cx="801688" cy="184666"/>
          </a:xfrm>
          <a:prstGeom prst="rect">
            <a:avLst/>
          </a:prstGeom>
          <a:ln/>
        </p:spPr>
        <p:txBody>
          <a:bodyPr/>
          <a:lstStyle/>
          <a:p>
            <a:r>
              <a:rPr lang="en-US" altLang="ja-JP" dirty="0"/>
              <a:t>Page </a:t>
            </a:r>
            <a:fld id="{77570724-D4C2-4805-9F96-77169DE31113}" type="slidenum">
              <a:rPr lang="en-US" altLang="ja-JP"/>
              <a:pPr/>
              <a:t>5</a:t>
            </a:fld>
            <a:endParaRPr lang="en-US" altLang="ja-JP" dirty="0"/>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a:xfrm>
            <a:off x="923926" y="4408488"/>
            <a:ext cx="5086350" cy="4176712"/>
          </a:xfrm>
          <a:prstGeom prst="rect">
            <a:avLst/>
          </a:prstGeom>
        </p:spPr>
        <p:txBody>
          <a:bodyPr/>
          <a:lstStyle/>
          <a:p>
            <a:endParaRPr lang="ja-JP" altLang="ja-JP"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11</a:t>
            </a:fld>
            <a:endParaRPr kumimoji="1" lang="ja-JP" altLang="en-US" dirty="0"/>
          </a:p>
        </p:txBody>
      </p:sp>
    </p:spTree>
    <p:extLst>
      <p:ext uri="{BB962C8B-B14F-4D97-AF65-F5344CB8AC3E}">
        <p14:creationId xmlns:p14="http://schemas.microsoft.com/office/powerpoint/2010/main" val="39792337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lvl1pPr>
              <a:defRPr>
                <a:latin typeface="+mn-lt"/>
              </a:defRPr>
            </a:lvl1pPr>
          </a:lstStyle>
          <a:p>
            <a:r>
              <a:rPr lang="ja-JP" altLang="en-US" dirty="0"/>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dirty="0"/>
              <a:t>マスター サブタイトルの書式設定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1EFF7E22-6222-4DB0-ACB6-8736BA83EEE4}" type="slidenum">
              <a:rPr lang="en-US" altLang="ja-JP"/>
              <a:pPr/>
              <a:t>‹#›</a:t>
            </a:fld>
            <a:endParaRPr lang="en-US" altLang="ja-JP"/>
          </a:p>
        </p:txBody>
      </p:sp>
      <p:sp>
        <p:nvSpPr>
          <p:cNvPr id="4" name="フッター プレースホルダー 3">
            <a:extLst>
              <a:ext uri="{FF2B5EF4-FFF2-40B4-BE49-F238E27FC236}">
                <a16:creationId xmlns:a16="http://schemas.microsoft.com/office/drawing/2014/main" id="{A74E34EE-81E2-40F7-8686-B4F5D37334F3}"/>
              </a:ext>
            </a:extLst>
          </p:cNvPr>
          <p:cNvSpPr>
            <a:spLocks noGrp="1"/>
          </p:cNvSpPr>
          <p:nvPr>
            <p:ph type="ftr" sz="quarter" idx="13"/>
          </p:nvPr>
        </p:nvSpPr>
        <p:spPr/>
        <p:txBody>
          <a:bodyPr/>
          <a:lstStyle/>
          <a:p>
            <a:r>
              <a:rPr lang="en-US" altLang="ja-JP"/>
              <a:t>Takashi Kuramochi, LAPIS TECHNOLOGY </a:t>
            </a:r>
            <a:endParaRPr lang="en-US" altLang="ja-JP" dirty="0"/>
          </a:p>
        </p:txBody>
      </p:sp>
      <p:sp>
        <p:nvSpPr>
          <p:cNvPr id="7" name="日付プレースホルダー 3">
            <a:extLst>
              <a:ext uri="{FF2B5EF4-FFF2-40B4-BE49-F238E27FC236}">
                <a16:creationId xmlns:a16="http://schemas.microsoft.com/office/drawing/2014/main" id="{40C5D694-5ED3-4F22-9CDA-259B9D723755}"/>
              </a:ext>
            </a:extLst>
          </p:cNvPr>
          <p:cNvSpPr>
            <a:spLocks noGrp="1"/>
          </p:cNvSpPr>
          <p:nvPr>
            <p:ph type="dt" sz="half" idx="2"/>
          </p:nvPr>
        </p:nvSpPr>
        <p:spPr>
          <a:xfrm>
            <a:off x="685800" y="285864"/>
            <a:ext cx="2057400" cy="365125"/>
          </a:xfrm>
          <a:prstGeom prst="rect">
            <a:avLst/>
          </a:prstGeom>
        </p:spPr>
        <p:txBody>
          <a:bodyPr vert="horz" lIns="91440" tIns="45720" rIns="91440" bIns="45720" rtlCol="0" anchor="ctr"/>
          <a:lstStyle>
            <a:lvl1pPr algn="l">
              <a:defRPr sz="1400">
                <a:solidFill>
                  <a:schemeClr val="tx1"/>
                </a:solidFill>
              </a:defRPr>
            </a:lvl1pPr>
          </a:lstStyle>
          <a:p>
            <a:r>
              <a:rPr lang="en-001"/>
              <a:t>&lt;March,2021&gt;</a:t>
            </a:r>
            <a:endParaRPr lang="en-001" dirty="0"/>
          </a:p>
        </p:txBody>
      </p:sp>
    </p:spTree>
    <p:extLst>
      <p:ext uri="{BB962C8B-B14F-4D97-AF65-F5344CB8AC3E}">
        <p14:creationId xmlns:p14="http://schemas.microsoft.com/office/powerpoint/2010/main" val="21304633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atin typeface="+mn-lt"/>
              </a:defRPr>
            </a:lvl1pPr>
          </a:lstStyle>
          <a:p>
            <a:r>
              <a:rPr lang="ja-JP" altLang="en-US" dirty="0"/>
              <a:t>マスター タイトルの書式設定</a:t>
            </a:r>
          </a:p>
        </p:txBody>
      </p:sp>
      <p:sp>
        <p:nvSpPr>
          <p:cNvPr id="3" name="コンテンツ プレースホルダー 2"/>
          <p:cNvSpPr>
            <a:spLocks noGrp="1"/>
          </p:cNvSpPr>
          <p:nvPr>
            <p:ph idx="1"/>
          </p:nvPr>
        </p:nvSpPr>
        <p:spPr/>
        <p:txBody>
          <a:bodyPr/>
          <a:lstStyle>
            <a:lvl1pPr>
              <a:defRPr sz="2000">
                <a:latin typeface="+mn-lt"/>
              </a:defRPr>
            </a:lvl1pPr>
            <a:lvl2pPr>
              <a:defRPr sz="1800">
                <a:latin typeface="+mn-lt"/>
              </a:defRPr>
            </a:lvl2pPr>
            <a:lvl3pPr>
              <a:defRPr sz="1600">
                <a:latin typeface="+mn-lt"/>
              </a:defRPr>
            </a:lvl3pPr>
            <a:lvl4pPr>
              <a:defRPr sz="1400">
                <a:latin typeface="+mn-lt"/>
              </a:defRPr>
            </a:lvl4pPr>
            <a:lvl5pPr>
              <a:defRPr sz="1200">
                <a:latin typeface="+mn-lt"/>
              </a:defRPr>
            </a:lvl5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A6DDE607-0C69-4706-A6D7-4AC89CFAEDDB}" type="slidenum">
              <a:rPr lang="en-US" altLang="ja-JP"/>
              <a:pPr/>
              <a:t>‹#›</a:t>
            </a:fld>
            <a:endParaRPr lang="en-US" altLang="ja-JP"/>
          </a:p>
        </p:txBody>
      </p:sp>
      <p:sp>
        <p:nvSpPr>
          <p:cNvPr id="4" name="フッター プレースホルダー 3">
            <a:extLst>
              <a:ext uri="{FF2B5EF4-FFF2-40B4-BE49-F238E27FC236}">
                <a16:creationId xmlns:a16="http://schemas.microsoft.com/office/drawing/2014/main" id="{C6BA5B0A-481E-4B7C-BA11-AC3BEA7B6B45}"/>
              </a:ext>
            </a:extLst>
          </p:cNvPr>
          <p:cNvSpPr>
            <a:spLocks noGrp="1"/>
          </p:cNvSpPr>
          <p:nvPr>
            <p:ph type="ftr" sz="quarter" idx="13"/>
          </p:nvPr>
        </p:nvSpPr>
        <p:spPr/>
        <p:txBody>
          <a:bodyPr/>
          <a:lstStyle/>
          <a:p>
            <a:r>
              <a:rPr lang="en-US" altLang="ja-JP"/>
              <a:t>Takashi Kuramochi, LAPIS TECHNOLOGY </a:t>
            </a:r>
            <a:endParaRPr lang="en-US" altLang="ja-JP" dirty="0"/>
          </a:p>
        </p:txBody>
      </p:sp>
      <p:sp>
        <p:nvSpPr>
          <p:cNvPr id="7" name="日付プレースホルダー 3">
            <a:extLst>
              <a:ext uri="{FF2B5EF4-FFF2-40B4-BE49-F238E27FC236}">
                <a16:creationId xmlns:a16="http://schemas.microsoft.com/office/drawing/2014/main" id="{760D64D9-58AA-4A2C-A14B-F0477101EE83}"/>
              </a:ext>
            </a:extLst>
          </p:cNvPr>
          <p:cNvSpPr>
            <a:spLocks noGrp="1"/>
          </p:cNvSpPr>
          <p:nvPr>
            <p:ph type="dt" sz="half" idx="2"/>
          </p:nvPr>
        </p:nvSpPr>
        <p:spPr>
          <a:xfrm>
            <a:off x="685800" y="285864"/>
            <a:ext cx="2057400" cy="365125"/>
          </a:xfrm>
          <a:prstGeom prst="rect">
            <a:avLst/>
          </a:prstGeom>
        </p:spPr>
        <p:txBody>
          <a:bodyPr vert="horz" lIns="91440" tIns="45720" rIns="91440" bIns="45720" rtlCol="0" anchor="ctr"/>
          <a:lstStyle>
            <a:lvl1pPr algn="l">
              <a:defRPr sz="1400">
                <a:solidFill>
                  <a:schemeClr val="tx1"/>
                </a:solidFill>
              </a:defRPr>
            </a:lvl1pPr>
          </a:lstStyle>
          <a:p>
            <a:r>
              <a:rPr lang="en-001"/>
              <a:t>&lt;March,2021&gt;</a:t>
            </a:r>
            <a:endParaRPr lang="en-001" dirty="0"/>
          </a:p>
        </p:txBody>
      </p:sp>
    </p:spTree>
    <p:extLst>
      <p:ext uri="{BB962C8B-B14F-4D97-AF65-F5344CB8AC3E}">
        <p14:creationId xmlns:p14="http://schemas.microsoft.com/office/powerpoint/2010/main" val="5624533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5" name="スライド番号プレースホルダー 4"/>
          <p:cNvSpPr>
            <a:spLocks noGrp="1"/>
          </p:cNvSpPr>
          <p:nvPr>
            <p:ph type="sldNum" sz="quarter" idx="12"/>
          </p:nvPr>
        </p:nvSpPr>
        <p:spPr/>
        <p:txBody>
          <a:bodyPr/>
          <a:lstStyle>
            <a:lvl1pPr>
              <a:defRPr/>
            </a:lvl1pPr>
          </a:lstStyle>
          <a:p>
            <a:r>
              <a:rPr lang="en-US" altLang="ja-JP"/>
              <a:t>Slide </a:t>
            </a:r>
            <a:fld id="{BA69503D-1488-4314-8F51-45A19E142FA5}" type="slidenum">
              <a:rPr lang="en-US" altLang="ja-JP"/>
              <a:pPr/>
              <a:t>‹#›</a:t>
            </a:fld>
            <a:endParaRPr lang="en-US" altLang="ja-JP"/>
          </a:p>
        </p:txBody>
      </p:sp>
      <p:sp>
        <p:nvSpPr>
          <p:cNvPr id="3" name="フッター プレースホルダー 2">
            <a:extLst>
              <a:ext uri="{FF2B5EF4-FFF2-40B4-BE49-F238E27FC236}">
                <a16:creationId xmlns:a16="http://schemas.microsoft.com/office/drawing/2014/main" id="{7735A8E6-C358-4DC1-B4B2-71B70B5CDD94}"/>
              </a:ext>
            </a:extLst>
          </p:cNvPr>
          <p:cNvSpPr>
            <a:spLocks noGrp="1"/>
          </p:cNvSpPr>
          <p:nvPr>
            <p:ph type="ftr" sz="quarter" idx="13"/>
          </p:nvPr>
        </p:nvSpPr>
        <p:spPr/>
        <p:txBody>
          <a:bodyPr/>
          <a:lstStyle/>
          <a:p>
            <a:r>
              <a:rPr lang="en-US" altLang="ja-JP"/>
              <a:t>Takashi Kuramochi, LAPIS TECHNOLOGY </a:t>
            </a:r>
            <a:endParaRPr lang="en-US" altLang="ja-JP" dirty="0"/>
          </a:p>
        </p:txBody>
      </p:sp>
      <p:sp>
        <p:nvSpPr>
          <p:cNvPr id="6" name="日付プレースホルダー 3">
            <a:extLst>
              <a:ext uri="{FF2B5EF4-FFF2-40B4-BE49-F238E27FC236}">
                <a16:creationId xmlns:a16="http://schemas.microsoft.com/office/drawing/2014/main" id="{3C96CF75-7000-4F6C-999D-00BCAEC21E89}"/>
              </a:ext>
            </a:extLst>
          </p:cNvPr>
          <p:cNvSpPr>
            <a:spLocks noGrp="1"/>
          </p:cNvSpPr>
          <p:nvPr>
            <p:ph type="dt" sz="half" idx="2"/>
          </p:nvPr>
        </p:nvSpPr>
        <p:spPr>
          <a:xfrm>
            <a:off x="685800" y="285864"/>
            <a:ext cx="2057400" cy="365125"/>
          </a:xfrm>
          <a:prstGeom prst="rect">
            <a:avLst/>
          </a:prstGeom>
        </p:spPr>
        <p:txBody>
          <a:bodyPr vert="horz" lIns="91440" tIns="45720" rIns="91440" bIns="45720" rtlCol="0" anchor="ctr"/>
          <a:lstStyle>
            <a:lvl1pPr algn="l">
              <a:defRPr sz="1400">
                <a:solidFill>
                  <a:schemeClr val="tx1"/>
                </a:solidFill>
              </a:defRPr>
            </a:lvl1pPr>
          </a:lstStyle>
          <a:p>
            <a:r>
              <a:rPr lang="en-001"/>
              <a:t>&lt;March,2021&gt;</a:t>
            </a:r>
            <a:endParaRPr lang="en-001" dirty="0"/>
          </a:p>
        </p:txBody>
      </p:sp>
    </p:spTree>
    <p:extLst>
      <p:ext uri="{BB962C8B-B14F-4D97-AF65-F5344CB8AC3E}">
        <p14:creationId xmlns:p14="http://schemas.microsoft.com/office/powerpoint/2010/main" val="33152022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白紙">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EED9155A-5036-44B5-A27C-97F620582CD6}" type="slidenum">
              <a:rPr lang="en-US" altLang="ja-JP"/>
              <a:pPr/>
              <a:t>‹#›</a:t>
            </a:fld>
            <a:endParaRPr lang="en-US" altLang="ja-JP" dirty="0"/>
          </a:p>
        </p:txBody>
      </p:sp>
      <p:sp>
        <p:nvSpPr>
          <p:cNvPr id="2" name="フッター プレースホルダー 1">
            <a:extLst>
              <a:ext uri="{FF2B5EF4-FFF2-40B4-BE49-F238E27FC236}">
                <a16:creationId xmlns:a16="http://schemas.microsoft.com/office/drawing/2014/main" id="{6A33DB2F-9D80-4BF2-AF24-22643245FCD7}"/>
              </a:ext>
            </a:extLst>
          </p:cNvPr>
          <p:cNvSpPr>
            <a:spLocks noGrp="1"/>
          </p:cNvSpPr>
          <p:nvPr>
            <p:ph type="ftr" sz="quarter" idx="13"/>
          </p:nvPr>
        </p:nvSpPr>
        <p:spPr/>
        <p:txBody>
          <a:bodyPr/>
          <a:lstStyle/>
          <a:p>
            <a:r>
              <a:rPr lang="en-US" altLang="ja-JP"/>
              <a:t>Takashi Kuramochi, LAPIS TECHNOLOGY </a:t>
            </a:r>
            <a:endParaRPr lang="en-US" altLang="ja-JP" dirty="0"/>
          </a:p>
        </p:txBody>
      </p:sp>
      <p:sp>
        <p:nvSpPr>
          <p:cNvPr id="5" name="日付プレースホルダー 3">
            <a:extLst>
              <a:ext uri="{FF2B5EF4-FFF2-40B4-BE49-F238E27FC236}">
                <a16:creationId xmlns:a16="http://schemas.microsoft.com/office/drawing/2014/main" id="{7803AF42-18EB-44B7-AE05-A9160752D7D0}"/>
              </a:ext>
            </a:extLst>
          </p:cNvPr>
          <p:cNvSpPr>
            <a:spLocks noGrp="1"/>
          </p:cNvSpPr>
          <p:nvPr>
            <p:ph type="dt" sz="half" idx="2"/>
          </p:nvPr>
        </p:nvSpPr>
        <p:spPr>
          <a:xfrm>
            <a:off x="685800" y="285864"/>
            <a:ext cx="2057400" cy="365125"/>
          </a:xfrm>
          <a:prstGeom prst="rect">
            <a:avLst/>
          </a:prstGeom>
        </p:spPr>
        <p:txBody>
          <a:bodyPr vert="horz" lIns="91440" tIns="45720" rIns="91440" bIns="45720" rtlCol="0" anchor="ctr"/>
          <a:lstStyle>
            <a:lvl1pPr algn="l">
              <a:defRPr sz="1400">
                <a:solidFill>
                  <a:schemeClr val="tx1"/>
                </a:solidFill>
              </a:defRPr>
            </a:lvl1pPr>
          </a:lstStyle>
          <a:p>
            <a:r>
              <a:rPr lang="en-001"/>
              <a:t>&lt;March,2021&gt;</a:t>
            </a:r>
            <a:endParaRPr lang="en-001" dirty="0"/>
          </a:p>
        </p:txBody>
      </p:sp>
    </p:spTree>
    <p:extLst>
      <p:ext uri="{BB962C8B-B14F-4D97-AF65-F5344CB8AC3E}">
        <p14:creationId xmlns:p14="http://schemas.microsoft.com/office/powerpoint/2010/main" val="7437652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2" name="フッター プレースホルダー 1">
            <a:extLst>
              <a:ext uri="{FF2B5EF4-FFF2-40B4-BE49-F238E27FC236}">
                <a16:creationId xmlns:a16="http://schemas.microsoft.com/office/drawing/2014/main" id="{6CC441E8-D729-4B39-9D1F-A5663AFCF846}"/>
              </a:ext>
            </a:extLst>
          </p:cNvPr>
          <p:cNvSpPr>
            <a:spLocks noGrp="1"/>
          </p:cNvSpPr>
          <p:nvPr>
            <p:ph type="ftr" sz="quarter" idx="13"/>
          </p:nvPr>
        </p:nvSpPr>
        <p:spPr/>
        <p:txBody>
          <a:bodyPr/>
          <a:lstStyle/>
          <a:p>
            <a:r>
              <a:rPr lang="en-US" altLang="ja-JP"/>
              <a:t>Takashi Kuramochi, LAPIS TECHNOLOGY </a:t>
            </a:r>
            <a:endParaRPr lang="en-US" altLang="ja-JP" dirty="0"/>
          </a:p>
        </p:txBody>
      </p:sp>
      <p:sp>
        <p:nvSpPr>
          <p:cNvPr id="7" name="日付プレースホルダー 3">
            <a:extLst>
              <a:ext uri="{FF2B5EF4-FFF2-40B4-BE49-F238E27FC236}">
                <a16:creationId xmlns:a16="http://schemas.microsoft.com/office/drawing/2014/main" id="{2B37FCD4-5AB7-46CE-ACC5-B0D4CFBDAC74}"/>
              </a:ext>
            </a:extLst>
          </p:cNvPr>
          <p:cNvSpPr>
            <a:spLocks noGrp="1"/>
          </p:cNvSpPr>
          <p:nvPr>
            <p:ph type="dt" sz="half" idx="2"/>
          </p:nvPr>
        </p:nvSpPr>
        <p:spPr>
          <a:xfrm>
            <a:off x="685800" y="285864"/>
            <a:ext cx="2057400" cy="365125"/>
          </a:xfrm>
          <a:prstGeom prst="rect">
            <a:avLst/>
          </a:prstGeom>
        </p:spPr>
        <p:txBody>
          <a:bodyPr vert="horz" lIns="91440" tIns="45720" rIns="91440" bIns="45720" rtlCol="0" anchor="ctr"/>
          <a:lstStyle>
            <a:lvl1pPr algn="l">
              <a:defRPr sz="1400">
                <a:solidFill>
                  <a:schemeClr val="tx1"/>
                </a:solidFill>
              </a:defRPr>
            </a:lvl1pPr>
          </a:lstStyle>
          <a:p>
            <a:r>
              <a:rPr lang="en-001"/>
              <a:t>&lt;March,2021&gt;</a:t>
            </a:r>
            <a:endParaRPr lang="en-001" dirty="0"/>
          </a:p>
        </p:txBody>
      </p:sp>
    </p:spTree>
    <p:extLst>
      <p:ext uri="{BB962C8B-B14F-4D97-AF65-F5344CB8AC3E}">
        <p14:creationId xmlns:p14="http://schemas.microsoft.com/office/powerpoint/2010/main" val="67854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dirty="0"/>
              <a:t>マスター タイトルの書式設定</a:t>
            </a:r>
            <a:endParaRPr lang="en-US" altLang="ja-JP" dirty="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altLang="ja-JP" dirty="0"/>
          </a:p>
        </p:txBody>
      </p:sp>
      <p:sp>
        <p:nvSpPr>
          <p:cNvPr id="1029" name="Rectangle 5"/>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 </a:t>
            </a:r>
          </a:p>
        </p:txBody>
      </p:sp>
      <p:sp>
        <p:nvSpPr>
          <p:cNvPr id="1030" name="Rectangle 6"/>
          <p:cNvSpPr>
            <a:spLocks noGrp="1" noChangeArrowheads="1"/>
          </p:cNvSpPr>
          <p:nvPr>
            <p:ph type="sldNum" sz="quarter" idx="4"/>
          </p:nvPr>
        </p:nvSpPr>
        <p:spPr bwMode="auto">
          <a:xfrm>
            <a:off x="4324766" y="6475413"/>
            <a:ext cx="57067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atin typeface="+mn-lt"/>
                <a:ea typeface="ＭＳ Ｐゴシック" charset="-128"/>
              </a:defRPr>
            </a:lvl1pPr>
          </a:lstStyle>
          <a:p>
            <a:r>
              <a:rPr lang="en-US" altLang="ja-JP"/>
              <a:t>Slide </a:t>
            </a:r>
            <a:fld id="{9819B43E-2904-41A5-B100-099F936EB7A4}" type="slidenum">
              <a:rPr lang="en-US" altLang="ja-JP" smtClean="0"/>
              <a:pPr/>
              <a:t>‹#›</a:t>
            </a:fld>
            <a:endParaRPr lang="en-US" altLang="ja-JP"/>
          </a:p>
        </p:txBody>
      </p:sp>
      <p:sp>
        <p:nvSpPr>
          <p:cNvPr id="1031" name="Rectangle 7"/>
          <p:cNvSpPr>
            <a:spLocks noChangeArrowheads="1"/>
          </p:cNvSpPr>
          <p:nvPr/>
        </p:nvSpPr>
        <p:spPr bwMode="auto">
          <a:xfrm>
            <a:off x="685800" y="400739"/>
            <a:ext cx="7772400" cy="2154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ja-JP" sz="1400" b="1" dirty="0">
                <a:solidFill>
                  <a:sysClr val="windowText" lastClr="000000"/>
                </a:solidFill>
                <a:latin typeface="+mn-lt"/>
                <a:ea typeface="ＭＳ Ｐゴシック" charset="-128"/>
              </a:rPr>
              <a:t>doc.: IEEE 802. 15-21-0193-02-04aa</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latin typeface="+mn-lt"/>
            </a:endParaRPr>
          </a:p>
        </p:txBody>
      </p:sp>
      <p:sp>
        <p:nvSpPr>
          <p:cNvPr id="1033" name="Rectangle 9"/>
          <p:cNvSpPr>
            <a:spLocks noChangeArrowheads="1"/>
          </p:cNvSpPr>
          <p:nvPr/>
        </p:nvSpPr>
        <p:spPr bwMode="auto">
          <a:xfrm>
            <a:off x="685800" y="6475413"/>
            <a:ext cx="122190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dirty="0">
                <a:latin typeface="+mn-lt"/>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latin typeface="+mn-lt"/>
            </a:endParaRPr>
          </a:p>
        </p:txBody>
      </p:sp>
      <p:sp>
        <p:nvSpPr>
          <p:cNvPr id="4" name="日付プレースホルダー 3">
            <a:extLst>
              <a:ext uri="{FF2B5EF4-FFF2-40B4-BE49-F238E27FC236}">
                <a16:creationId xmlns:a16="http://schemas.microsoft.com/office/drawing/2014/main" id="{16A26C6F-B2A6-4AAD-AACC-98344C9241BC}"/>
              </a:ext>
            </a:extLst>
          </p:cNvPr>
          <p:cNvSpPr>
            <a:spLocks noGrp="1"/>
          </p:cNvSpPr>
          <p:nvPr>
            <p:ph type="dt" sz="half" idx="2"/>
          </p:nvPr>
        </p:nvSpPr>
        <p:spPr>
          <a:xfrm>
            <a:off x="685800" y="285864"/>
            <a:ext cx="2057400" cy="365125"/>
          </a:xfrm>
          <a:prstGeom prst="rect">
            <a:avLst/>
          </a:prstGeom>
        </p:spPr>
        <p:txBody>
          <a:bodyPr vert="horz" lIns="91440" tIns="45720" rIns="91440" bIns="45720" rtlCol="0" anchor="ctr"/>
          <a:lstStyle>
            <a:lvl1pPr algn="l">
              <a:defRPr sz="1400">
                <a:solidFill>
                  <a:schemeClr val="tx1"/>
                </a:solidFill>
              </a:defRPr>
            </a:lvl1pPr>
          </a:lstStyle>
          <a:p>
            <a:r>
              <a:rPr lang="en-001"/>
              <a:t>&lt;March,2021&gt;</a:t>
            </a:r>
            <a:endParaRPr lang="en-001"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4" r:id="rId3"/>
    <p:sldLayoutId id="2147483655" r:id="rId4"/>
    <p:sldLayoutId id="2147483657" r:id="rId5"/>
  </p:sldLayoutIdLst>
  <p:hf hdr="0"/>
  <p:txStyles>
    <p:titleStyle>
      <a:lvl1pPr algn="ctr" rtl="0" eaLnBrk="1" fontAlgn="base" hangingPunct="1">
        <a:spcBef>
          <a:spcPct val="0"/>
        </a:spcBef>
        <a:spcAft>
          <a:spcPct val="0"/>
        </a:spcAft>
        <a:defRPr kumimoji="1" sz="3600">
          <a:solidFill>
            <a:schemeClr val="tx2"/>
          </a:solidFill>
          <a:latin typeface="+mn-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1</a:t>
            </a:fld>
            <a:endParaRPr lang="en-US" altLang="ja-JP"/>
          </a:p>
        </p:txBody>
      </p:sp>
      <p:sp>
        <p:nvSpPr>
          <p:cNvPr id="7" name="Rectangle 3"/>
          <p:cNvSpPr>
            <a:spLocks noChangeArrowheads="1"/>
          </p:cNvSpPr>
          <p:nvPr/>
        </p:nvSpPr>
        <p:spPr bwMode="auto">
          <a:xfrm>
            <a:off x="152400" y="609600"/>
            <a:ext cx="8991600" cy="44627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ea typeface="ＭＳ Ｐゴシック" charset="-128"/>
            </a:endParaRPr>
          </a:p>
          <a:p>
            <a:endParaRPr lang="en-US" altLang="ja-JP" sz="1600" dirty="0">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a:t>
            </a:r>
            <a:r>
              <a:rPr lang="en-US" altLang="ja-JP" sz="1600" b="1" dirty="0">
                <a:ea typeface="ＭＳ Ｐゴシック" charset="-128"/>
              </a:rPr>
              <a:t>TG4aa JRE March Virtual Plenary 2021 Closing report]</a:t>
            </a:r>
            <a:r>
              <a:rPr lang="en-US" altLang="ja-JP" sz="1600" dirty="0">
                <a:ea typeface="ＭＳ Ｐゴシック" charset="-128"/>
              </a:rPr>
              <a:t>	</a:t>
            </a:r>
          </a:p>
          <a:p>
            <a:r>
              <a:rPr lang="en-US" altLang="ja-JP" sz="1600" b="1" dirty="0">
                <a:ea typeface="ＭＳ Ｐゴシック" charset="-128"/>
              </a:rPr>
              <a:t>Date Submitted: [18</a:t>
            </a:r>
            <a:r>
              <a:rPr lang="en-US" altLang="ja-JP" sz="1600" b="1" baseline="30000" dirty="0">
                <a:ea typeface="ＭＳ Ｐゴシック" charset="-128"/>
              </a:rPr>
              <a:t>th</a:t>
            </a:r>
            <a:r>
              <a:rPr lang="en-US" altLang="ja-JP" sz="1600" b="1" dirty="0">
                <a:ea typeface="ＭＳ Ｐゴシック" charset="-128"/>
              </a:rPr>
              <a:t> March, 2021]</a:t>
            </a:r>
            <a:r>
              <a:rPr lang="en-US" altLang="ja-JP" sz="1600" dirty="0">
                <a:ea typeface="ＭＳ Ｐゴシック" charset="-128"/>
              </a:rPr>
              <a:t>	</a:t>
            </a:r>
          </a:p>
          <a:p>
            <a:r>
              <a:rPr lang="en-US" altLang="ja-JP" sz="1600" b="1" dirty="0">
                <a:ea typeface="ＭＳ Ｐゴシック" charset="-128"/>
              </a:rPr>
              <a:t>Source:</a:t>
            </a:r>
            <a:r>
              <a:rPr lang="en-US" altLang="ja-JP" sz="1600" dirty="0">
                <a:ea typeface="ＭＳ Ｐゴシック" charset="-128"/>
              </a:rPr>
              <a:t> [</a:t>
            </a:r>
            <a:r>
              <a:rPr lang="en-US" altLang="ja-JP" sz="1600" b="1" dirty="0">
                <a:ea typeface="ＭＳ Ｐゴシック" charset="-128"/>
              </a:rPr>
              <a:t>Takashi </a:t>
            </a:r>
            <a:r>
              <a:rPr lang="en-US" altLang="ja-JP" sz="1600" b="1" dirty="0" err="1">
                <a:ea typeface="ＭＳ Ｐゴシック" charset="-128"/>
              </a:rPr>
              <a:t>Kuramochi</a:t>
            </a:r>
            <a:r>
              <a:rPr lang="en-US" altLang="ja-JP" sz="1600" dirty="0">
                <a:ea typeface="ＭＳ Ｐゴシック" charset="-128"/>
              </a:rPr>
              <a:t>] Company [</a:t>
            </a:r>
            <a:r>
              <a:rPr lang="en-US" altLang="ja-JP" sz="1600" b="1" dirty="0">
                <a:ea typeface="ＭＳ Ｐゴシック" charset="-128"/>
              </a:rPr>
              <a:t>LAPIS TECHNOLOGY</a:t>
            </a:r>
            <a:r>
              <a:rPr lang="en-US" altLang="ja-JP" sz="1600" dirty="0">
                <a:ea typeface="ＭＳ Ｐゴシック" charset="-128"/>
              </a:rPr>
              <a:t>]</a:t>
            </a:r>
          </a:p>
          <a:p>
            <a:r>
              <a:rPr lang="en-US" altLang="ja-JP" sz="1600" dirty="0">
                <a:ea typeface="ＭＳ Ｐゴシック" charset="-128"/>
              </a:rPr>
              <a:t>Address [</a:t>
            </a:r>
            <a:r>
              <a:rPr lang="en-US" altLang="ja-JP" sz="1600" b="1" dirty="0">
                <a:ea typeface="ＭＳ Ｐゴシック" charset="-128"/>
              </a:rPr>
              <a:t>2-4-8 </a:t>
            </a:r>
            <a:r>
              <a:rPr lang="en-US" altLang="ja-JP" sz="1600" b="1" dirty="0" err="1">
                <a:ea typeface="ＭＳ Ｐゴシック" charset="-128"/>
              </a:rPr>
              <a:t>Shinyokohama,Kouhoku-ku,Yokohama</a:t>
            </a:r>
            <a:r>
              <a:rPr lang="en-US" altLang="ja-JP" sz="1600" b="1" dirty="0">
                <a:ea typeface="ＭＳ Ｐゴシック" charset="-128"/>
              </a:rPr>
              <a:t> 222-8575 Japan</a:t>
            </a:r>
            <a:r>
              <a:rPr lang="en-US" altLang="ja-JP" sz="1600" dirty="0">
                <a:ea typeface="ＭＳ Ｐゴシック" charset="-128"/>
              </a:rPr>
              <a:t>]</a:t>
            </a:r>
          </a:p>
          <a:p>
            <a:r>
              <a:rPr lang="en-US" altLang="ja-JP" sz="1600" dirty="0">
                <a:ea typeface="ＭＳ Ｐゴシック" charset="-128"/>
              </a:rPr>
              <a:t>Voice:[</a:t>
            </a:r>
            <a:r>
              <a:rPr lang="en-US" altLang="ja-JP" sz="1600" b="1" dirty="0"/>
              <a:t>+81-45-476-9295</a:t>
            </a:r>
            <a:r>
              <a:rPr lang="en-US" altLang="ja-JP" sz="1600" dirty="0">
                <a:ea typeface="ＭＳ Ｐゴシック" charset="-128"/>
              </a:rPr>
              <a:t>], FAX: [], E-Mail:[</a:t>
            </a:r>
            <a:r>
              <a:rPr lang="en-US" altLang="ja-JP" sz="1600" b="1" dirty="0">
                <a:ea typeface="ＭＳ Ｐゴシック" charset="-128"/>
              </a:rPr>
              <a:t>kuramochi722@lapis-tech.com</a:t>
            </a:r>
            <a:r>
              <a:rPr lang="en-US" altLang="ja-JP" sz="1600" dirty="0">
                <a:ea typeface="ＭＳ Ｐゴシック" charset="-128"/>
              </a:rPr>
              <a:t>]	</a:t>
            </a:r>
          </a:p>
          <a:p>
            <a:pPr>
              <a:spcBef>
                <a:spcPts val="600"/>
              </a:spcBef>
              <a:spcAft>
                <a:spcPts val="600"/>
              </a:spcAft>
            </a:pPr>
            <a:r>
              <a:rPr lang="en-US" altLang="ja-JP" sz="1600" b="1" dirty="0">
                <a:ea typeface="ＭＳ Ｐゴシック" charset="-128"/>
              </a:rPr>
              <a:t>Re:</a:t>
            </a:r>
            <a:r>
              <a:rPr lang="en-US" altLang="ja-JP" sz="1600" dirty="0">
                <a:ea typeface="ＭＳ Ｐゴシック" charset="-128"/>
              </a:rPr>
              <a:t> []</a:t>
            </a:r>
            <a:br>
              <a:rPr lang="en-US" altLang="ja-JP" dirty="0">
                <a:ea typeface="ＭＳ Ｐゴシック" charset="-128"/>
              </a:rPr>
            </a:br>
            <a:r>
              <a:rPr lang="en-US" altLang="ja-JP" sz="1600" b="1" dirty="0">
                <a:ea typeface="ＭＳ Ｐゴシック" charset="-128"/>
              </a:rPr>
              <a:t>Abstract:</a:t>
            </a:r>
            <a:r>
              <a:rPr lang="en-US" altLang="ja-JP" sz="1600" dirty="0">
                <a:ea typeface="ＭＳ Ｐゴシック" charset="-128"/>
              </a:rPr>
              <a:t>	[</a:t>
            </a:r>
            <a:r>
              <a:rPr lang="en-US" altLang="ja-JP" sz="1600" b="1" dirty="0">
                <a:ea typeface="ＭＳ Ｐゴシック" charset="-128"/>
              </a:rPr>
              <a:t>This document contains TG4aa JRE closing report from Virtual March Plenary sessions,2021]</a:t>
            </a:r>
            <a:br>
              <a:rPr lang="en-US" altLang="ja-JP" sz="1600" dirty="0">
                <a:ea typeface="ＭＳ Ｐゴシック" charset="-128"/>
              </a:rPr>
            </a:br>
            <a:r>
              <a:rPr lang="en-US" altLang="ja-JP" sz="1600" b="1" dirty="0">
                <a:ea typeface="ＭＳ Ｐゴシック" charset="-128"/>
              </a:rPr>
              <a:t>Purpose:</a:t>
            </a:r>
            <a:r>
              <a:rPr lang="en-US" altLang="ja-JP" sz="1600" dirty="0">
                <a:ea typeface="ＭＳ Ｐゴシック" charset="-128"/>
              </a:rPr>
              <a:t>	[information]</a:t>
            </a:r>
          </a:p>
          <a:p>
            <a:r>
              <a:rPr lang="en-US" altLang="ja-JP" sz="1600" b="1" dirty="0">
                <a:ea typeface="ＭＳ Ｐゴシック" charset="-128"/>
              </a:rPr>
              <a:t>Notice:</a:t>
            </a:r>
            <a:r>
              <a:rPr lang="en-US" altLang="ja-JP" sz="1600" dirty="0">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ea typeface="ＭＳ Ｐゴシック" charset="-128"/>
              </a:rPr>
              <a:t>Release:</a:t>
            </a:r>
            <a:r>
              <a:rPr lang="en-US" altLang="ja-JP" sz="1600" dirty="0">
                <a:ea typeface="ＭＳ Ｐゴシック" charset="-128"/>
              </a:rPr>
              <a:t>	The contributor acknowledges and accepts that this contribution becomes the property of IEEE and may be made publicly available by P802.15.	</a:t>
            </a:r>
          </a:p>
        </p:txBody>
      </p:sp>
      <p:sp>
        <p:nvSpPr>
          <p:cNvPr id="2" name="フッター プレースホルダー 1">
            <a:extLst>
              <a:ext uri="{FF2B5EF4-FFF2-40B4-BE49-F238E27FC236}">
                <a16:creationId xmlns:a16="http://schemas.microsoft.com/office/drawing/2014/main" id="{E2385EAB-4115-449E-9C40-54081B24E893}"/>
              </a:ext>
            </a:extLst>
          </p:cNvPr>
          <p:cNvSpPr>
            <a:spLocks noGrp="1"/>
          </p:cNvSpPr>
          <p:nvPr>
            <p:ph type="ftr" sz="quarter" idx="13"/>
          </p:nvPr>
        </p:nvSpPr>
        <p:spPr/>
        <p:txBody>
          <a:bodyPr/>
          <a:lstStyle/>
          <a:p>
            <a:r>
              <a:rPr lang="en-US" altLang="ja-JP"/>
              <a:t>Takashi Kuramochi, LAPIS TECHNOLOGY </a:t>
            </a:r>
            <a:endParaRPr lang="en-US" altLang="ja-JP" dirty="0"/>
          </a:p>
        </p:txBody>
      </p:sp>
      <p:sp>
        <p:nvSpPr>
          <p:cNvPr id="3" name="日付プレースホルダー 2">
            <a:extLst>
              <a:ext uri="{FF2B5EF4-FFF2-40B4-BE49-F238E27FC236}">
                <a16:creationId xmlns:a16="http://schemas.microsoft.com/office/drawing/2014/main" id="{0F71FEEF-3021-42D6-81BA-5FF5A0055261}"/>
              </a:ext>
            </a:extLst>
          </p:cNvPr>
          <p:cNvSpPr>
            <a:spLocks noGrp="1"/>
          </p:cNvSpPr>
          <p:nvPr>
            <p:ph type="dt" sz="half" idx="2"/>
          </p:nvPr>
        </p:nvSpPr>
        <p:spPr/>
        <p:txBody>
          <a:bodyPr/>
          <a:lstStyle/>
          <a:p>
            <a:r>
              <a:rPr lang="en-001"/>
              <a:t>&lt;March,2021&gt;</a:t>
            </a:r>
            <a:endParaRPr lang="en-001" dirty="0"/>
          </a:p>
        </p:txBody>
      </p:sp>
    </p:spTree>
    <p:extLst>
      <p:ext uri="{BB962C8B-B14F-4D97-AF65-F5344CB8AC3E}">
        <p14:creationId xmlns:p14="http://schemas.microsoft.com/office/powerpoint/2010/main" val="37925695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6556AC44-5564-4ED7-8B40-CC4A51481AE7}"/>
              </a:ext>
            </a:extLst>
          </p:cNvPr>
          <p:cNvSpPr>
            <a:spLocks noGrp="1"/>
          </p:cNvSpPr>
          <p:nvPr>
            <p:ph type="sldNum" sz="quarter" idx="12"/>
          </p:nvPr>
        </p:nvSpPr>
        <p:spPr/>
        <p:txBody>
          <a:bodyPr/>
          <a:lstStyle/>
          <a:p>
            <a:r>
              <a:rPr lang="en-US" altLang="ja-JP"/>
              <a:t>Slide </a:t>
            </a:r>
            <a:fld id="{EED9155A-5036-44B5-A27C-97F620582CD6}" type="slidenum">
              <a:rPr lang="en-US" altLang="ja-JP" smtClean="0"/>
              <a:pPr/>
              <a:t>10</a:t>
            </a:fld>
            <a:endParaRPr lang="en-US" altLang="ja-JP" dirty="0"/>
          </a:p>
        </p:txBody>
      </p:sp>
      <p:sp>
        <p:nvSpPr>
          <p:cNvPr id="3" name="日付プレースホルダー 2">
            <a:extLst>
              <a:ext uri="{FF2B5EF4-FFF2-40B4-BE49-F238E27FC236}">
                <a16:creationId xmlns:a16="http://schemas.microsoft.com/office/drawing/2014/main" id="{42B02F89-D93C-4537-B8CD-50261C96EC0B}"/>
              </a:ext>
            </a:extLst>
          </p:cNvPr>
          <p:cNvSpPr>
            <a:spLocks noGrp="1"/>
          </p:cNvSpPr>
          <p:nvPr>
            <p:ph type="dt" sz="half" idx="2"/>
          </p:nvPr>
        </p:nvSpPr>
        <p:spPr/>
        <p:txBody>
          <a:bodyPr/>
          <a:lstStyle/>
          <a:p>
            <a:r>
              <a:rPr lang="en-001" altLang="ja-JP"/>
              <a:t>&lt;March,2021&gt;</a:t>
            </a:r>
            <a:endParaRPr lang="en-US" altLang="ja-JP" dirty="0"/>
          </a:p>
        </p:txBody>
      </p:sp>
      <p:sp>
        <p:nvSpPr>
          <p:cNvPr id="4" name="フッター プレースホルダー 3">
            <a:extLst>
              <a:ext uri="{FF2B5EF4-FFF2-40B4-BE49-F238E27FC236}">
                <a16:creationId xmlns:a16="http://schemas.microsoft.com/office/drawing/2014/main" id="{67E16AD7-A4D7-42A7-9C0F-AF22B81B911D}"/>
              </a:ext>
            </a:extLst>
          </p:cNvPr>
          <p:cNvSpPr>
            <a:spLocks noGrp="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sp>
        <p:nvSpPr>
          <p:cNvPr id="5" name="Subtitle 2">
            <a:extLst>
              <a:ext uri="{FF2B5EF4-FFF2-40B4-BE49-F238E27FC236}">
                <a16:creationId xmlns:a16="http://schemas.microsoft.com/office/drawing/2014/main" id="{9B270FDA-FA65-427E-AF5A-99F6F5B1D6FE}"/>
              </a:ext>
            </a:extLst>
          </p:cNvPr>
          <p:cNvSpPr txBox="1">
            <a:spLocks/>
          </p:cNvSpPr>
          <p:nvPr/>
        </p:nvSpPr>
        <p:spPr>
          <a:xfrm>
            <a:off x="179512" y="1447800"/>
            <a:ext cx="8856984" cy="5257800"/>
          </a:xfrm>
          <a:prstGeom prst="rect">
            <a:avLst/>
          </a:prstGeom>
        </p:spPr>
        <p:txBody>
          <a:bodyPr rtlCol="0">
            <a:normAutofit fontScale="92500" lnSpcReduction="10000"/>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fontAlgn="auto">
              <a:spcAft>
                <a:spcPts val="0"/>
              </a:spcAft>
              <a:buFont typeface="Arial" pitchFamily="34" charset="0"/>
              <a:buNone/>
              <a:defRPr/>
            </a:pPr>
            <a:r>
              <a:rPr lang="en-US" sz="2200" kern="0" dirty="0"/>
              <a:t>Move that 802.15 WG approve the formation of a Comment Resolution Group (CRG) for the WG balloting of the P802.15.4aa_D6 with the following </a:t>
            </a:r>
            <a:r>
              <a:rPr lang="en-US" sz="2200" kern="0" dirty="0" err="1"/>
              <a:t>membership:Takashi</a:t>
            </a:r>
            <a:r>
              <a:rPr lang="en-US" sz="2200" kern="0" dirty="0"/>
              <a:t> </a:t>
            </a:r>
            <a:r>
              <a:rPr lang="en-US" sz="2200" kern="0" dirty="0" err="1"/>
              <a:t>Kuramochi</a:t>
            </a:r>
            <a:r>
              <a:rPr lang="en-US" sz="2200" kern="0" dirty="0"/>
              <a:t>(Chair), Kunal Shah(ITRON), Hiroshi Harada(Kyoto University), Kiyoshi Fukui(OKI), and Henk de Ruijter(Silicon Labs). The 802.15.4aa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p>
          <a:p>
            <a:pPr fontAlgn="auto">
              <a:spcAft>
                <a:spcPts val="0"/>
              </a:spcAft>
              <a:buFont typeface="Arial" pitchFamily="34" charset="0"/>
              <a:buNone/>
              <a:defRPr/>
            </a:pPr>
            <a:endParaRPr lang="en-US" sz="2200" kern="0" dirty="0"/>
          </a:p>
          <a:p>
            <a:pPr fontAlgn="auto">
              <a:spcAft>
                <a:spcPts val="0"/>
              </a:spcAft>
              <a:buFont typeface="Arial" pitchFamily="34" charset="0"/>
              <a:buNone/>
              <a:defRPr/>
            </a:pPr>
            <a:r>
              <a:rPr lang="en-US" sz="2200" kern="0" dirty="0"/>
              <a:t>Moved:  Takashi </a:t>
            </a:r>
            <a:r>
              <a:rPr lang="en-US" sz="2200" kern="0" dirty="0" err="1"/>
              <a:t>Kuramochi</a:t>
            </a:r>
            <a:r>
              <a:rPr lang="en-US" sz="2200" kern="0" dirty="0"/>
              <a:t>(Lapis Technology)</a:t>
            </a:r>
          </a:p>
          <a:p>
            <a:pPr fontAlgn="auto">
              <a:spcAft>
                <a:spcPts val="0"/>
              </a:spcAft>
              <a:buFont typeface="Arial" pitchFamily="34" charset="0"/>
              <a:buNone/>
              <a:defRPr/>
            </a:pPr>
            <a:r>
              <a:rPr lang="en-US" sz="2200" kern="0" dirty="0"/>
              <a:t>Seconded: Clint Powell(Facebook) </a:t>
            </a:r>
          </a:p>
          <a:p>
            <a:pPr fontAlgn="auto">
              <a:spcAft>
                <a:spcPts val="0"/>
              </a:spcAft>
              <a:buFont typeface="Arial" pitchFamily="34" charset="0"/>
              <a:buNone/>
              <a:defRPr/>
            </a:pPr>
            <a:r>
              <a:rPr lang="en-US" sz="2400" kern="0" dirty="0"/>
              <a:t>Approve: 41   / Disapprove: 0   / Abstain: 1</a:t>
            </a:r>
          </a:p>
          <a:p>
            <a:pPr fontAlgn="auto">
              <a:spcAft>
                <a:spcPts val="0"/>
              </a:spcAft>
              <a:buNone/>
              <a:defRPr/>
            </a:pPr>
            <a:r>
              <a:rPr lang="en-US" sz="2400" kern="0" dirty="0"/>
              <a:t>Motion carries  </a:t>
            </a:r>
          </a:p>
          <a:p>
            <a:pPr fontAlgn="auto">
              <a:spcAft>
                <a:spcPts val="0"/>
              </a:spcAft>
              <a:buFont typeface="Arial" pitchFamily="34" charset="0"/>
              <a:buNone/>
              <a:defRPr/>
            </a:pPr>
            <a:r>
              <a:rPr lang="en-US" sz="2400" kern="0" dirty="0">
                <a:solidFill>
                  <a:schemeClr val="bg1"/>
                </a:solidFill>
              </a:rPr>
              <a:t> Approved by unanimous consent</a:t>
            </a:r>
          </a:p>
          <a:p>
            <a:pPr fontAlgn="auto">
              <a:spcAft>
                <a:spcPts val="0"/>
              </a:spcAft>
              <a:buFont typeface="Arial" pitchFamily="34" charset="0"/>
              <a:buNone/>
              <a:defRPr/>
            </a:pPr>
            <a:endParaRPr lang="en-US" sz="2200" kern="0" dirty="0"/>
          </a:p>
        </p:txBody>
      </p:sp>
      <p:sp>
        <p:nvSpPr>
          <p:cNvPr id="6" name="Title 1">
            <a:extLst>
              <a:ext uri="{FF2B5EF4-FFF2-40B4-BE49-F238E27FC236}">
                <a16:creationId xmlns:a16="http://schemas.microsoft.com/office/drawing/2014/main" id="{D2151FEE-A620-406A-B40A-B919F69AD864}"/>
              </a:ext>
            </a:extLst>
          </p:cNvPr>
          <p:cNvSpPr txBox="1">
            <a:spLocks/>
          </p:cNvSpPr>
          <p:nvPr/>
        </p:nvSpPr>
        <p:spPr>
          <a:xfrm>
            <a:off x="685800" y="533400"/>
            <a:ext cx="7772400" cy="685800"/>
          </a:xfrm>
          <a:prstGeom prst="rect">
            <a:avLst/>
          </a:prstGeom>
        </p:spPr>
        <p:txBody>
          <a:bodyPr rtlCol="0">
            <a:normAutofit/>
          </a:bodyPr>
          <a:lstStyle>
            <a:lvl1pPr algn="ctr" rtl="0" eaLnBrk="1" fontAlgn="base" hangingPunct="1">
              <a:spcBef>
                <a:spcPct val="0"/>
              </a:spcBef>
              <a:spcAft>
                <a:spcPct val="0"/>
              </a:spcAft>
              <a:defRPr kumimoji="1" sz="3600">
                <a:solidFill>
                  <a:schemeClr val="tx2"/>
                </a:solidFill>
                <a:latin typeface="+mn-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pPr fontAlgn="auto">
              <a:spcAft>
                <a:spcPts val="0"/>
              </a:spcAft>
              <a:defRPr/>
            </a:pPr>
            <a:r>
              <a:rPr lang="en-US" kern="0" dirty="0"/>
              <a:t>WG Motion for CRG formation</a:t>
            </a:r>
          </a:p>
        </p:txBody>
      </p:sp>
    </p:spTree>
    <p:extLst>
      <p:ext uri="{BB962C8B-B14F-4D97-AF65-F5344CB8AC3E}">
        <p14:creationId xmlns:p14="http://schemas.microsoft.com/office/powerpoint/2010/main" val="4347855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a:xfrm>
            <a:off x="4344988" y="6475413"/>
            <a:ext cx="530225" cy="182562"/>
          </a:xfrm>
        </p:spPr>
        <p:txBody>
          <a:bodyPr/>
          <a:lstStyle/>
          <a:p>
            <a:r>
              <a:rPr lang="en-US" altLang="ja-JP" dirty="0"/>
              <a:t>Slide </a:t>
            </a:r>
            <a:fld id="{17C47D4F-CAA3-4307-B0EF-8C4B3E0CF21D}" type="slidenum">
              <a:rPr lang="en-US" altLang="ja-JP" smtClean="0"/>
              <a:pPr/>
              <a:t>11</a:t>
            </a:fld>
            <a:endParaRPr lang="en-US" altLang="ja-JP" dirty="0"/>
          </a:p>
        </p:txBody>
      </p:sp>
      <p:sp>
        <p:nvSpPr>
          <p:cNvPr id="10" name="フッター プレースホルダー 4"/>
          <p:cNvSpPr>
            <a:spLocks noGrp="1"/>
          </p:cNvSpPr>
          <p:nvPr>
            <p:ph type="ftr" sz="quarter" idx="11"/>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graphicFrame>
        <p:nvGraphicFramePr>
          <p:cNvPr id="11" name="表 10">
            <a:extLst>
              <a:ext uri="{FF2B5EF4-FFF2-40B4-BE49-F238E27FC236}">
                <a16:creationId xmlns:a16="http://schemas.microsoft.com/office/drawing/2014/main" id="{6DB6E2E7-9708-4CCB-8A86-A0195F013A70}"/>
              </a:ext>
            </a:extLst>
          </p:cNvPr>
          <p:cNvGraphicFramePr>
            <a:graphicFrameLocks noGrp="1"/>
          </p:cNvGraphicFramePr>
          <p:nvPr>
            <p:extLst>
              <p:ext uri="{D42A27DB-BD31-4B8C-83A1-F6EECF244321}">
                <p14:modId xmlns:p14="http://schemas.microsoft.com/office/powerpoint/2010/main" val="4228271990"/>
              </p:ext>
            </p:extLst>
          </p:nvPr>
        </p:nvGraphicFramePr>
        <p:xfrm>
          <a:off x="524733" y="1335354"/>
          <a:ext cx="7895367" cy="3965854"/>
        </p:xfrm>
        <a:graphic>
          <a:graphicData uri="http://schemas.openxmlformats.org/drawingml/2006/table">
            <a:tbl>
              <a:tblPr firstRow="1" bandRow="1">
                <a:tableStyleId>{5940675A-B579-460E-94D1-54222C63F5DA}</a:tableStyleId>
              </a:tblPr>
              <a:tblGrid>
                <a:gridCol w="891525">
                  <a:extLst>
                    <a:ext uri="{9D8B030D-6E8A-4147-A177-3AD203B41FA5}">
                      <a16:colId xmlns:a16="http://schemas.microsoft.com/office/drawing/2014/main" val="2411820674"/>
                    </a:ext>
                  </a:extLst>
                </a:gridCol>
                <a:gridCol w="891525">
                  <a:extLst>
                    <a:ext uri="{9D8B030D-6E8A-4147-A177-3AD203B41FA5}">
                      <a16:colId xmlns:a16="http://schemas.microsoft.com/office/drawing/2014/main" val="20000"/>
                    </a:ext>
                  </a:extLst>
                </a:gridCol>
                <a:gridCol w="765493">
                  <a:extLst>
                    <a:ext uri="{9D8B030D-6E8A-4147-A177-3AD203B41FA5}">
                      <a16:colId xmlns:a16="http://schemas.microsoft.com/office/drawing/2014/main" val="20001"/>
                    </a:ext>
                  </a:extLst>
                </a:gridCol>
                <a:gridCol w="887764">
                  <a:extLst>
                    <a:ext uri="{9D8B030D-6E8A-4147-A177-3AD203B41FA5}">
                      <a16:colId xmlns:a16="http://schemas.microsoft.com/office/drawing/2014/main" val="20002"/>
                    </a:ext>
                  </a:extLst>
                </a:gridCol>
                <a:gridCol w="891525">
                  <a:extLst>
                    <a:ext uri="{9D8B030D-6E8A-4147-A177-3AD203B41FA5}">
                      <a16:colId xmlns:a16="http://schemas.microsoft.com/office/drawing/2014/main" val="20003"/>
                    </a:ext>
                  </a:extLst>
                </a:gridCol>
                <a:gridCol w="957015">
                  <a:extLst>
                    <a:ext uri="{9D8B030D-6E8A-4147-A177-3AD203B41FA5}">
                      <a16:colId xmlns:a16="http://schemas.microsoft.com/office/drawing/2014/main" val="20004"/>
                    </a:ext>
                  </a:extLst>
                </a:gridCol>
                <a:gridCol w="872292">
                  <a:extLst>
                    <a:ext uri="{9D8B030D-6E8A-4147-A177-3AD203B41FA5}">
                      <a16:colId xmlns:a16="http://schemas.microsoft.com/office/drawing/2014/main" val="20005"/>
                    </a:ext>
                  </a:extLst>
                </a:gridCol>
                <a:gridCol w="846703">
                  <a:extLst>
                    <a:ext uri="{9D8B030D-6E8A-4147-A177-3AD203B41FA5}">
                      <a16:colId xmlns:a16="http://schemas.microsoft.com/office/drawing/2014/main" val="20006"/>
                    </a:ext>
                  </a:extLst>
                </a:gridCol>
                <a:gridCol w="891525">
                  <a:extLst>
                    <a:ext uri="{9D8B030D-6E8A-4147-A177-3AD203B41FA5}">
                      <a16:colId xmlns:a16="http://schemas.microsoft.com/office/drawing/2014/main" val="853230546"/>
                    </a:ext>
                  </a:extLst>
                </a:gridCol>
              </a:tblGrid>
              <a:tr h="239629">
                <a:tc>
                  <a:txBody>
                    <a:bodyPr/>
                    <a:lstStyle/>
                    <a:p>
                      <a:r>
                        <a:rPr kumimoji="1" lang="en-US" altLang="ja-JP" sz="1400" b="1" dirty="0">
                          <a:solidFill>
                            <a:schemeClr val="bg1"/>
                          </a:solidFill>
                          <a:latin typeface="Meiryo UI" panose="020B0604030504040204" pitchFamily="50" charset="-128"/>
                          <a:ea typeface="Meiryo UI" panose="020B0604030504040204" pitchFamily="50" charset="-128"/>
                        </a:rPr>
                        <a:t>Week</a:t>
                      </a:r>
                    </a:p>
                  </a:txBody>
                  <a:tcPr marT="60960" marB="60960">
                    <a:solidFill>
                      <a:srgbClr val="0000FF"/>
                    </a:solidFill>
                  </a:tcPr>
                </a:tc>
                <a:tc>
                  <a:txBody>
                    <a:bodyPr/>
                    <a:lstStyle/>
                    <a:p>
                      <a:r>
                        <a:rPr kumimoji="1" lang="en-US" altLang="ja-JP" sz="1400" b="1" dirty="0">
                          <a:solidFill>
                            <a:schemeClr val="bg1"/>
                          </a:solidFill>
                          <a:latin typeface="Meiryo UI" panose="020B0604030504040204" pitchFamily="50" charset="-128"/>
                          <a:ea typeface="Meiryo UI" panose="020B0604030504040204" pitchFamily="50" charset="-128"/>
                        </a:rPr>
                        <a:t>Sun</a:t>
                      </a:r>
                      <a:endParaRPr kumimoji="1" lang="ja-JP" altLang="en-US" sz="14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r>
                        <a:rPr kumimoji="1" lang="en-US" altLang="ja-JP" sz="1400" b="1" dirty="0">
                          <a:solidFill>
                            <a:schemeClr val="bg1"/>
                          </a:solidFill>
                          <a:latin typeface="Meiryo UI" panose="020B0604030504040204" pitchFamily="50" charset="-128"/>
                          <a:ea typeface="Meiryo UI" panose="020B0604030504040204" pitchFamily="50" charset="-128"/>
                        </a:rPr>
                        <a:t>Mon</a:t>
                      </a:r>
                      <a:endParaRPr kumimoji="1" lang="ja-JP" altLang="en-US" sz="14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r>
                        <a:rPr kumimoji="1" lang="en-US" altLang="ja-JP" sz="1400" b="1" dirty="0">
                          <a:solidFill>
                            <a:schemeClr val="bg1"/>
                          </a:solidFill>
                          <a:latin typeface="Meiryo UI" panose="020B0604030504040204" pitchFamily="50" charset="-128"/>
                          <a:ea typeface="Meiryo UI" panose="020B0604030504040204" pitchFamily="50" charset="-128"/>
                        </a:rPr>
                        <a:t>Tue</a:t>
                      </a:r>
                      <a:endParaRPr kumimoji="1" lang="ja-JP" altLang="en-US" sz="14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r>
                        <a:rPr kumimoji="1" lang="en-US" altLang="ja-JP" sz="1400" b="1" dirty="0">
                          <a:solidFill>
                            <a:schemeClr val="bg1"/>
                          </a:solidFill>
                          <a:latin typeface="Meiryo UI" panose="020B0604030504040204" pitchFamily="50" charset="-128"/>
                          <a:ea typeface="Meiryo UI" panose="020B0604030504040204" pitchFamily="50" charset="-128"/>
                        </a:rPr>
                        <a:t>Wed</a:t>
                      </a:r>
                      <a:endParaRPr kumimoji="1" lang="ja-JP" altLang="en-US" sz="14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r>
                        <a:rPr kumimoji="1" lang="en-US" altLang="ja-JP" sz="1400" b="1" dirty="0">
                          <a:solidFill>
                            <a:schemeClr val="bg1"/>
                          </a:solidFill>
                          <a:latin typeface="Meiryo UI" panose="020B0604030504040204" pitchFamily="50" charset="-128"/>
                          <a:ea typeface="Meiryo UI" panose="020B0604030504040204" pitchFamily="50" charset="-128"/>
                        </a:rPr>
                        <a:t>Thu</a:t>
                      </a:r>
                      <a:endParaRPr kumimoji="1" lang="ja-JP" altLang="en-US" sz="14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r>
                        <a:rPr kumimoji="1" lang="en-US" altLang="ja-JP" sz="1400" b="1" dirty="0">
                          <a:solidFill>
                            <a:schemeClr val="bg1"/>
                          </a:solidFill>
                          <a:latin typeface="Meiryo UI" panose="020B0604030504040204" pitchFamily="50" charset="-128"/>
                          <a:ea typeface="Meiryo UI" panose="020B0604030504040204" pitchFamily="50" charset="-128"/>
                        </a:rPr>
                        <a:t>Fri</a:t>
                      </a:r>
                      <a:endParaRPr kumimoji="1" lang="ja-JP" altLang="en-US" sz="14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r>
                        <a:rPr kumimoji="1" lang="en-US" altLang="ja-JP" sz="1400" b="1" dirty="0">
                          <a:solidFill>
                            <a:schemeClr val="bg1"/>
                          </a:solidFill>
                          <a:latin typeface="Meiryo UI" panose="020B0604030504040204" pitchFamily="50" charset="-128"/>
                          <a:ea typeface="Meiryo UI" panose="020B0604030504040204" pitchFamily="50" charset="-128"/>
                        </a:rPr>
                        <a:t>Sat</a:t>
                      </a:r>
                      <a:endParaRPr kumimoji="1" lang="ja-JP" altLang="en-US" sz="14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r>
                        <a:rPr kumimoji="1" lang="en-US" altLang="ja-JP" sz="1400" b="1" dirty="0">
                          <a:solidFill>
                            <a:schemeClr val="bg1"/>
                          </a:solidFill>
                          <a:latin typeface="Meiryo UI" panose="020B0604030504040204" pitchFamily="50" charset="-128"/>
                          <a:ea typeface="Meiryo UI" panose="020B0604030504040204" pitchFamily="50" charset="-128"/>
                        </a:rPr>
                        <a:t>Note</a:t>
                      </a:r>
                      <a:endParaRPr kumimoji="1" lang="ja-JP" altLang="en-US" sz="14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extLst>
                  <a:ext uri="{0D108BD9-81ED-4DB2-BD59-A6C34878D82A}">
                    <a16:rowId xmlns:a16="http://schemas.microsoft.com/office/drawing/2014/main" val="1452739289"/>
                  </a:ext>
                </a:extLst>
              </a:tr>
              <a:tr h="201506">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17</a:t>
                      </a:r>
                      <a:r>
                        <a:rPr kumimoji="1" lang="en-US" altLang="ja-JP" sz="1200" b="1" i="0" u="none" strike="noStrike" kern="1200" cap="none" spc="0" normalizeH="0" baseline="30000" noProof="0" dirty="0">
                          <a:ln>
                            <a:noFill/>
                          </a:ln>
                          <a:solidFill>
                            <a:schemeClr val="bg1"/>
                          </a:solidFill>
                          <a:effectLst/>
                          <a:uLnTx/>
                          <a:uFillTx/>
                          <a:latin typeface="Meiryo UI" panose="020B0604030504040204" pitchFamily="50" charset="-128"/>
                          <a:ea typeface="Meiryo UI" panose="020B0604030504040204" pitchFamily="50" charset="-128"/>
                          <a:cs typeface="+mn-cs"/>
                        </a:rPr>
                        <a:t>th</a:t>
                      </a:r>
                      <a:endParaRPr kumimoji="1" lang="ja-JP" altLang="en-US"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endParaRPr>
                    </a:p>
                  </a:txBody>
                  <a:tcPr marT="60960" marB="60960">
                    <a:solidFill>
                      <a:srgbClr val="0000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May. 2</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May. 3</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May. 4</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May. 5</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May. 6</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May. 7</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May. 8</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extLst>
                  <a:ext uri="{0D108BD9-81ED-4DB2-BD59-A6C34878D82A}">
                    <a16:rowId xmlns:a16="http://schemas.microsoft.com/office/drawing/2014/main" val="4283941837"/>
                  </a:ext>
                </a:extLst>
              </a:tr>
              <a:tr h="315874">
                <a:tc vMerge="1">
                  <a:txBody>
                    <a:bodyPr/>
                    <a:lstStyle/>
                    <a:p>
                      <a:endParaRPr kumimoji="1" lang="ja-JP" altLang="en-US" sz="1000"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extLst>
                  <a:ext uri="{0D108BD9-81ED-4DB2-BD59-A6C34878D82A}">
                    <a16:rowId xmlns:a16="http://schemas.microsoft.com/office/drawing/2014/main" val="3990167708"/>
                  </a:ext>
                </a:extLst>
              </a:tr>
              <a:tr h="201506">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18</a:t>
                      </a:r>
                      <a:r>
                        <a:rPr kumimoji="1" lang="en-US" altLang="ja-JP" sz="1200" b="1" i="0" u="none" strike="noStrike" kern="1200" cap="none" spc="0" normalizeH="0" baseline="30000" noProof="0" dirty="0">
                          <a:ln>
                            <a:noFill/>
                          </a:ln>
                          <a:solidFill>
                            <a:schemeClr val="bg1"/>
                          </a:solidFill>
                          <a:effectLst/>
                          <a:uLnTx/>
                          <a:uFillTx/>
                          <a:latin typeface="Meiryo UI" panose="020B0604030504040204" pitchFamily="50" charset="-128"/>
                          <a:ea typeface="Meiryo UI" panose="020B0604030504040204" pitchFamily="50" charset="-128"/>
                          <a:cs typeface="+mn-cs"/>
                        </a:rPr>
                        <a:t>th</a:t>
                      </a:r>
                    </a:p>
                  </a:txBody>
                  <a:tcPr marT="60960" marB="60960">
                    <a:solidFill>
                      <a:srgbClr val="0000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May. 9</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May. 10</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May. 11</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rgbClr val="FFFF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May. 12</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rgbClr val="FFFF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May. 13</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rgbClr val="FFFF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May. 14</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rgbClr val="FFFF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May. 15</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extLst>
                  <a:ext uri="{0D108BD9-81ED-4DB2-BD59-A6C34878D82A}">
                    <a16:rowId xmlns:a16="http://schemas.microsoft.com/office/drawing/2014/main" val="1147887600"/>
                  </a:ext>
                </a:extLst>
              </a:tr>
              <a:tr h="239629">
                <a:tc vMerge="1">
                  <a:txBody>
                    <a:bodyPr/>
                    <a:lstStyle/>
                    <a:p>
                      <a:endParaRPr kumimoji="1" lang="ja-JP" altLang="en-US" sz="1050"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r>
                        <a:rPr kumimoji="1" lang="en-US" altLang="ja-JP" sz="800" b="1" dirty="0">
                          <a:latin typeface="Meiryo UI" panose="020B0604030504040204" pitchFamily="50" charset="-128"/>
                          <a:ea typeface="Meiryo UI" panose="020B0604030504040204" pitchFamily="50" charset="-128"/>
                        </a:rPr>
                        <a:t>Opening </a:t>
                      </a:r>
                    </a:p>
                    <a:p>
                      <a:r>
                        <a:rPr kumimoji="1" lang="en-US" altLang="ja-JP" sz="800" b="1" dirty="0">
                          <a:latin typeface="Meiryo UI" panose="020B0604030504040204" pitchFamily="50" charset="-128"/>
                          <a:ea typeface="Meiryo UI" panose="020B0604030504040204" pitchFamily="50" charset="-128"/>
                        </a:rPr>
                        <a:t>Plenary</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800" b="1" dirty="0">
                          <a:highlight>
                            <a:srgbClr val="00FFFF"/>
                          </a:highlight>
                          <a:latin typeface="Meiryo UI" panose="020B0604030504040204" pitchFamily="50" charset="-128"/>
                          <a:ea typeface="Meiryo UI" panose="020B0604030504040204" pitchFamily="50" charset="-128"/>
                        </a:rPr>
                        <a:t>PM3 JRE</a:t>
                      </a:r>
                      <a:endParaRPr kumimoji="1" lang="ja-JP" altLang="en-US" sz="700" b="1" dirty="0">
                        <a:highlight>
                          <a:srgbClr val="00FFFF"/>
                        </a:highlight>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700" b="1"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700" b="1"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700" b="1" dirty="0">
                        <a:highlight>
                          <a:srgbClr val="00FFFF"/>
                        </a:highlight>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700" b="1" dirty="0">
                        <a:highlight>
                          <a:srgbClr val="00FFFF"/>
                        </a:highlight>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700" b="1" dirty="0">
                        <a:highlight>
                          <a:srgbClr val="00FFFF"/>
                        </a:highlight>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1" dirty="0">
                        <a:highlight>
                          <a:srgbClr val="00FFFF"/>
                        </a:highlight>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1" dirty="0">
                        <a:highlight>
                          <a:srgbClr val="00FFFF"/>
                        </a:highlight>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800" b="1" dirty="0">
                          <a:highlight>
                            <a:srgbClr val="00FFFF"/>
                          </a:highlight>
                          <a:latin typeface="Meiryo UI" panose="020B0604030504040204" pitchFamily="50" charset="-128"/>
                          <a:ea typeface="Meiryo UI" panose="020B0604030504040204" pitchFamily="50" charset="-128"/>
                        </a:rPr>
                        <a:t>PM3 JRE</a:t>
                      </a:r>
                    </a:p>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extLst>
                  <a:ext uri="{0D108BD9-81ED-4DB2-BD59-A6C34878D82A}">
                    <a16:rowId xmlns:a16="http://schemas.microsoft.com/office/drawing/2014/main" val="1036219739"/>
                  </a:ext>
                </a:extLst>
              </a:tr>
              <a:tr h="281859">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19</a:t>
                      </a:r>
                      <a:r>
                        <a:rPr kumimoji="1" lang="en-US" altLang="ja-JP" sz="1200" b="1" i="0" u="none" strike="noStrike" kern="1200" cap="none" spc="0" normalizeH="0" baseline="30000" noProof="0" dirty="0">
                          <a:ln>
                            <a:noFill/>
                          </a:ln>
                          <a:solidFill>
                            <a:schemeClr val="bg1"/>
                          </a:solidFill>
                          <a:effectLst/>
                          <a:uLnTx/>
                          <a:uFillTx/>
                          <a:latin typeface="Meiryo UI" panose="020B0604030504040204" pitchFamily="50" charset="-128"/>
                          <a:ea typeface="Meiryo UI" panose="020B0604030504040204" pitchFamily="50" charset="-128"/>
                          <a:cs typeface="+mn-cs"/>
                        </a:rPr>
                        <a:t>th</a:t>
                      </a:r>
                      <a:endParaRPr kumimoji="1" lang="ja-JP" altLang="en-US"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endParaRPr>
                    </a:p>
                  </a:txBody>
                  <a:tcPr marT="60960" marB="60960">
                    <a:solidFill>
                      <a:srgbClr val="0000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May. 16</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rgbClr val="FFFF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May. 17</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rgbClr val="FFFF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May. 18</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rgbClr val="FFFF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May. 19</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rgbClr val="FFFF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May. 20</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May. 21</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May. 22</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extLst>
                  <a:ext uri="{0D108BD9-81ED-4DB2-BD59-A6C34878D82A}">
                    <a16:rowId xmlns:a16="http://schemas.microsoft.com/office/drawing/2014/main" val="2119561995"/>
                  </a:ext>
                </a:extLst>
              </a:tr>
              <a:tr h="281859">
                <a:tc vMerge="1">
                  <a:txBody>
                    <a:bodyPr/>
                    <a:lstStyle/>
                    <a:p>
                      <a:endParaRPr kumimoji="1" lang="ja-JP" altLang="en-US" sz="1000"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1"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800" b="1" dirty="0">
                          <a:highlight>
                            <a:srgbClr val="00FFFF"/>
                          </a:highlight>
                          <a:latin typeface="Meiryo UI" panose="020B0604030504040204" pitchFamily="50" charset="-128"/>
                          <a:ea typeface="Meiryo UI" panose="020B0604030504040204" pitchFamily="50" charset="-128"/>
                        </a:rPr>
                        <a:t>PM3 JRE</a:t>
                      </a:r>
                      <a:endParaRPr kumimoji="1" lang="ja-JP" altLang="en-US" sz="800" b="1" dirty="0">
                        <a:highlight>
                          <a:srgbClr val="00FFFF"/>
                        </a:highlight>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r>
                        <a:rPr kumimoji="1" lang="en-US" altLang="ja-JP" sz="800" b="1" dirty="0">
                          <a:latin typeface="Meiryo UI" panose="020B0604030504040204" pitchFamily="50" charset="-128"/>
                          <a:ea typeface="Meiryo UI" panose="020B0604030504040204" pitchFamily="50" charset="-128"/>
                        </a:rPr>
                        <a:t>Closing</a:t>
                      </a:r>
                    </a:p>
                    <a:p>
                      <a:r>
                        <a:rPr kumimoji="1" lang="en-US" altLang="ja-JP" sz="800" b="1" dirty="0">
                          <a:latin typeface="Meiryo UI" panose="020B0604030504040204" pitchFamily="50" charset="-128"/>
                          <a:ea typeface="Meiryo UI" panose="020B0604030504040204" pitchFamily="50" charset="-128"/>
                        </a:rPr>
                        <a:t>Plenary</a:t>
                      </a:r>
                    </a:p>
                    <a:p>
                      <a:endParaRPr kumimoji="1" lang="en-US" altLang="ja-JP" sz="700" b="1" dirty="0">
                        <a:latin typeface="Meiryo UI" panose="020B0604030504040204" pitchFamily="50" charset="-128"/>
                        <a:ea typeface="Meiryo UI" panose="020B0604030504040204" pitchFamily="50" charset="-128"/>
                      </a:endParaRPr>
                    </a:p>
                    <a:p>
                      <a:endParaRPr kumimoji="1" lang="en-US" altLang="ja-JP" sz="700" b="1" dirty="0">
                        <a:latin typeface="Meiryo UI" panose="020B0604030504040204" pitchFamily="50" charset="-128"/>
                        <a:ea typeface="Meiryo UI" panose="020B0604030504040204" pitchFamily="50" charset="-128"/>
                      </a:endParaRPr>
                    </a:p>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extLst>
                  <a:ext uri="{0D108BD9-81ED-4DB2-BD59-A6C34878D82A}">
                    <a16:rowId xmlns:a16="http://schemas.microsoft.com/office/drawing/2014/main" val="1671250367"/>
                  </a:ext>
                </a:extLst>
              </a:tr>
              <a:tr h="281859">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20</a:t>
                      </a:r>
                      <a:r>
                        <a:rPr kumimoji="1" lang="en-US" altLang="ja-JP" sz="1200" b="1" i="0" u="none" strike="noStrike" kern="1200" cap="none" spc="0" normalizeH="0" baseline="30000" noProof="0" dirty="0">
                          <a:ln>
                            <a:noFill/>
                          </a:ln>
                          <a:solidFill>
                            <a:schemeClr val="bg1"/>
                          </a:solidFill>
                          <a:effectLst/>
                          <a:uLnTx/>
                          <a:uFillTx/>
                          <a:latin typeface="Meiryo UI" panose="020B0604030504040204" pitchFamily="50" charset="-128"/>
                          <a:ea typeface="Meiryo UI" panose="020B0604030504040204" pitchFamily="50" charset="-128"/>
                          <a:cs typeface="+mn-cs"/>
                        </a:rPr>
                        <a:t>th</a:t>
                      </a:r>
                      <a:endParaRPr kumimoji="1" lang="en-US" altLang="ja-JP"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endParaRPr>
                    </a:p>
                  </a:txBody>
                  <a:tcPr marT="60960" marB="60960">
                    <a:solidFill>
                      <a:srgbClr val="0000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May. 23</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May. 24</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May. 25</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May. 26</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May. 27</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May. 28</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May. 29</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extLst>
                  <a:ext uri="{0D108BD9-81ED-4DB2-BD59-A6C34878D82A}">
                    <a16:rowId xmlns:a16="http://schemas.microsoft.com/office/drawing/2014/main" val="671625903"/>
                  </a:ext>
                </a:extLst>
              </a:tr>
              <a:tr h="281859">
                <a:tc vMerge="1">
                  <a:txBody>
                    <a:bodyPr/>
                    <a:lstStyle/>
                    <a:p>
                      <a:endParaRPr kumimoji="1" lang="ja-JP" altLang="en-US" sz="1050"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extLst>
                  <a:ext uri="{0D108BD9-81ED-4DB2-BD59-A6C34878D82A}">
                    <a16:rowId xmlns:a16="http://schemas.microsoft.com/office/drawing/2014/main" val="1535713380"/>
                  </a:ext>
                </a:extLst>
              </a:tr>
              <a:tr h="281859">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21</a:t>
                      </a:r>
                      <a:r>
                        <a:rPr kumimoji="1" lang="en-US" altLang="ja-JP" sz="1200" b="1" i="0" u="none" strike="noStrike" kern="1200" cap="none" spc="0" normalizeH="0" baseline="30000" noProof="0" dirty="0">
                          <a:ln>
                            <a:noFill/>
                          </a:ln>
                          <a:solidFill>
                            <a:schemeClr val="bg1"/>
                          </a:solidFill>
                          <a:effectLst/>
                          <a:uLnTx/>
                          <a:uFillTx/>
                          <a:latin typeface="Meiryo UI" panose="020B0604030504040204" pitchFamily="50" charset="-128"/>
                          <a:ea typeface="Meiryo UI" panose="020B0604030504040204" pitchFamily="50" charset="-128"/>
                          <a:cs typeface="+mn-cs"/>
                        </a:rPr>
                        <a:t>st</a:t>
                      </a:r>
                      <a:endParaRPr kumimoji="1" lang="ja-JP" altLang="en-US"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endParaRPr>
                    </a:p>
                  </a:txBody>
                  <a:tcPr marT="60960" marB="60960">
                    <a:solidFill>
                      <a:srgbClr val="0000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May. 30</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May. 31</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June. 1</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June. 1</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June. 2</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June. 3</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June. 4</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extLst>
                  <a:ext uri="{0D108BD9-81ED-4DB2-BD59-A6C34878D82A}">
                    <a16:rowId xmlns:a16="http://schemas.microsoft.com/office/drawing/2014/main" val="3267533533"/>
                  </a:ext>
                </a:extLst>
              </a:tr>
              <a:tr h="281859">
                <a:tc vMerge="1">
                  <a:txBody>
                    <a:bodyPr/>
                    <a:lstStyle/>
                    <a:p>
                      <a:endParaRPr kumimoji="1" lang="ja-JP" altLang="en-US" sz="1000"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endParaRPr kumimoji="1" lang="ja-JP" altLang="en-US" sz="700" b="1" dirty="0">
                        <a:highlight>
                          <a:srgbClr val="FFFF00"/>
                        </a:highlight>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highlight>
                          <a:srgbClr val="FFFF00"/>
                        </a:highlight>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700" b="1" dirty="0">
                        <a:highlight>
                          <a:srgbClr val="FFFF00"/>
                        </a:highlight>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highlight>
                          <a:srgbClr val="FFFF00"/>
                        </a:highlight>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highlight>
                          <a:srgbClr val="FFFF00"/>
                        </a:highlight>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900" b="1" dirty="0">
                        <a:highlight>
                          <a:srgbClr val="FFFF00"/>
                        </a:highlight>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highlight>
                          <a:srgbClr val="FFFF00"/>
                        </a:highlight>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extLst>
                  <a:ext uri="{0D108BD9-81ED-4DB2-BD59-A6C34878D82A}">
                    <a16:rowId xmlns:a16="http://schemas.microsoft.com/office/drawing/2014/main" val="254307874"/>
                  </a:ext>
                </a:extLst>
              </a:tr>
            </a:tbl>
          </a:graphicData>
        </a:graphic>
      </p:graphicFrame>
      <p:sp>
        <p:nvSpPr>
          <p:cNvPr id="8" name="タイトル 2">
            <a:extLst>
              <a:ext uri="{FF2B5EF4-FFF2-40B4-BE49-F238E27FC236}">
                <a16:creationId xmlns:a16="http://schemas.microsoft.com/office/drawing/2014/main" id="{7A2C4EEF-7F91-469E-9AE8-CDA2523FBD2B}"/>
              </a:ext>
            </a:extLst>
          </p:cNvPr>
          <p:cNvSpPr txBox="1">
            <a:spLocks/>
          </p:cNvSpPr>
          <p:nvPr/>
        </p:nvSpPr>
        <p:spPr bwMode="auto">
          <a:xfrm>
            <a:off x="509900" y="5164417"/>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kumimoji="1" sz="3600">
                <a:solidFill>
                  <a:schemeClr val="tx2"/>
                </a:solidFill>
                <a:latin typeface="+mn-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US" altLang="ja-JP" sz="2800" kern="0" dirty="0">
                <a:latin typeface="Meiryo UI" panose="020B0604030504040204" pitchFamily="50" charset="-128"/>
                <a:ea typeface="Meiryo UI" panose="020B0604030504040204" pitchFamily="50" charset="-128"/>
              </a:rPr>
              <a:t>Three slots are planned on May Interim.</a:t>
            </a:r>
            <a:endParaRPr lang="ja-JP" altLang="en-US" sz="2800" b="1" kern="0" dirty="0"/>
          </a:p>
        </p:txBody>
      </p:sp>
      <p:sp>
        <p:nvSpPr>
          <p:cNvPr id="9" name="矢印: 五方向 8">
            <a:extLst>
              <a:ext uri="{FF2B5EF4-FFF2-40B4-BE49-F238E27FC236}">
                <a16:creationId xmlns:a16="http://schemas.microsoft.com/office/drawing/2014/main" id="{B83E9B7C-30EB-4CCB-8510-2F7554FF355F}"/>
              </a:ext>
            </a:extLst>
          </p:cNvPr>
          <p:cNvSpPr/>
          <p:nvPr/>
        </p:nvSpPr>
        <p:spPr bwMode="auto">
          <a:xfrm>
            <a:off x="3139431" y="2976935"/>
            <a:ext cx="3448794" cy="234843"/>
          </a:xfrm>
          <a:prstGeom prst="homePlate">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50" b="0" i="0" u="none" strike="noStrike" cap="none" normalizeH="0" baseline="0" dirty="0">
                <a:ln>
                  <a:noFill/>
                </a:ln>
                <a:solidFill>
                  <a:schemeClr val="tx1"/>
                </a:solidFill>
                <a:effectLst/>
                <a:latin typeface="Times New Roman" pitchFamily="18" charset="0"/>
              </a:rPr>
              <a:t>May Interim</a:t>
            </a:r>
            <a:endParaRPr kumimoji="0" lang="en-001" sz="1050" b="0" i="0" u="none" strike="noStrike" cap="none" normalizeH="0" baseline="0" dirty="0">
              <a:ln>
                <a:noFill/>
              </a:ln>
              <a:solidFill>
                <a:schemeClr val="tx1"/>
              </a:solidFill>
              <a:effectLst/>
              <a:latin typeface="Times New Roman" pitchFamily="18" charset="0"/>
            </a:endParaRPr>
          </a:p>
        </p:txBody>
      </p:sp>
      <p:sp>
        <p:nvSpPr>
          <p:cNvPr id="12" name="矢印: 五方向 11">
            <a:extLst>
              <a:ext uri="{FF2B5EF4-FFF2-40B4-BE49-F238E27FC236}">
                <a16:creationId xmlns:a16="http://schemas.microsoft.com/office/drawing/2014/main" id="{CE77F9B2-75B6-4388-A6DF-8424FCF7D526}"/>
              </a:ext>
            </a:extLst>
          </p:cNvPr>
          <p:cNvSpPr/>
          <p:nvPr/>
        </p:nvSpPr>
        <p:spPr bwMode="auto">
          <a:xfrm>
            <a:off x="1452356" y="3886445"/>
            <a:ext cx="3448794" cy="234843"/>
          </a:xfrm>
          <a:prstGeom prst="homePlate">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50" b="0" i="0" u="none" strike="noStrike" cap="none" normalizeH="0" baseline="0" dirty="0">
                <a:ln>
                  <a:noFill/>
                </a:ln>
                <a:solidFill>
                  <a:schemeClr val="tx1"/>
                </a:solidFill>
                <a:effectLst/>
                <a:latin typeface="Times New Roman" pitchFamily="18" charset="0"/>
              </a:rPr>
              <a:t>May Interim</a:t>
            </a:r>
            <a:endParaRPr kumimoji="0" lang="en-001" sz="1050" b="0" i="0" u="none" strike="noStrike" cap="none" normalizeH="0" baseline="0" dirty="0">
              <a:ln>
                <a:noFill/>
              </a:ln>
              <a:solidFill>
                <a:schemeClr val="tx1"/>
              </a:solidFill>
              <a:effectLst/>
              <a:latin typeface="Times New Roman" pitchFamily="18" charset="0"/>
            </a:endParaRPr>
          </a:p>
        </p:txBody>
      </p:sp>
      <p:sp>
        <p:nvSpPr>
          <p:cNvPr id="2" name="日付プレースホルダー 1">
            <a:extLst>
              <a:ext uri="{FF2B5EF4-FFF2-40B4-BE49-F238E27FC236}">
                <a16:creationId xmlns:a16="http://schemas.microsoft.com/office/drawing/2014/main" id="{13B45A6A-D61B-4B70-AAC0-4376BE9BBCBD}"/>
              </a:ext>
            </a:extLst>
          </p:cNvPr>
          <p:cNvSpPr>
            <a:spLocks noGrp="1"/>
          </p:cNvSpPr>
          <p:nvPr>
            <p:ph type="dt" sz="half" idx="2"/>
          </p:nvPr>
        </p:nvSpPr>
        <p:spPr/>
        <p:txBody>
          <a:bodyPr/>
          <a:lstStyle/>
          <a:p>
            <a:r>
              <a:rPr lang="en-001" altLang="ja-JP" dirty="0"/>
              <a:t>&lt;March,2021&gt;</a:t>
            </a:r>
            <a:endParaRPr lang="en-US" altLang="ja-JP" dirty="0"/>
          </a:p>
        </p:txBody>
      </p:sp>
      <p:sp>
        <p:nvSpPr>
          <p:cNvPr id="6" name="テキスト ボックス 5">
            <a:extLst>
              <a:ext uri="{FF2B5EF4-FFF2-40B4-BE49-F238E27FC236}">
                <a16:creationId xmlns:a16="http://schemas.microsoft.com/office/drawing/2014/main" id="{4FC1F5B2-5785-483A-89A9-5388D21FE355}"/>
              </a:ext>
            </a:extLst>
          </p:cNvPr>
          <p:cNvSpPr txBox="1"/>
          <p:nvPr/>
        </p:nvSpPr>
        <p:spPr>
          <a:xfrm>
            <a:off x="1835696" y="650989"/>
            <a:ext cx="5400600" cy="707886"/>
          </a:xfrm>
          <a:prstGeom prst="rect">
            <a:avLst/>
          </a:prstGeom>
          <a:noFill/>
        </p:spPr>
        <p:txBody>
          <a:bodyPr wrap="square" rtlCol="0">
            <a:spAutoFit/>
          </a:bodyPr>
          <a:lstStyle/>
          <a:p>
            <a:pPr algn="ctr"/>
            <a:r>
              <a:rPr lang="en-US" sz="4000" dirty="0"/>
              <a:t>May Interim Sessions</a:t>
            </a:r>
            <a:endParaRPr lang="en-001" sz="4000" dirty="0"/>
          </a:p>
        </p:txBody>
      </p:sp>
    </p:spTree>
    <p:extLst>
      <p:ext uri="{BB962C8B-B14F-4D97-AF65-F5344CB8AC3E}">
        <p14:creationId xmlns:p14="http://schemas.microsoft.com/office/powerpoint/2010/main" val="13634024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Next steps</a:t>
            </a:r>
            <a:endParaRPr kumimoji="1" lang="ja-JP" altLang="en-US"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12</a:t>
            </a:fld>
            <a:endParaRPr lang="en-US" altLang="ja-JP"/>
          </a:p>
        </p:txBody>
      </p:sp>
      <p:sp>
        <p:nvSpPr>
          <p:cNvPr id="7" name="コンテンツ プレースホルダー 6"/>
          <p:cNvSpPr>
            <a:spLocks noGrp="1"/>
          </p:cNvSpPr>
          <p:nvPr>
            <p:ph idx="1"/>
          </p:nvPr>
        </p:nvSpPr>
        <p:spPr>
          <a:xfrm>
            <a:off x="217613" y="1773557"/>
            <a:ext cx="8784976" cy="3891136"/>
          </a:xfrm>
        </p:spPr>
        <p:txBody>
          <a:bodyPr/>
          <a:lstStyle/>
          <a:p>
            <a:pPr marL="0" indent="0">
              <a:buNone/>
            </a:pPr>
            <a:r>
              <a:rPr lang="en-US" altLang="ja-JP" sz="3200" dirty="0"/>
              <a:t>CRG call to be announced.</a:t>
            </a:r>
          </a:p>
          <a:p>
            <a:pPr marL="0" indent="0">
              <a:buNone/>
            </a:pPr>
            <a:endParaRPr lang="en-US" altLang="ja-JP" sz="3200" dirty="0"/>
          </a:p>
          <a:p>
            <a:pPr marL="0" indent="0">
              <a:buNone/>
            </a:pPr>
            <a:r>
              <a:rPr lang="en-US" altLang="ja-JP" sz="3200" dirty="0"/>
              <a:t>Planned following topics at May Interim</a:t>
            </a:r>
          </a:p>
          <a:p>
            <a:pPr marL="0" indent="0">
              <a:buNone/>
            </a:pPr>
            <a:endParaRPr lang="en-US" altLang="ja-JP" sz="3200" dirty="0"/>
          </a:p>
          <a:p>
            <a:r>
              <a:rPr lang="en-US" sz="3200" dirty="0">
                <a:latin typeface="Meiryo UI" panose="020B0604030504040204" pitchFamily="50" charset="-128"/>
                <a:ea typeface="Meiryo UI" panose="020B0604030504040204" pitchFamily="50" charset="-128"/>
              </a:rPr>
              <a:t>Topics</a:t>
            </a:r>
          </a:p>
          <a:p>
            <a:pPr marL="285750" indent="-285750">
              <a:buFont typeface="Wingdings" panose="05000000000000000000" pitchFamily="2" charset="2"/>
              <a:buChar char="q"/>
            </a:pPr>
            <a:r>
              <a:rPr lang="en-US" sz="3200" dirty="0">
                <a:latin typeface="Meiryo UI" panose="020B0604030504040204" pitchFamily="50" charset="-128"/>
                <a:ea typeface="Meiryo UI" panose="020B0604030504040204" pitchFamily="50" charset="-128"/>
              </a:rPr>
              <a:t>Review comments on the Letter Ballot</a:t>
            </a:r>
          </a:p>
          <a:p>
            <a:pPr marL="285750" indent="-285750">
              <a:buFont typeface="Wingdings" panose="05000000000000000000" pitchFamily="2" charset="2"/>
              <a:buChar char="q"/>
            </a:pPr>
            <a:r>
              <a:rPr lang="en-US" sz="3200" dirty="0">
                <a:latin typeface="Meiryo UI" panose="020B0604030504040204" pitchFamily="50" charset="-128"/>
                <a:ea typeface="Meiryo UI" panose="020B0604030504040204" pitchFamily="50" charset="-128"/>
              </a:rPr>
              <a:t>Amendment of the draft</a:t>
            </a:r>
          </a:p>
          <a:p>
            <a:pPr marL="285750" indent="-285750">
              <a:buFont typeface="Wingdings" panose="05000000000000000000" pitchFamily="2" charset="2"/>
              <a:buChar char="q"/>
            </a:pPr>
            <a:r>
              <a:rPr lang="en-US" sz="3200" dirty="0">
                <a:latin typeface="Meiryo UI" panose="020B0604030504040204" pitchFamily="50" charset="-128"/>
                <a:ea typeface="Meiryo UI" panose="020B0604030504040204" pitchFamily="50" charset="-128"/>
              </a:rPr>
              <a:t>TG motion for Recirculation ballot.</a:t>
            </a:r>
          </a:p>
        </p:txBody>
      </p:sp>
      <p:sp>
        <p:nvSpPr>
          <p:cNvPr id="3" name="フッター プレースホルダー 2">
            <a:extLst>
              <a:ext uri="{FF2B5EF4-FFF2-40B4-BE49-F238E27FC236}">
                <a16:creationId xmlns:a16="http://schemas.microsoft.com/office/drawing/2014/main" id="{EF2B7B6F-146B-4A59-B6E0-3DADBA2CCBD4}"/>
              </a:ext>
            </a:extLst>
          </p:cNvPr>
          <p:cNvSpPr>
            <a:spLocks noGrp="1"/>
          </p:cNvSpPr>
          <p:nvPr>
            <p:ph type="ftr" sz="quarter" idx="13"/>
          </p:nvPr>
        </p:nvSpPr>
        <p:spPr/>
        <p:txBody>
          <a:bodyPr/>
          <a:lstStyle/>
          <a:p>
            <a:r>
              <a:rPr lang="en-US" altLang="ja-JP"/>
              <a:t>Takashi Kuramochi, LAPIS TECHNOLOGY </a:t>
            </a:r>
            <a:endParaRPr lang="en-US" altLang="ja-JP" dirty="0"/>
          </a:p>
        </p:txBody>
      </p:sp>
      <p:sp>
        <p:nvSpPr>
          <p:cNvPr id="4" name="日付プレースホルダー 3">
            <a:extLst>
              <a:ext uri="{FF2B5EF4-FFF2-40B4-BE49-F238E27FC236}">
                <a16:creationId xmlns:a16="http://schemas.microsoft.com/office/drawing/2014/main" id="{4EC9EBA0-993F-4A18-A4AA-1BA8498A6A73}"/>
              </a:ext>
            </a:extLst>
          </p:cNvPr>
          <p:cNvSpPr>
            <a:spLocks noGrp="1"/>
          </p:cNvSpPr>
          <p:nvPr>
            <p:ph type="dt" sz="half" idx="2"/>
          </p:nvPr>
        </p:nvSpPr>
        <p:spPr/>
        <p:txBody>
          <a:bodyPr/>
          <a:lstStyle/>
          <a:p>
            <a:r>
              <a:rPr lang="en-001"/>
              <a:t>&lt;March,2021&gt;</a:t>
            </a:r>
            <a:endParaRPr lang="en-001" dirty="0"/>
          </a:p>
        </p:txBody>
      </p:sp>
    </p:spTree>
    <p:extLst>
      <p:ext uri="{BB962C8B-B14F-4D97-AF65-F5344CB8AC3E}">
        <p14:creationId xmlns:p14="http://schemas.microsoft.com/office/powerpoint/2010/main" val="17314249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b="1" u="sng" dirty="0"/>
              <a:t>Contacts</a:t>
            </a:r>
            <a:endParaRPr kumimoji="1" lang="ja-JP" altLang="en-US" b="1" u="sng" dirty="0"/>
          </a:p>
        </p:txBody>
      </p:sp>
      <p:sp>
        <p:nvSpPr>
          <p:cNvPr id="3" name="コンテンツ プレースホルダー 2"/>
          <p:cNvSpPr>
            <a:spLocks noGrp="1"/>
          </p:cNvSpPr>
          <p:nvPr>
            <p:ph idx="1"/>
          </p:nvPr>
        </p:nvSpPr>
        <p:spPr>
          <a:xfrm>
            <a:off x="685800" y="1988840"/>
            <a:ext cx="7772400" cy="4114800"/>
          </a:xfrm>
        </p:spPr>
        <p:txBody>
          <a:bodyPr/>
          <a:lstStyle/>
          <a:p>
            <a:pPr marL="0" indent="0">
              <a:buNone/>
            </a:pPr>
            <a:r>
              <a:rPr kumimoji="1" lang="en-US" altLang="ja-JP" sz="2800" dirty="0"/>
              <a:t>Takashi </a:t>
            </a:r>
            <a:r>
              <a:rPr kumimoji="1" lang="en-US" altLang="ja-JP" sz="2800" dirty="0" err="1"/>
              <a:t>Kuramochi</a:t>
            </a:r>
            <a:r>
              <a:rPr lang="en-US" altLang="ja-JP" sz="2800" dirty="0"/>
              <a:t>,</a:t>
            </a:r>
            <a:r>
              <a:rPr lang="en-US" altLang="ja-JP" sz="2800" b="1" dirty="0">
                <a:ea typeface="ＭＳ Ｐゴシック" charset="-128"/>
              </a:rPr>
              <a:t> </a:t>
            </a:r>
            <a:r>
              <a:rPr lang="en-US" altLang="ja-JP" sz="2800" dirty="0">
                <a:ea typeface="ＭＳ Ｐゴシック" charset="-128"/>
              </a:rPr>
              <a:t>LAPIS TECHNOLOGY</a:t>
            </a:r>
            <a:r>
              <a:rPr lang="en-US" altLang="ja-JP" sz="2800" dirty="0"/>
              <a:t> </a:t>
            </a:r>
          </a:p>
          <a:p>
            <a:pPr marL="0" indent="0">
              <a:buNone/>
            </a:pPr>
            <a:r>
              <a:rPr kumimoji="1" lang="en-US" altLang="ja-JP" sz="2800" u="sng" dirty="0"/>
              <a:t>kuramochi722@lapis-tech.com</a:t>
            </a:r>
            <a:endParaRPr kumimoji="1" lang="ja-JP" altLang="en-US" sz="2800" u="sng"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13</a:t>
            </a:fld>
            <a:endParaRPr lang="en-US" altLang="ja-JP"/>
          </a:p>
        </p:txBody>
      </p:sp>
      <p:sp>
        <p:nvSpPr>
          <p:cNvPr id="4" name="フッター プレースホルダー 3">
            <a:extLst>
              <a:ext uri="{FF2B5EF4-FFF2-40B4-BE49-F238E27FC236}">
                <a16:creationId xmlns:a16="http://schemas.microsoft.com/office/drawing/2014/main" id="{837F1A04-F126-464A-825A-9DF427E6701C}"/>
              </a:ext>
            </a:extLst>
          </p:cNvPr>
          <p:cNvSpPr>
            <a:spLocks noGrp="1"/>
          </p:cNvSpPr>
          <p:nvPr>
            <p:ph type="ftr" sz="quarter" idx="13"/>
          </p:nvPr>
        </p:nvSpPr>
        <p:spPr/>
        <p:txBody>
          <a:bodyPr/>
          <a:lstStyle/>
          <a:p>
            <a:r>
              <a:rPr lang="en-US" altLang="ja-JP" dirty="0"/>
              <a:t>Takashi </a:t>
            </a:r>
            <a:r>
              <a:rPr lang="en-US" altLang="ja-JP" dirty="0" err="1"/>
              <a:t>Kuramochi</a:t>
            </a:r>
            <a:r>
              <a:rPr lang="en-US" altLang="ja-JP" dirty="0"/>
              <a:t>, LAPIS TECHNOLOGY </a:t>
            </a:r>
          </a:p>
        </p:txBody>
      </p:sp>
      <p:sp>
        <p:nvSpPr>
          <p:cNvPr id="5" name="日付プレースホルダー 4">
            <a:extLst>
              <a:ext uri="{FF2B5EF4-FFF2-40B4-BE49-F238E27FC236}">
                <a16:creationId xmlns:a16="http://schemas.microsoft.com/office/drawing/2014/main" id="{D4B3220A-F587-41EC-B793-013C0F64B65A}"/>
              </a:ext>
            </a:extLst>
          </p:cNvPr>
          <p:cNvSpPr>
            <a:spLocks noGrp="1"/>
          </p:cNvSpPr>
          <p:nvPr>
            <p:ph type="dt" sz="half" idx="2"/>
          </p:nvPr>
        </p:nvSpPr>
        <p:spPr/>
        <p:txBody>
          <a:bodyPr/>
          <a:lstStyle/>
          <a:p>
            <a:r>
              <a:rPr lang="en-001"/>
              <a:t>&lt;March,2021&gt;</a:t>
            </a:r>
            <a:endParaRPr lang="en-001" dirty="0"/>
          </a:p>
        </p:txBody>
      </p:sp>
    </p:spTree>
    <p:extLst>
      <p:ext uri="{BB962C8B-B14F-4D97-AF65-F5344CB8AC3E}">
        <p14:creationId xmlns:p14="http://schemas.microsoft.com/office/powerpoint/2010/main" val="7852301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ctrTitle"/>
          </p:nvPr>
        </p:nvSpPr>
        <p:spPr>
          <a:xfrm>
            <a:off x="685800" y="1484784"/>
            <a:ext cx="7772400" cy="3888431"/>
          </a:xfrm>
        </p:spPr>
        <p:txBody>
          <a:bodyPr/>
          <a:lstStyle/>
          <a:p>
            <a:r>
              <a:rPr lang="en-US" altLang="ja-JP" dirty="0"/>
              <a:t>IEEE 802.15 IG JRE</a:t>
            </a:r>
            <a:br>
              <a:rPr lang="en-US" altLang="ja-JP" dirty="0"/>
            </a:br>
            <a:r>
              <a:rPr lang="en-US" altLang="ja-JP" dirty="0"/>
              <a:t>Virtual March Plenary </a:t>
            </a:r>
            <a:br>
              <a:rPr lang="en-US" altLang="ja-JP" dirty="0"/>
            </a:br>
            <a:r>
              <a:rPr lang="en-US" altLang="ja-JP" dirty="0"/>
              <a:t>Closing report </a:t>
            </a:r>
            <a:br>
              <a:rPr lang="en-US" altLang="ja-JP" dirty="0"/>
            </a:br>
            <a:r>
              <a:rPr lang="en-US" altLang="ja-JP" dirty="0"/>
              <a:t>on</a:t>
            </a:r>
            <a:br>
              <a:rPr lang="en-US" altLang="ja-JP" dirty="0"/>
            </a:br>
            <a:r>
              <a:rPr lang="en-US" altLang="ja-JP" dirty="0"/>
              <a:t>March 18</a:t>
            </a:r>
            <a:r>
              <a:rPr lang="en-US" altLang="ja-JP" baseline="30000" dirty="0"/>
              <a:t>th</a:t>
            </a:r>
            <a:r>
              <a:rPr lang="en-US" altLang="ja-JP" dirty="0"/>
              <a:t> ,2021</a:t>
            </a:r>
            <a:endParaRPr kumimoji="1" lang="ja-JP" altLang="en-US" dirty="0"/>
          </a:p>
        </p:txBody>
      </p:sp>
      <p:sp>
        <p:nvSpPr>
          <p:cNvPr id="4" name="スライド番号プレースホルダー 3"/>
          <p:cNvSpPr>
            <a:spLocks noGrp="1"/>
          </p:cNvSpPr>
          <p:nvPr>
            <p:ph type="sldNum" sz="quarter" idx="12"/>
          </p:nvPr>
        </p:nvSpPr>
        <p:spPr/>
        <p:txBody>
          <a:bodyPr/>
          <a:lstStyle/>
          <a:p>
            <a:r>
              <a:rPr lang="en-US" altLang="ja-JP"/>
              <a:t>Slide </a:t>
            </a:r>
            <a:fld id="{EED9155A-5036-44B5-A27C-97F620582CD6}" type="slidenum">
              <a:rPr lang="en-US" altLang="ja-JP" smtClean="0"/>
              <a:pPr/>
              <a:t>2</a:t>
            </a:fld>
            <a:endParaRPr lang="en-US" altLang="ja-JP" dirty="0"/>
          </a:p>
        </p:txBody>
      </p:sp>
      <p:sp>
        <p:nvSpPr>
          <p:cNvPr id="2" name="フッター プレースホルダー 1">
            <a:extLst>
              <a:ext uri="{FF2B5EF4-FFF2-40B4-BE49-F238E27FC236}">
                <a16:creationId xmlns:a16="http://schemas.microsoft.com/office/drawing/2014/main" id="{0B78052F-FC24-4132-AE48-CD02FF5E93EA}"/>
              </a:ext>
            </a:extLst>
          </p:cNvPr>
          <p:cNvSpPr>
            <a:spLocks noGrp="1"/>
          </p:cNvSpPr>
          <p:nvPr>
            <p:ph type="ftr" sz="quarter" idx="13"/>
          </p:nvPr>
        </p:nvSpPr>
        <p:spPr/>
        <p:txBody>
          <a:bodyPr/>
          <a:lstStyle/>
          <a:p>
            <a:r>
              <a:rPr lang="en-US" altLang="ja-JP"/>
              <a:t>Takashi Kuramochi, LAPIS TECHNOLOGY </a:t>
            </a:r>
            <a:endParaRPr lang="en-US" altLang="ja-JP" dirty="0"/>
          </a:p>
        </p:txBody>
      </p:sp>
      <p:sp>
        <p:nvSpPr>
          <p:cNvPr id="3" name="日付プレースホルダー 2">
            <a:extLst>
              <a:ext uri="{FF2B5EF4-FFF2-40B4-BE49-F238E27FC236}">
                <a16:creationId xmlns:a16="http://schemas.microsoft.com/office/drawing/2014/main" id="{9C70E3CE-AE2D-493A-970F-FEA970E1868C}"/>
              </a:ext>
            </a:extLst>
          </p:cNvPr>
          <p:cNvSpPr>
            <a:spLocks noGrp="1"/>
          </p:cNvSpPr>
          <p:nvPr>
            <p:ph type="dt" sz="half" idx="2"/>
          </p:nvPr>
        </p:nvSpPr>
        <p:spPr/>
        <p:txBody>
          <a:bodyPr/>
          <a:lstStyle/>
          <a:p>
            <a:r>
              <a:rPr lang="en-001"/>
              <a:t>&lt;March,2021&gt;</a:t>
            </a:r>
            <a:endParaRPr lang="en-001" dirty="0"/>
          </a:p>
        </p:txBody>
      </p:sp>
    </p:spTree>
    <p:extLst>
      <p:ext uri="{BB962C8B-B14F-4D97-AF65-F5344CB8AC3E}">
        <p14:creationId xmlns:p14="http://schemas.microsoft.com/office/powerpoint/2010/main" val="41597597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b="1" u="sng" dirty="0"/>
              <a:t>TG4aa Officers</a:t>
            </a:r>
            <a:endParaRPr kumimoji="1" lang="ja-JP" altLang="en-US" b="1" u="sng" dirty="0"/>
          </a:p>
        </p:txBody>
      </p:sp>
      <p:sp>
        <p:nvSpPr>
          <p:cNvPr id="3" name="コンテンツ プレースホルダー 2"/>
          <p:cNvSpPr>
            <a:spLocks noGrp="1"/>
          </p:cNvSpPr>
          <p:nvPr>
            <p:ph idx="1"/>
          </p:nvPr>
        </p:nvSpPr>
        <p:spPr>
          <a:xfrm>
            <a:off x="0" y="1981200"/>
            <a:ext cx="8964488" cy="4114800"/>
          </a:xfrm>
        </p:spPr>
        <p:txBody>
          <a:bodyPr/>
          <a:lstStyle/>
          <a:p>
            <a:pPr marL="457200" lvl="1" indent="0">
              <a:buNone/>
            </a:pPr>
            <a:endParaRPr lang="en-US" altLang="ja-JP" sz="2800" dirty="0"/>
          </a:p>
          <a:p>
            <a:pPr lvl="1"/>
            <a:r>
              <a:rPr lang="en-US" altLang="ja-JP" sz="2800" dirty="0"/>
              <a:t>Chair :Takashi </a:t>
            </a:r>
            <a:r>
              <a:rPr lang="en-US" altLang="ja-JP" sz="2800" dirty="0" err="1"/>
              <a:t>Kuramochi</a:t>
            </a:r>
            <a:r>
              <a:rPr lang="en-US" altLang="ja-JP" sz="2800" dirty="0"/>
              <a:t>(LAPIS)</a:t>
            </a:r>
          </a:p>
          <a:p>
            <a:pPr lvl="1"/>
            <a:r>
              <a:rPr lang="en-US" altLang="ja-JP" sz="2800" dirty="0"/>
              <a:t>Vice-Chair : Hiroshi Harada(Kyoto University) </a:t>
            </a:r>
          </a:p>
          <a:p>
            <a:pPr lvl="1"/>
            <a:r>
              <a:rPr lang="en-US" altLang="ja-JP" sz="2800" dirty="0"/>
              <a:t>Vice-Chair : Kunal Shah(ITRON)</a:t>
            </a:r>
          </a:p>
          <a:p>
            <a:pPr lvl="1"/>
            <a:r>
              <a:rPr lang="en-US" altLang="ja-JP" sz="2800" dirty="0"/>
              <a:t>Secretary : Kiyoshi Fukui(OKI)</a:t>
            </a:r>
          </a:p>
          <a:p>
            <a:pPr lvl="1"/>
            <a:r>
              <a:rPr lang="en-US" altLang="ja-JP" sz="2800" dirty="0"/>
              <a:t>Technical Editor : Kiyoshi Fukui(OKI)</a:t>
            </a:r>
          </a:p>
          <a:p>
            <a:pPr marL="457200" lvl="1" indent="0">
              <a:buNone/>
            </a:pPr>
            <a:endParaRPr lang="en-US" altLang="ja-JP" sz="2800" dirty="0"/>
          </a:p>
          <a:p>
            <a:endParaRPr kumimoji="1" lang="ja-JP" altLang="en-US" sz="3200"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3</a:t>
            </a:fld>
            <a:endParaRPr lang="en-US" altLang="ja-JP"/>
          </a:p>
        </p:txBody>
      </p:sp>
      <p:sp>
        <p:nvSpPr>
          <p:cNvPr id="9" name="Rectangle 5">
            <a:extLst>
              <a:ext uri="{FF2B5EF4-FFF2-40B4-BE49-F238E27FC236}">
                <a16:creationId xmlns:a16="http://schemas.microsoft.com/office/drawing/2014/main" id="{38AA7486-189A-4A42-9E10-5C3C953C463E}"/>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 </a:t>
            </a:r>
            <a:endParaRPr lang="en-US" altLang="ja-JP" dirty="0"/>
          </a:p>
        </p:txBody>
      </p:sp>
      <p:sp>
        <p:nvSpPr>
          <p:cNvPr id="4" name="日付プレースホルダー 3">
            <a:extLst>
              <a:ext uri="{FF2B5EF4-FFF2-40B4-BE49-F238E27FC236}">
                <a16:creationId xmlns:a16="http://schemas.microsoft.com/office/drawing/2014/main" id="{387ABDA3-C520-420E-AF27-3433AA592E7B}"/>
              </a:ext>
            </a:extLst>
          </p:cNvPr>
          <p:cNvSpPr>
            <a:spLocks noGrp="1"/>
          </p:cNvSpPr>
          <p:nvPr>
            <p:ph type="dt" sz="half" idx="2"/>
          </p:nvPr>
        </p:nvSpPr>
        <p:spPr/>
        <p:txBody>
          <a:bodyPr/>
          <a:lstStyle/>
          <a:p>
            <a:r>
              <a:rPr lang="en-001"/>
              <a:t>&lt;March,2021&gt;</a:t>
            </a:r>
            <a:endParaRPr lang="en-001" dirty="0"/>
          </a:p>
        </p:txBody>
      </p:sp>
    </p:spTree>
    <p:extLst>
      <p:ext uri="{BB962C8B-B14F-4D97-AF65-F5344CB8AC3E}">
        <p14:creationId xmlns:p14="http://schemas.microsoft.com/office/powerpoint/2010/main" val="15886515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4</a:t>
            </a:fld>
            <a:endParaRPr lang="en-US" altLang="ja-JP" dirty="0"/>
          </a:p>
        </p:txBody>
      </p:sp>
      <p:sp>
        <p:nvSpPr>
          <p:cNvPr id="11" name="Rectangle 5">
            <a:extLst>
              <a:ext uri="{FF2B5EF4-FFF2-40B4-BE49-F238E27FC236}">
                <a16:creationId xmlns:a16="http://schemas.microsoft.com/office/drawing/2014/main" id="{CB809136-5CD7-4FBB-B531-30D007FDA688}"/>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sp>
        <p:nvSpPr>
          <p:cNvPr id="8" name="タイトル 2">
            <a:extLst>
              <a:ext uri="{FF2B5EF4-FFF2-40B4-BE49-F238E27FC236}">
                <a16:creationId xmlns:a16="http://schemas.microsoft.com/office/drawing/2014/main" id="{C35CE260-D263-46A7-ACD3-1289CA452CB1}"/>
              </a:ext>
            </a:extLst>
          </p:cNvPr>
          <p:cNvSpPr>
            <a:spLocks noGrp="1"/>
          </p:cNvSpPr>
          <p:nvPr>
            <p:ph type="title"/>
          </p:nvPr>
        </p:nvSpPr>
        <p:spPr>
          <a:xfrm>
            <a:off x="685800" y="685800"/>
            <a:ext cx="7772400" cy="1066800"/>
          </a:xfrm>
        </p:spPr>
        <p:txBody>
          <a:bodyPr/>
          <a:lstStyle/>
          <a:p>
            <a:r>
              <a:rPr lang="en-US" altLang="ja-JP" b="1" dirty="0"/>
              <a:t>TG4aa JRE sessions </a:t>
            </a:r>
            <a:br>
              <a:rPr lang="en-US" altLang="ja-JP" b="1" dirty="0"/>
            </a:br>
            <a:r>
              <a:rPr lang="en-US" altLang="ja-JP" b="1" dirty="0"/>
              <a:t>in March Plenary(EDT)</a:t>
            </a:r>
            <a:endParaRPr kumimoji="1" lang="ja-JP" altLang="en-US" b="1" dirty="0"/>
          </a:p>
        </p:txBody>
      </p:sp>
      <p:graphicFrame>
        <p:nvGraphicFramePr>
          <p:cNvPr id="10" name="コンテンツ プレースホルダー 8">
            <a:extLst>
              <a:ext uri="{FF2B5EF4-FFF2-40B4-BE49-F238E27FC236}">
                <a16:creationId xmlns:a16="http://schemas.microsoft.com/office/drawing/2014/main" id="{625F8362-BE8C-4729-A3D5-224D8CF3A429}"/>
              </a:ext>
            </a:extLst>
          </p:cNvPr>
          <p:cNvGraphicFramePr>
            <a:graphicFrameLocks noGrp="1"/>
          </p:cNvGraphicFramePr>
          <p:nvPr>
            <p:ph idx="1"/>
            <p:extLst>
              <p:ext uri="{D42A27DB-BD31-4B8C-83A1-F6EECF244321}">
                <p14:modId xmlns:p14="http://schemas.microsoft.com/office/powerpoint/2010/main" val="3711790150"/>
              </p:ext>
            </p:extLst>
          </p:nvPr>
        </p:nvGraphicFramePr>
        <p:xfrm>
          <a:off x="395537" y="1762706"/>
          <a:ext cx="8352926" cy="2255520"/>
        </p:xfrm>
        <a:graphic>
          <a:graphicData uri="http://schemas.openxmlformats.org/drawingml/2006/table">
            <a:tbl>
              <a:tblPr firstRow="1" bandRow="1">
                <a:tableStyleId>{93296810-A885-4BE3-A3E7-6D5BEEA58F35}</a:tableStyleId>
              </a:tblPr>
              <a:tblGrid>
                <a:gridCol w="1044116">
                  <a:extLst>
                    <a:ext uri="{9D8B030D-6E8A-4147-A177-3AD203B41FA5}">
                      <a16:colId xmlns:a16="http://schemas.microsoft.com/office/drawing/2014/main" val="20000"/>
                    </a:ext>
                  </a:extLst>
                </a:gridCol>
                <a:gridCol w="1461762">
                  <a:extLst>
                    <a:ext uri="{9D8B030D-6E8A-4147-A177-3AD203B41FA5}">
                      <a16:colId xmlns:a16="http://schemas.microsoft.com/office/drawing/2014/main" val="20001"/>
                    </a:ext>
                  </a:extLst>
                </a:gridCol>
                <a:gridCol w="1461762">
                  <a:extLst>
                    <a:ext uri="{9D8B030D-6E8A-4147-A177-3AD203B41FA5}">
                      <a16:colId xmlns:a16="http://schemas.microsoft.com/office/drawing/2014/main" val="20002"/>
                    </a:ext>
                  </a:extLst>
                </a:gridCol>
                <a:gridCol w="1461762">
                  <a:extLst>
                    <a:ext uri="{9D8B030D-6E8A-4147-A177-3AD203B41FA5}">
                      <a16:colId xmlns:a16="http://schemas.microsoft.com/office/drawing/2014/main" val="20003"/>
                    </a:ext>
                  </a:extLst>
                </a:gridCol>
                <a:gridCol w="1461762">
                  <a:extLst>
                    <a:ext uri="{9D8B030D-6E8A-4147-A177-3AD203B41FA5}">
                      <a16:colId xmlns:a16="http://schemas.microsoft.com/office/drawing/2014/main" val="20004"/>
                    </a:ext>
                  </a:extLst>
                </a:gridCol>
                <a:gridCol w="1461762">
                  <a:extLst>
                    <a:ext uri="{9D8B030D-6E8A-4147-A177-3AD203B41FA5}">
                      <a16:colId xmlns:a16="http://schemas.microsoft.com/office/drawing/2014/main" val="840222631"/>
                    </a:ext>
                  </a:extLst>
                </a:gridCol>
              </a:tblGrid>
              <a:tr h="302434">
                <a:tc>
                  <a:txBody>
                    <a:bodyPr/>
                    <a:lstStyle/>
                    <a:p>
                      <a:endParaRPr kumimoji="1" lang="ja-JP" altLang="en-US" sz="1600" dirty="0"/>
                    </a:p>
                  </a:txBody>
                  <a:tcPr/>
                </a:tc>
                <a:tc>
                  <a:txBody>
                    <a:bodyPr/>
                    <a:lstStyle/>
                    <a:p>
                      <a:pPr algn="ctr"/>
                      <a:r>
                        <a:rPr kumimoji="1" lang="en-US" altLang="ja-JP" sz="1600" dirty="0"/>
                        <a:t>Monday</a:t>
                      </a:r>
                    </a:p>
                    <a:p>
                      <a:pPr algn="ctr"/>
                      <a:r>
                        <a:rPr kumimoji="1" lang="en-US" altLang="ja-JP" sz="1600" dirty="0"/>
                        <a:t>3/8</a:t>
                      </a:r>
                      <a:endParaRPr kumimoji="1" lang="ja-JP" altLang="en-US" sz="1600" dirty="0"/>
                    </a:p>
                  </a:txBody>
                  <a:tcPr anchor="ctr"/>
                </a:tc>
                <a:tc>
                  <a:txBody>
                    <a:bodyPr/>
                    <a:lstStyle/>
                    <a:p>
                      <a:pPr algn="ctr"/>
                      <a:r>
                        <a:rPr kumimoji="1" lang="en-US" altLang="ja-JP" sz="1600" dirty="0"/>
                        <a:t>Tuesday</a:t>
                      </a:r>
                    </a:p>
                    <a:p>
                      <a:pPr algn="ctr"/>
                      <a:r>
                        <a:rPr kumimoji="1" lang="en-US" altLang="ja-JP" sz="1600" dirty="0"/>
                        <a:t>3/9</a:t>
                      </a:r>
                      <a:endParaRPr kumimoji="1" lang="ja-JP" altLang="en-US" sz="1600" dirty="0"/>
                    </a:p>
                  </a:txBody>
                  <a:tcPr anchor="ctr"/>
                </a:tc>
                <a:tc>
                  <a:txBody>
                    <a:bodyPr/>
                    <a:lstStyle/>
                    <a:p>
                      <a:pPr algn="ctr"/>
                      <a:r>
                        <a:rPr kumimoji="1" lang="en-US" altLang="ja-JP" sz="1600" dirty="0"/>
                        <a:t>Wednesday</a:t>
                      </a:r>
                    </a:p>
                    <a:p>
                      <a:pPr algn="ctr"/>
                      <a:r>
                        <a:rPr kumimoji="1" lang="en-US" altLang="ja-JP" sz="1600" dirty="0"/>
                        <a:t>3/10</a:t>
                      </a:r>
                      <a:endParaRPr kumimoji="1" lang="ja-JP" altLang="en-US" sz="1600" dirty="0"/>
                    </a:p>
                  </a:txBody>
                  <a:tcPr anchor="ctr"/>
                </a:tc>
                <a:tc>
                  <a:txBody>
                    <a:bodyPr/>
                    <a:lstStyle/>
                    <a:p>
                      <a:pPr algn="ctr"/>
                      <a:r>
                        <a:rPr kumimoji="1" lang="en-US" altLang="ja-JP" sz="1600" dirty="0"/>
                        <a:t>Thursday</a:t>
                      </a:r>
                    </a:p>
                    <a:p>
                      <a:pPr algn="ctr"/>
                      <a:r>
                        <a:rPr kumimoji="1" lang="en-US" altLang="ja-JP" sz="1600" dirty="0"/>
                        <a:t>3/11</a:t>
                      </a:r>
                      <a:endParaRPr kumimoji="1" lang="ja-JP" altLang="en-US" sz="1600" dirty="0"/>
                    </a:p>
                  </a:txBody>
                  <a:tcPr anchor="ctr"/>
                </a:tc>
                <a:tc>
                  <a:txBody>
                    <a:bodyPr/>
                    <a:lstStyle/>
                    <a:p>
                      <a:pPr algn="ctr"/>
                      <a:r>
                        <a:rPr kumimoji="1" lang="en-US" altLang="ja-JP" sz="1600" dirty="0"/>
                        <a:t>Friday</a:t>
                      </a:r>
                    </a:p>
                    <a:p>
                      <a:pPr algn="ctr"/>
                      <a:r>
                        <a:rPr kumimoji="1" lang="en-US" altLang="ja-JP" sz="1600" dirty="0"/>
                        <a:t>3/12</a:t>
                      </a:r>
                      <a:endParaRPr kumimoji="1" lang="ja-JP" altLang="en-US" sz="1600" dirty="0"/>
                    </a:p>
                  </a:txBody>
                  <a:tcPr anchor="ctr"/>
                </a:tc>
                <a:extLst>
                  <a:ext uri="{0D108BD9-81ED-4DB2-BD59-A6C34878D82A}">
                    <a16:rowId xmlns:a16="http://schemas.microsoft.com/office/drawing/2014/main" val="10000"/>
                  </a:ext>
                </a:extLst>
              </a:tr>
              <a:tr h="172819">
                <a:tc>
                  <a:txBody>
                    <a:bodyPr/>
                    <a:lstStyle/>
                    <a:p>
                      <a:pPr algn="ctr"/>
                      <a:r>
                        <a:rPr kumimoji="1" lang="en-US" altLang="ja-JP" sz="1600" dirty="0"/>
                        <a:t>AM1</a:t>
                      </a:r>
                      <a:endParaRPr kumimoji="1" lang="ja-JP" altLang="en-US" sz="1600" dirty="0"/>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en-US" altLang="ja-JP"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extLst>
                  <a:ext uri="{0D108BD9-81ED-4DB2-BD59-A6C34878D82A}">
                    <a16:rowId xmlns:a16="http://schemas.microsoft.com/office/drawing/2014/main" val="10001"/>
                  </a:ext>
                </a:extLst>
              </a:tr>
              <a:tr h="172819">
                <a:tc>
                  <a:txBody>
                    <a:bodyPr/>
                    <a:lstStyle/>
                    <a:p>
                      <a:pPr algn="ctr"/>
                      <a:r>
                        <a:rPr kumimoji="1" lang="en-US" altLang="ja-JP" sz="1600" dirty="0"/>
                        <a:t>AM2</a:t>
                      </a:r>
                      <a:endParaRPr kumimoji="1" lang="ja-JP" altLang="en-US" sz="16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dirty="0"/>
                        <a:t>Opening</a:t>
                      </a:r>
                      <a:endParaRPr kumimoji="1" lang="en-US" altLang="ja-JP"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extLst>
                  <a:ext uri="{0D108BD9-81ED-4DB2-BD59-A6C34878D82A}">
                    <a16:rowId xmlns:a16="http://schemas.microsoft.com/office/drawing/2014/main" val="10002"/>
                  </a:ext>
                </a:extLst>
              </a:tr>
              <a:tr h="172819">
                <a:tc>
                  <a:txBody>
                    <a:bodyPr/>
                    <a:lstStyle/>
                    <a:p>
                      <a:pPr algn="ctr"/>
                      <a:r>
                        <a:rPr kumimoji="1" lang="en-US" altLang="ja-JP" sz="1600" dirty="0"/>
                        <a:t>PM1</a:t>
                      </a:r>
                      <a:endParaRPr kumimoji="1" lang="ja-JP" altLang="en-US" sz="1600" dirty="0"/>
                    </a:p>
                  </a:txBody>
                  <a:tcPr anchor="ctr"/>
                </a:tc>
                <a:tc>
                  <a:txBody>
                    <a:bodyPr/>
                    <a:lstStyle/>
                    <a:p>
                      <a:pPr algn="ctr"/>
                      <a:endParaRPr kumimoji="1" lang="ja-JP" altLang="en-US"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3"/>
                  </a:ext>
                </a:extLst>
              </a:tr>
              <a:tr h="0">
                <a:tc>
                  <a:txBody>
                    <a:bodyPr/>
                    <a:lstStyle/>
                    <a:p>
                      <a:pPr algn="ctr"/>
                      <a:r>
                        <a:rPr kumimoji="1" lang="en-US" altLang="ja-JP" sz="1600" dirty="0"/>
                        <a:t>PM2</a:t>
                      </a:r>
                      <a:endParaRPr kumimoji="1" lang="ja-JP" altLang="en-US" sz="1600" dirty="0"/>
                    </a:p>
                  </a:txBody>
                  <a:tcPr anchor="ctr"/>
                </a:tc>
                <a:tc>
                  <a:txBody>
                    <a:bodyPr/>
                    <a:lstStyle/>
                    <a:p>
                      <a:pPr algn="ctr"/>
                      <a:endParaRPr kumimoji="1" lang="en-US" altLang="ja-JP" sz="1600" dirty="0">
                        <a:solidFill>
                          <a:schemeClr val="tx1"/>
                        </a:solidFill>
                      </a:endParaRPr>
                    </a:p>
                  </a:txBody>
                  <a:tcPr anchor="ctr"/>
                </a:tc>
                <a:tc>
                  <a:txBody>
                    <a:bodyPr/>
                    <a:lstStyle/>
                    <a:p>
                      <a:pPr algn="ctr"/>
                      <a:endParaRPr kumimoji="1" lang="en-US" altLang="ja-JP" sz="1600" u="none" dirty="0">
                        <a:solidFill>
                          <a:schemeClr val="tx1"/>
                        </a:solidFill>
                      </a:endParaRPr>
                    </a:p>
                  </a:txBody>
                  <a:tcPr anchor="ctr">
                    <a:lnB w="12700" cap="flat" cmpd="sng" algn="ctr">
                      <a:solidFill>
                        <a:srgbClr val="FF00FF"/>
                      </a:solidFill>
                      <a:prstDash val="solid"/>
                      <a:round/>
                      <a:headEnd type="none" w="med" len="med"/>
                      <a:tailEnd type="none" w="med" len="med"/>
                    </a:lnB>
                  </a:tcPr>
                </a:tc>
                <a:tc>
                  <a:txBody>
                    <a:bodyPr/>
                    <a:lstStyle/>
                    <a:p>
                      <a:pPr algn="ctr"/>
                      <a:endParaRPr kumimoji="1" lang="ja-JP" altLang="en-US" sz="1600" u="none"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4"/>
                  </a:ext>
                </a:extLst>
              </a:tr>
              <a:tr h="172819">
                <a:tc>
                  <a:txBody>
                    <a:bodyPr/>
                    <a:lstStyle/>
                    <a:p>
                      <a:pPr algn="ctr"/>
                      <a:r>
                        <a:rPr kumimoji="1" lang="en-US" altLang="ja-JP" sz="1600" dirty="0"/>
                        <a:t>PM3</a:t>
                      </a:r>
                      <a:endParaRPr kumimoji="1" lang="ja-JP" altLang="en-US" sz="1600" dirty="0"/>
                    </a:p>
                  </a:txBody>
                  <a:tcPr anchor="ctr"/>
                </a:tc>
                <a:tc>
                  <a:txBody>
                    <a:bodyPr/>
                    <a:lstStyle/>
                    <a:p>
                      <a:pPr algn="ctr"/>
                      <a:endParaRPr kumimoji="1" lang="en-US" altLang="ja-JP" sz="1600" dirty="0">
                        <a:solidFill>
                          <a:schemeClr val="tx1"/>
                        </a:solidFill>
                      </a:endParaRPr>
                    </a:p>
                  </a:txBody>
                  <a:tcPr anchor="ctr">
                    <a:lnR w="12700" cap="flat" cmpd="sng" algn="ctr">
                      <a:solidFill>
                        <a:srgbClr val="FF00FF"/>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u="none" dirty="0"/>
                        <a:t>TG4aa-JRE</a:t>
                      </a:r>
                      <a:endParaRPr kumimoji="1" lang="en-US" altLang="ja-JP" sz="1600" u="none" dirty="0">
                        <a:solidFill>
                          <a:schemeClr val="tx1"/>
                        </a:solidFill>
                      </a:endParaRPr>
                    </a:p>
                  </a:txBody>
                  <a:tcPr anchor="ctr">
                    <a:lnL w="12700" cap="flat" cmpd="sng" algn="ctr">
                      <a:solidFill>
                        <a:srgbClr val="FF00FF"/>
                      </a:solidFill>
                      <a:prstDash val="solid"/>
                      <a:round/>
                      <a:headEnd type="none" w="med" len="med"/>
                      <a:tailEnd type="none" w="med" len="med"/>
                    </a:lnL>
                    <a:lnR w="12700" cap="flat" cmpd="sng" algn="ctr">
                      <a:solidFill>
                        <a:srgbClr val="FF00FF"/>
                      </a:solidFill>
                      <a:prstDash val="solid"/>
                      <a:round/>
                      <a:headEnd type="none" w="med" len="med"/>
                      <a:tailEnd type="none" w="med" len="med"/>
                    </a:lnR>
                    <a:lnT w="12700" cap="flat" cmpd="sng" algn="ctr">
                      <a:solidFill>
                        <a:srgbClr val="FF00FF"/>
                      </a:solidFill>
                      <a:prstDash val="solid"/>
                      <a:round/>
                      <a:headEnd type="none" w="med" len="med"/>
                      <a:tailEnd type="none" w="med" len="med"/>
                    </a:lnT>
                  </a:tcPr>
                </a:tc>
                <a:tc>
                  <a:txBody>
                    <a:bodyPr/>
                    <a:lstStyle/>
                    <a:p>
                      <a:pPr algn="ctr"/>
                      <a:endParaRPr kumimoji="1" lang="en-US" altLang="ja-JP" sz="1600" u="none" dirty="0">
                        <a:solidFill>
                          <a:schemeClr val="tx1"/>
                        </a:solidFill>
                      </a:endParaRPr>
                    </a:p>
                  </a:txBody>
                  <a:tcPr anchor="ctr">
                    <a:lnL w="12700" cap="flat" cmpd="sng" algn="ctr">
                      <a:solidFill>
                        <a:srgbClr val="FF00FF"/>
                      </a:solidFill>
                      <a:prstDash val="solid"/>
                      <a:round/>
                      <a:headEnd type="none" w="med" len="med"/>
                      <a:tailEnd type="none" w="med" len="med"/>
                    </a:ln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5"/>
                  </a:ext>
                </a:extLst>
              </a:tr>
            </a:tbl>
          </a:graphicData>
        </a:graphic>
      </p:graphicFrame>
      <p:graphicFrame>
        <p:nvGraphicFramePr>
          <p:cNvPr id="12" name="コンテンツ プレースホルダー 8">
            <a:extLst>
              <a:ext uri="{FF2B5EF4-FFF2-40B4-BE49-F238E27FC236}">
                <a16:creationId xmlns:a16="http://schemas.microsoft.com/office/drawing/2014/main" id="{A6C94A47-ECF6-4841-B19A-C51307BF3F90}"/>
              </a:ext>
            </a:extLst>
          </p:cNvPr>
          <p:cNvGraphicFramePr>
            <a:graphicFrameLocks/>
          </p:cNvGraphicFramePr>
          <p:nvPr/>
        </p:nvGraphicFramePr>
        <p:xfrm>
          <a:off x="395537" y="4122758"/>
          <a:ext cx="8352926" cy="2255520"/>
        </p:xfrm>
        <a:graphic>
          <a:graphicData uri="http://schemas.openxmlformats.org/drawingml/2006/table">
            <a:tbl>
              <a:tblPr firstRow="1" bandRow="1">
                <a:tableStyleId>{93296810-A885-4BE3-A3E7-6D5BEEA58F35}</a:tableStyleId>
              </a:tblPr>
              <a:tblGrid>
                <a:gridCol w="1044116">
                  <a:extLst>
                    <a:ext uri="{9D8B030D-6E8A-4147-A177-3AD203B41FA5}">
                      <a16:colId xmlns:a16="http://schemas.microsoft.com/office/drawing/2014/main" val="20000"/>
                    </a:ext>
                  </a:extLst>
                </a:gridCol>
                <a:gridCol w="1476163">
                  <a:extLst>
                    <a:ext uri="{9D8B030D-6E8A-4147-A177-3AD203B41FA5}">
                      <a16:colId xmlns:a16="http://schemas.microsoft.com/office/drawing/2014/main" val="20001"/>
                    </a:ext>
                  </a:extLst>
                </a:gridCol>
                <a:gridCol w="1447361">
                  <a:extLst>
                    <a:ext uri="{9D8B030D-6E8A-4147-A177-3AD203B41FA5}">
                      <a16:colId xmlns:a16="http://schemas.microsoft.com/office/drawing/2014/main" val="20002"/>
                    </a:ext>
                  </a:extLst>
                </a:gridCol>
                <a:gridCol w="1461762">
                  <a:extLst>
                    <a:ext uri="{9D8B030D-6E8A-4147-A177-3AD203B41FA5}">
                      <a16:colId xmlns:a16="http://schemas.microsoft.com/office/drawing/2014/main" val="20003"/>
                    </a:ext>
                  </a:extLst>
                </a:gridCol>
                <a:gridCol w="1461762">
                  <a:extLst>
                    <a:ext uri="{9D8B030D-6E8A-4147-A177-3AD203B41FA5}">
                      <a16:colId xmlns:a16="http://schemas.microsoft.com/office/drawing/2014/main" val="20004"/>
                    </a:ext>
                  </a:extLst>
                </a:gridCol>
                <a:gridCol w="1461762">
                  <a:extLst>
                    <a:ext uri="{9D8B030D-6E8A-4147-A177-3AD203B41FA5}">
                      <a16:colId xmlns:a16="http://schemas.microsoft.com/office/drawing/2014/main" val="840222631"/>
                    </a:ext>
                  </a:extLst>
                </a:gridCol>
              </a:tblGrid>
              <a:tr h="302434">
                <a:tc>
                  <a:txBody>
                    <a:bodyPr/>
                    <a:lstStyle/>
                    <a:p>
                      <a:endParaRPr kumimoji="1" lang="ja-JP" altLang="en-US" sz="1600" dirty="0"/>
                    </a:p>
                  </a:txBody>
                  <a:tcPr/>
                </a:tc>
                <a:tc>
                  <a:txBody>
                    <a:bodyPr/>
                    <a:lstStyle/>
                    <a:p>
                      <a:pPr algn="ctr"/>
                      <a:r>
                        <a:rPr kumimoji="1" lang="en-US" altLang="ja-JP" sz="1600" dirty="0"/>
                        <a:t>Monday</a:t>
                      </a:r>
                    </a:p>
                    <a:p>
                      <a:pPr algn="ctr"/>
                      <a:r>
                        <a:rPr kumimoji="1" lang="en-US" altLang="ja-JP" sz="1600" dirty="0"/>
                        <a:t>3/15</a:t>
                      </a:r>
                      <a:endParaRPr kumimoji="1" lang="ja-JP" altLang="en-US" sz="1600" dirty="0"/>
                    </a:p>
                  </a:txBody>
                  <a:tcPr anchor="ctr"/>
                </a:tc>
                <a:tc>
                  <a:txBody>
                    <a:bodyPr/>
                    <a:lstStyle/>
                    <a:p>
                      <a:pPr algn="ctr"/>
                      <a:r>
                        <a:rPr kumimoji="1" lang="en-US" altLang="ja-JP" sz="1600" dirty="0"/>
                        <a:t>Tuesday</a:t>
                      </a:r>
                    </a:p>
                    <a:p>
                      <a:pPr algn="ctr"/>
                      <a:r>
                        <a:rPr kumimoji="1" lang="en-US" altLang="ja-JP" sz="1600" dirty="0"/>
                        <a:t>3/16</a:t>
                      </a:r>
                      <a:endParaRPr kumimoji="1" lang="ja-JP" altLang="en-US" sz="1600" dirty="0"/>
                    </a:p>
                  </a:txBody>
                  <a:tcPr anchor="ctr"/>
                </a:tc>
                <a:tc>
                  <a:txBody>
                    <a:bodyPr/>
                    <a:lstStyle/>
                    <a:p>
                      <a:pPr algn="ctr"/>
                      <a:r>
                        <a:rPr kumimoji="1" lang="en-US" altLang="ja-JP" sz="1600" dirty="0"/>
                        <a:t>Wednesday</a:t>
                      </a:r>
                    </a:p>
                    <a:p>
                      <a:pPr algn="ctr"/>
                      <a:r>
                        <a:rPr kumimoji="1" lang="en-US" altLang="ja-JP" sz="1600" dirty="0"/>
                        <a:t>3/17</a:t>
                      </a:r>
                      <a:endParaRPr kumimoji="1" lang="ja-JP" altLang="en-US" sz="1600" dirty="0"/>
                    </a:p>
                  </a:txBody>
                  <a:tcPr anchor="ctr"/>
                </a:tc>
                <a:tc>
                  <a:txBody>
                    <a:bodyPr/>
                    <a:lstStyle/>
                    <a:p>
                      <a:pPr algn="ctr"/>
                      <a:r>
                        <a:rPr kumimoji="1" lang="en-US" altLang="ja-JP" sz="1600" dirty="0"/>
                        <a:t>Thursday</a:t>
                      </a:r>
                    </a:p>
                    <a:p>
                      <a:pPr algn="ctr"/>
                      <a:r>
                        <a:rPr kumimoji="1" lang="en-US" altLang="ja-JP" sz="1600" dirty="0"/>
                        <a:t>3/18</a:t>
                      </a:r>
                      <a:endParaRPr kumimoji="1" lang="ja-JP" altLang="en-US" sz="1600" dirty="0"/>
                    </a:p>
                  </a:txBody>
                  <a:tcPr anchor="ctr"/>
                </a:tc>
                <a:tc>
                  <a:txBody>
                    <a:bodyPr/>
                    <a:lstStyle/>
                    <a:p>
                      <a:pPr algn="ctr"/>
                      <a:r>
                        <a:rPr kumimoji="1" lang="en-US" altLang="ja-JP" sz="1600" dirty="0"/>
                        <a:t>Friday</a:t>
                      </a:r>
                    </a:p>
                    <a:p>
                      <a:pPr algn="ctr"/>
                      <a:r>
                        <a:rPr kumimoji="1" lang="en-US" altLang="ja-JP" sz="1600" dirty="0"/>
                        <a:t>3/19</a:t>
                      </a:r>
                      <a:endParaRPr kumimoji="1" lang="ja-JP" altLang="en-US" sz="1600" dirty="0"/>
                    </a:p>
                  </a:txBody>
                  <a:tcPr anchor="ctr"/>
                </a:tc>
                <a:extLst>
                  <a:ext uri="{0D108BD9-81ED-4DB2-BD59-A6C34878D82A}">
                    <a16:rowId xmlns:a16="http://schemas.microsoft.com/office/drawing/2014/main" val="10000"/>
                  </a:ext>
                </a:extLst>
              </a:tr>
              <a:tr h="172819">
                <a:tc>
                  <a:txBody>
                    <a:bodyPr/>
                    <a:lstStyle/>
                    <a:p>
                      <a:pPr algn="ctr"/>
                      <a:r>
                        <a:rPr kumimoji="1" lang="en-US" altLang="ja-JP" sz="1600" dirty="0"/>
                        <a:t>AM1</a:t>
                      </a:r>
                      <a:endParaRPr kumimoji="1" lang="ja-JP" altLang="en-US" sz="1600" dirty="0"/>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en-US" altLang="ja-JP"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extLst>
                  <a:ext uri="{0D108BD9-81ED-4DB2-BD59-A6C34878D82A}">
                    <a16:rowId xmlns:a16="http://schemas.microsoft.com/office/drawing/2014/main" val="10001"/>
                  </a:ext>
                </a:extLst>
              </a:tr>
              <a:tr h="172819">
                <a:tc>
                  <a:txBody>
                    <a:bodyPr/>
                    <a:lstStyle/>
                    <a:p>
                      <a:pPr algn="ctr"/>
                      <a:r>
                        <a:rPr kumimoji="1" lang="en-US" altLang="ja-JP" sz="1600" dirty="0"/>
                        <a:t>AM2</a:t>
                      </a:r>
                      <a:endParaRPr kumimoji="1" lang="ja-JP" altLang="en-US" sz="16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dirty="0"/>
                        <a:t>Closing</a:t>
                      </a:r>
                      <a:endParaRPr kumimoji="1" lang="en-US" altLang="ja-JP" sz="16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extLst>
                  <a:ext uri="{0D108BD9-81ED-4DB2-BD59-A6C34878D82A}">
                    <a16:rowId xmlns:a16="http://schemas.microsoft.com/office/drawing/2014/main" val="10002"/>
                  </a:ext>
                </a:extLst>
              </a:tr>
              <a:tr h="172819">
                <a:tc>
                  <a:txBody>
                    <a:bodyPr/>
                    <a:lstStyle/>
                    <a:p>
                      <a:pPr algn="ctr"/>
                      <a:r>
                        <a:rPr kumimoji="1" lang="en-US" altLang="ja-JP" sz="1600" dirty="0"/>
                        <a:t>PM1</a:t>
                      </a:r>
                      <a:endParaRPr kumimoji="1" lang="ja-JP" altLang="en-US" sz="1600" dirty="0"/>
                    </a:p>
                  </a:txBody>
                  <a:tcPr anchor="ctr"/>
                </a:tc>
                <a:tc>
                  <a:txBody>
                    <a:bodyPr/>
                    <a:lstStyle/>
                    <a:p>
                      <a:pPr algn="ctr"/>
                      <a:endParaRPr kumimoji="1" lang="ja-JP" altLang="en-US"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3"/>
                  </a:ext>
                </a:extLst>
              </a:tr>
              <a:tr h="0">
                <a:tc>
                  <a:txBody>
                    <a:bodyPr/>
                    <a:lstStyle/>
                    <a:p>
                      <a:pPr algn="ctr"/>
                      <a:r>
                        <a:rPr kumimoji="1" lang="en-US" altLang="ja-JP" sz="1600" dirty="0"/>
                        <a:t>PM2</a:t>
                      </a:r>
                      <a:endParaRPr kumimoji="1" lang="ja-JP" altLang="en-US" sz="1600" dirty="0"/>
                    </a:p>
                  </a:txBody>
                  <a:tcPr anchor="ctr"/>
                </a:tc>
                <a:tc>
                  <a:txBody>
                    <a:bodyPr/>
                    <a:lstStyle/>
                    <a:p>
                      <a:pPr algn="ctr"/>
                      <a:endParaRPr kumimoji="1" lang="en-US" altLang="ja-JP" sz="1600" dirty="0">
                        <a:solidFill>
                          <a:schemeClr val="tx1"/>
                        </a:solidFill>
                      </a:endParaRPr>
                    </a:p>
                  </a:txBody>
                  <a:tcPr anchor="ctr">
                    <a:lnB w="12700" cap="flat" cmpd="sng" algn="ctr">
                      <a:solidFill>
                        <a:srgbClr val="FF00FF"/>
                      </a:solidFill>
                      <a:prstDash val="solid"/>
                      <a:round/>
                      <a:headEnd type="none" w="med" len="med"/>
                      <a:tailEnd type="none" w="med" len="med"/>
                    </a:lnB>
                  </a:tcPr>
                </a:tc>
                <a:tc>
                  <a:txBody>
                    <a:bodyPr/>
                    <a:lstStyle/>
                    <a:p>
                      <a:pPr algn="ctr"/>
                      <a:endParaRPr kumimoji="1" lang="en-US" altLang="ja-JP" sz="1600" u="none" dirty="0">
                        <a:solidFill>
                          <a:schemeClr val="tx1"/>
                        </a:solidFill>
                      </a:endParaRPr>
                    </a:p>
                  </a:txBody>
                  <a:tcPr anchor="ctr">
                    <a:lnB w="12700" cap="flat" cmpd="sng" algn="ctr">
                      <a:solidFill>
                        <a:srgbClr val="FF00FF"/>
                      </a:solidFill>
                      <a:prstDash val="solid"/>
                      <a:round/>
                      <a:headEnd type="none" w="med" len="med"/>
                      <a:tailEnd type="none" w="med" len="med"/>
                    </a:lnB>
                  </a:tcPr>
                </a:tc>
                <a:tc>
                  <a:txBody>
                    <a:bodyPr/>
                    <a:lstStyle/>
                    <a:p>
                      <a:pPr algn="ctr"/>
                      <a:endParaRPr kumimoji="1" lang="en-US" altLang="ja-JP" sz="1600" u="none" dirty="0">
                        <a:solidFill>
                          <a:schemeClr val="tx1"/>
                        </a:solidFill>
                      </a:endParaRPr>
                    </a:p>
                  </a:txBody>
                  <a:tcPr anchor="ctr">
                    <a:lnB w="12700" cap="flat" cmpd="sng" algn="ctr">
                      <a:solidFill>
                        <a:schemeClr val="bg1"/>
                      </a:solidFill>
                      <a:prstDash val="solid"/>
                      <a:round/>
                      <a:headEnd type="none" w="med" len="med"/>
                      <a:tailEnd type="none" w="med" len="med"/>
                    </a:lnB>
                  </a:tcPr>
                </a:tc>
                <a:tc>
                  <a:txBody>
                    <a:bodyPr/>
                    <a:lstStyle/>
                    <a:p>
                      <a:pPr algn="ct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4"/>
                  </a:ext>
                </a:extLst>
              </a:tr>
              <a:tr h="172819">
                <a:tc>
                  <a:txBody>
                    <a:bodyPr/>
                    <a:lstStyle/>
                    <a:p>
                      <a:pPr algn="ctr"/>
                      <a:r>
                        <a:rPr kumimoji="1" lang="en-US" altLang="ja-JP" sz="1600" dirty="0"/>
                        <a:t>PM3</a:t>
                      </a:r>
                      <a:endParaRPr kumimoji="1" lang="ja-JP" altLang="en-US" sz="1600" dirty="0"/>
                    </a:p>
                  </a:txBody>
                  <a:tcPr anchor="ctr">
                    <a:lnR w="12700" cap="flat" cmpd="sng" algn="ctr">
                      <a:solidFill>
                        <a:srgbClr val="FF00FF"/>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u="none" dirty="0"/>
                        <a:t>TG4aa-JRE</a:t>
                      </a:r>
                      <a:endParaRPr kumimoji="1" lang="en-US" altLang="ja-JP" sz="1600" u="none" dirty="0">
                        <a:solidFill>
                          <a:schemeClr val="tx1"/>
                        </a:solidFill>
                      </a:endParaRPr>
                    </a:p>
                  </a:txBody>
                  <a:tcPr anchor="ctr">
                    <a:lnL w="12700" cap="flat" cmpd="sng" algn="ctr">
                      <a:solidFill>
                        <a:srgbClr val="FF00FF"/>
                      </a:solidFill>
                      <a:prstDash val="solid"/>
                      <a:round/>
                      <a:headEnd type="none" w="med" len="med"/>
                      <a:tailEnd type="none" w="med" len="med"/>
                    </a:lnL>
                    <a:lnR w="12700" cap="flat" cmpd="sng" algn="ctr">
                      <a:solidFill>
                        <a:srgbClr val="FF00FF"/>
                      </a:solidFill>
                      <a:prstDash val="solid"/>
                      <a:round/>
                      <a:headEnd type="none" w="med" len="med"/>
                      <a:tailEnd type="none" w="med" len="med"/>
                    </a:lnR>
                    <a:lnT w="12700" cap="flat" cmpd="sng" algn="ctr">
                      <a:solidFill>
                        <a:srgbClr val="FF00FF"/>
                      </a:solidFill>
                      <a:prstDash val="solid"/>
                      <a:round/>
                      <a:headEnd type="none" w="med" len="med"/>
                      <a:tailEnd type="none" w="med" len="med"/>
                    </a:lnT>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u="none" dirty="0"/>
                        <a:t>TG4aa-JRE</a:t>
                      </a:r>
                      <a:endParaRPr kumimoji="1" lang="en-US" altLang="ja-JP" sz="1600" u="none" dirty="0">
                        <a:solidFill>
                          <a:schemeClr val="tx1"/>
                        </a:solidFill>
                      </a:endParaRPr>
                    </a:p>
                  </a:txBody>
                  <a:tcPr anchor="ctr">
                    <a:lnL w="12700" cap="flat" cmpd="sng" algn="ctr">
                      <a:solidFill>
                        <a:srgbClr val="FF00FF"/>
                      </a:solidFill>
                      <a:prstDash val="solid"/>
                      <a:round/>
                      <a:headEnd type="none" w="med" len="med"/>
                      <a:tailEnd type="none" w="med" len="med"/>
                    </a:lnL>
                    <a:lnR w="12700" cap="flat" cmpd="sng" algn="ctr">
                      <a:solidFill>
                        <a:srgbClr val="FF00FF"/>
                      </a:solidFill>
                      <a:prstDash val="solid"/>
                      <a:round/>
                      <a:headEnd type="none" w="med" len="med"/>
                      <a:tailEnd type="none" w="med" len="med"/>
                    </a:lnR>
                    <a:lnT w="12700" cap="flat" cmpd="sng" algn="ctr">
                      <a:solidFill>
                        <a:srgbClr val="FF00FF"/>
                      </a:solidFill>
                      <a:prstDash val="solid"/>
                      <a:round/>
                      <a:headEnd type="none" w="med" len="med"/>
                      <a:tailEnd type="none" w="med" len="med"/>
                    </a:lnT>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lnL w="12700" cap="flat" cmpd="sng" algn="ctr">
                      <a:solidFill>
                        <a:srgbClr val="FF00FF"/>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lnL w="12700" cap="flat" cmpd="sng" algn="ctr">
                      <a:solidFill>
                        <a:schemeClr val="bg1"/>
                      </a:solidFill>
                      <a:prstDash val="solid"/>
                      <a:round/>
                      <a:headEnd type="none" w="med" len="med"/>
                      <a:tailEnd type="none" w="med" len="med"/>
                    </a:lnL>
                  </a:tcP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5"/>
                  </a:ext>
                </a:extLst>
              </a:tr>
            </a:tbl>
          </a:graphicData>
        </a:graphic>
      </p:graphicFrame>
      <p:sp>
        <p:nvSpPr>
          <p:cNvPr id="2" name="日付プレースホルダー 1">
            <a:extLst>
              <a:ext uri="{FF2B5EF4-FFF2-40B4-BE49-F238E27FC236}">
                <a16:creationId xmlns:a16="http://schemas.microsoft.com/office/drawing/2014/main" id="{43FDCC57-436B-46C3-8A62-94BAEBC71BE5}"/>
              </a:ext>
            </a:extLst>
          </p:cNvPr>
          <p:cNvSpPr>
            <a:spLocks noGrp="1"/>
          </p:cNvSpPr>
          <p:nvPr>
            <p:ph type="dt" sz="half" idx="2"/>
          </p:nvPr>
        </p:nvSpPr>
        <p:spPr/>
        <p:txBody>
          <a:bodyPr/>
          <a:lstStyle/>
          <a:p>
            <a:r>
              <a:rPr lang="en-001" altLang="ja-JP"/>
              <a:t>&lt;March,2021&gt;</a:t>
            </a:r>
            <a:endParaRPr lang="en-US" altLang="ja-JP" dirty="0"/>
          </a:p>
        </p:txBody>
      </p:sp>
    </p:spTree>
    <p:extLst>
      <p:ext uri="{BB962C8B-B14F-4D97-AF65-F5344CB8AC3E}">
        <p14:creationId xmlns:p14="http://schemas.microsoft.com/office/powerpoint/2010/main" val="25573567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24508" y="1782543"/>
            <a:ext cx="8640960" cy="4328120"/>
          </a:xfrm>
          <a:ln/>
        </p:spPr>
        <p:txBody>
          <a:bodyPr>
            <a:noAutofit/>
          </a:bodyPr>
          <a:lstStyle/>
          <a:p>
            <a:r>
              <a:rPr lang="en-US" altLang="ja-JP" sz="1600" dirty="0"/>
              <a:t>9th Tuesday PM3(18:00-19:00)</a:t>
            </a:r>
          </a:p>
          <a:p>
            <a:pPr marL="800100" lvl="1" indent="-342900">
              <a:buFont typeface="+mj-lt"/>
              <a:buAutoNum type="arabicPeriod"/>
            </a:pPr>
            <a:r>
              <a:rPr lang="en-US" sz="1600" dirty="0"/>
              <a:t>OPEN/Patent Policy</a:t>
            </a:r>
          </a:p>
          <a:p>
            <a:pPr marL="800100" lvl="1" indent="-342900">
              <a:buFont typeface="+mj-lt"/>
              <a:buAutoNum type="arabicPeriod"/>
            </a:pPr>
            <a:r>
              <a:rPr lang="en-US" sz="1600" dirty="0"/>
              <a:t>Attendance</a:t>
            </a:r>
          </a:p>
          <a:p>
            <a:pPr marL="800100" lvl="1" indent="-342900">
              <a:buFont typeface="+mj-lt"/>
              <a:buAutoNum type="arabicPeriod"/>
            </a:pPr>
            <a:r>
              <a:rPr lang="en-US" sz="1600" dirty="0"/>
              <a:t>Approval of the Agenda</a:t>
            </a:r>
          </a:p>
          <a:p>
            <a:pPr marL="800100" lvl="1" indent="-342900">
              <a:buFont typeface="+mj-lt"/>
              <a:buAutoNum type="arabicPeriod"/>
            </a:pPr>
            <a:r>
              <a:rPr lang="en-US" sz="1600" dirty="0"/>
              <a:t>Approval of  the last meeting minutes</a:t>
            </a:r>
          </a:p>
          <a:p>
            <a:pPr marL="800100" lvl="1" indent="-342900">
              <a:buFont typeface="+mj-lt"/>
              <a:buAutoNum type="arabicPeriod"/>
            </a:pPr>
            <a:r>
              <a:rPr lang="en-US" sz="1600" dirty="0"/>
              <a:t>Draft discussion</a:t>
            </a:r>
          </a:p>
          <a:p>
            <a:pPr marL="800100" lvl="1" indent="-342900">
              <a:buFont typeface="+mj-lt"/>
              <a:buAutoNum type="arabicPeriod"/>
            </a:pPr>
            <a:r>
              <a:rPr lang="en-US" sz="1600" dirty="0"/>
              <a:t>CAD discussion</a:t>
            </a:r>
          </a:p>
          <a:p>
            <a:pPr marL="800100" lvl="1" indent="-342900">
              <a:buFont typeface="+mj-lt"/>
              <a:buAutoNum type="arabicPeriod"/>
            </a:pPr>
            <a:r>
              <a:rPr lang="en-US" sz="1600" dirty="0"/>
              <a:t>Recess</a:t>
            </a:r>
          </a:p>
          <a:p>
            <a:pPr marL="800100" lvl="1" indent="-342900">
              <a:buFont typeface="+mj-lt"/>
              <a:buAutoNum type="arabicPeriod"/>
            </a:pPr>
            <a:endParaRPr lang="en-US" altLang="ja-JP" sz="1600" dirty="0"/>
          </a:p>
        </p:txBody>
      </p:sp>
      <p:sp>
        <p:nvSpPr>
          <p:cNvPr id="4098" name="Rectangle 2"/>
          <p:cNvSpPr>
            <a:spLocks noGrp="1" noChangeArrowheads="1"/>
          </p:cNvSpPr>
          <p:nvPr>
            <p:ph type="title"/>
          </p:nvPr>
        </p:nvSpPr>
        <p:spPr>
          <a:ln/>
        </p:spPr>
        <p:txBody>
          <a:bodyPr/>
          <a:lstStyle/>
          <a:p>
            <a:r>
              <a:rPr lang="en-US" altLang="ja-JP" b="1" dirty="0"/>
              <a:t>Agenda items for the weeks(EDT)</a:t>
            </a:r>
            <a:endParaRPr lang="ja-JP" altLang="ja-JP" b="1"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5</a:t>
            </a:fld>
            <a:endParaRPr lang="en-US" altLang="ja-JP" dirty="0"/>
          </a:p>
        </p:txBody>
      </p:sp>
      <p:sp>
        <p:nvSpPr>
          <p:cNvPr id="10" name="Rectangle 5">
            <a:extLst>
              <a:ext uri="{FF2B5EF4-FFF2-40B4-BE49-F238E27FC236}">
                <a16:creationId xmlns:a16="http://schemas.microsoft.com/office/drawing/2014/main" id="{7B4B1F01-18F7-4465-A216-8319312E9D71}"/>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sp>
        <p:nvSpPr>
          <p:cNvPr id="11" name="Rectangle 3">
            <a:extLst>
              <a:ext uri="{FF2B5EF4-FFF2-40B4-BE49-F238E27FC236}">
                <a16:creationId xmlns:a16="http://schemas.microsoft.com/office/drawing/2014/main" id="{A1667441-02C6-4610-93E9-122F1CA3BDF6}"/>
              </a:ext>
            </a:extLst>
          </p:cNvPr>
          <p:cNvSpPr txBox="1">
            <a:spLocks noChangeArrowheads="1"/>
          </p:cNvSpPr>
          <p:nvPr/>
        </p:nvSpPr>
        <p:spPr bwMode="auto">
          <a:xfrm>
            <a:off x="4499992" y="1700808"/>
            <a:ext cx="4411782" cy="41764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noAutofit/>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r>
              <a:rPr lang="en-US" altLang="ja-JP" sz="1600" dirty="0"/>
              <a:t>15th Monday PM3(18:00-19:00)</a:t>
            </a:r>
          </a:p>
          <a:p>
            <a:pPr marL="800100" lvl="1" indent="-342900">
              <a:buFont typeface="+mj-lt"/>
              <a:buAutoNum type="arabicPeriod"/>
            </a:pPr>
            <a:r>
              <a:rPr lang="en-US" sz="1600" dirty="0"/>
              <a:t>OPEN</a:t>
            </a:r>
          </a:p>
          <a:p>
            <a:pPr marL="800100" lvl="1" indent="-342900">
              <a:buFont typeface="+mj-lt"/>
              <a:buAutoNum type="arabicPeriod"/>
            </a:pPr>
            <a:r>
              <a:rPr lang="en-US" sz="1600" dirty="0"/>
              <a:t>Attendance</a:t>
            </a:r>
          </a:p>
          <a:p>
            <a:pPr marL="800100" lvl="1" indent="-342900">
              <a:buFont typeface="+mj-lt"/>
              <a:buAutoNum type="arabicPeriod"/>
            </a:pPr>
            <a:r>
              <a:rPr lang="en-US" sz="1600" dirty="0"/>
              <a:t>Continue CAD discussion</a:t>
            </a:r>
          </a:p>
          <a:p>
            <a:pPr marL="800100" lvl="1" indent="-342900">
              <a:buFont typeface="+mj-lt"/>
              <a:buAutoNum type="arabicPeriod"/>
            </a:pPr>
            <a:r>
              <a:rPr lang="en-US" sz="1600" dirty="0"/>
              <a:t>Recess</a:t>
            </a:r>
            <a:r>
              <a:rPr lang="en-US" altLang="ja-JP" sz="1600" dirty="0"/>
              <a:t>            </a:t>
            </a:r>
          </a:p>
          <a:p>
            <a:endParaRPr lang="en-US" altLang="ja-JP" sz="1600" kern="0" dirty="0"/>
          </a:p>
          <a:p>
            <a:r>
              <a:rPr lang="en-US" altLang="ja-JP" sz="1600" kern="0" dirty="0"/>
              <a:t>16th Tuesday PM3(18:00-19:00)</a:t>
            </a:r>
          </a:p>
          <a:p>
            <a:pPr marL="800100" lvl="1" indent="-342900">
              <a:buFont typeface="+mj-lt"/>
              <a:buAutoNum type="arabicPeriod"/>
            </a:pPr>
            <a:r>
              <a:rPr lang="en-US" sz="1600" dirty="0"/>
              <a:t>OPEN</a:t>
            </a:r>
          </a:p>
          <a:p>
            <a:pPr marL="800100" lvl="1" indent="-342900">
              <a:buFont typeface="+mj-lt"/>
              <a:buAutoNum type="arabicPeriod"/>
            </a:pPr>
            <a:r>
              <a:rPr lang="en-US" sz="1600" dirty="0"/>
              <a:t>Attendance</a:t>
            </a:r>
          </a:p>
          <a:p>
            <a:pPr marL="800100" lvl="1" indent="-342900">
              <a:buFont typeface="+mj-lt"/>
              <a:buAutoNum type="arabicPeriod"/>
            </a:pPr>
            <a:r>
              <a:rPr lang="en-US" sz="1600" dirty="0"/>
              <a:t>Continue CAD discussion</a:t>
            </a:r>
          </a:p>
          <a:p>
            <a:pPr marL="800100" lvl="1" indent="-342900">
              <a:buFont typeface="+mj-lt"/>
              <a:buAutoNum type="arabicPeriod"/>
            </a:pPr>
            <a:r>
              <a:rPr lang="en-US" sz="1600" kern="0" dirty="0"/>
              <a:t>TG Motion</a:t>
            </a:r>
          </a:p>
          <a:p>
            <a:pPr marL="800100" lvl="1" indent="-342900">
              <a:buFont typeface="+mj-lt"/>
              <a:buAutoNum type="arabicPeriod"/>
            </a:pPr>
            <a:r>
              <a:rPr lang="en-US" sz="1600" kern="0" dirty="0"/>
              <a:t>Discuss next steps</a:t>
            </a:r>
          </a:p>
          <a:p>
            <a:pPr marL="800100" lvl="1" indent="-342900">
              <a:buFont typeface="+mj-lt"/>
              <a:buAutoNum type="arabicPeriod"/>
            </a:pPr>
            <a:r>
              <a:rPr lang="en-US" sz="1600" dirty="0"/>
              <a:t>Plan for May meeting (# of sessions)</a:t>
            </a:r>
            <a:endParaRPr lang="en-US" sz="1600" kern="0" dirty="0"/>
          </a:p>
          <a:p>
            <a:pPr marL="800100" lvl="1" indent="-342900">
              <a:buFont typeface="+mj-lt"/>
              <a:buAutoNum type="arabicPeriod"/>
            </a:pPr>
            <a:r>
              <a:rPr lang="en-US" sz="1600" kern="0" dirty="0"/>
              <a:t>Any other business</a:t>
            </a:r>
          </a:p>
          <a:p>
            <a:pPr marL="800100" lvl="1" indent="-342900">
              <a:buFont typeface="+mj-lt"/>
              <a:buAutoNum type="arabicPeriod"/>
            </a:pPr>
            <a:r>
              <a:rPr lang="en-US" sz="1600" kern="0" dirty="0"/>
              <a:t>Adjourn</a:t>
            </a:r>
            <a:endParaRPr lang="en-US" altLang="ja-JP" sz="1600" kern="0" dirty="0"/>
          </a:p>
        </p:txBody>
      </p:sp>
      <p:sp>
        <p:nvSpPr>
          <p:cNvPr id="2" name="日付プレースホルダー 1">
            <a:extLst>
              <a:ext uri="{FF2B5EF4-FFF2-40B4-BE49-F238E27FC236}">
                <a16:creationId xmlns:a16="http://schemas.microsoft.com/office/drawing/2014/main" id="{F924522B-12D9-419A-ACA8-7567751DBD2C}"/>
              </a:ext>
            </a:extLst>
          </p:cNvPr>
          <p:cNvSpPr>
            <a:spLocks noGrp="1"/>
          </p:cNvSpPr>
          <p:nvPr>
            <p:ph type="dt" sz="half" idx="2"/>
          </p:nvPr>
        </p:nvSpPr>
        <p:spPr/>
        <p:txBody>
          <a:bodyPr/>
          <a:lstStyle/>
          <a:p>
            <a:r>
              <a:rPr lang="en-001" altLang="ja-JP"/>
              <a:t>&lt;March,2021&gt;</a:t>
            </a:r>
            <a:endParaRPr lang="en-US" altLang="ja-JP" dirty="0"/>
          </a:p>
        </p:txBody>
      </p:sp>
    </p:spTree>
    <p:extLst>
      <p:ext uri="{BB962C8B-B14F-4D97-AF65-F5344CB8AC3E}">
        <p14:creationId xmlns:p14="http://schemas.microsoft.com/office/powerpoint/2010/main" val="24608422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505157"/>
            <a:ext cx="7772400" cy="1066800"/>
          </a:xfrm>
        </p:spPr>
        <p:txBody>
          <a:bodyPr/>
          <a:lstStyle/>
          <a:p>
            <a:r>
              <a:rPr lang="en-US" altLang="ja-JP" dirty="0">
                <a:latin typeface="Meiryo UI" panose="020B0604030504040204" pitchFamily="50" charset="-128"/>
                <a:ea typeface="Meiryo UI" panose="020B0604030504040204" pitchFamily="50" charset="-128"/>
              </a:rPr>
              <a:t>Accomplishments:</a:t>
            </a:r>
          </a:p>
        </p:txBody>
      </p:sp>
      <p:sp>
        <p:nvSpPr>
          <p:cNvPr id="3" name="コンテンツ プレースホルダー 2"/>
          <p:cNvSpPr>
            <a:spLocks noGrp="1"/>
          </p:cNvSpPr>
          <p:nvPr>
            <p:ph idx="1"/>
          </p:nvPr>
        </p:nvSpPr>
        <p:spPr>
          <a:xfrm>
            <a:off x="0" y="1484784"/>
            <a:ext cx="9144000" cy="4114800"/>
          </a:xfrm>
        </p:spPr>
        <p:txBody>
          <a:bodyPr/>
          <a:lstStyle/>
          <a:p>
            <a:pPr marL="514350" indent="-514350">
              <a:buFont typeface="+mj-lt"/>
              <a:buAutoNum type="arabicPeriod"/>
            </a:pPr>
            <a:r>
              <a:rPr lang="en-US" altLang="ja-JP" sz="2800" dirty="0">
                <a:latin typeface="Meiryo UI" panose="020B0604030504040204" pitchFamily="50" charset="-128"/>
                <a:ea typeface="Meiryo UI" panose="020B0604030504040204" pitchFamily="50" charset="-128"/>
              </a:rPr>
              <a:t>Reviewed the draft(</a:t>
            </a:r>
            <a:r>
              <a:rPr lang="en-US" sz="2800" dirty="0"/>
              <a:t>P802.15.4aa-D6)</a:t>
            </a:r>
            <a:r>
              <a:rPr lang="en-US" altLang="ja-JP" sz="2800" dirty="0">
                <a:latin typeface="Meiryo UI" panose="020B0604030504040204" pitchFamily="50" charset="-128"/>
                <a:ea typeface="Meiryo UI" panose="020B0604030504040204" pitchFamily="50" charset="-128"/>
              </a:rPr>
              <a:t>  </a:t>
            </a:r>
          </a:p>
          <a:p>
            <a:pPr marL="514350" indent="-514350">
              <a:buFont typeface="+mj-lt"/>
              <a:buAutoNum type="arabicPeriod"/>
            </a:pPr>
            <a:endParaRPr lang="en-US" altLang="ja-JP" sz="2800" dirty="0">
              <a:latin typeface="Meiryo UI" panose="020B0604030504040204" pitchFamily="50" charset="-128"/>
              <a:ea typeface="Meiryo UI" panose="020B0604030504040204" pitchFamily="50" charset="-128"/>
            </a:endParaRPr>
          </a:p>
          <a:p>
            <a:pPr marL="514350" indent="-514350">
              <a:buFont typeface="+mj-lt"/>
              <a:buAutoNum type="arabicPeriod"/>
            </a:pPr>
            <a:r>
              <a:rPr lang="en-US" altLang="ja-JP" sz="2800" dirty="0">
                <a:latin typeface="Meiryo UI" panose="020B0604030504040204" pitchFamily="50" charset="-128"/>
                <a:ea typeface="Meiryo UI" panose="020B0604030504040204" pitchFamily="50" charset="-128"/>
              </a:rPr>
              <a:t>Coexistence Assurance Document(</a:t>
            </a:r>
            <a:r>
              <a:rPr lang="en-US" sz="2800" dirty="0"/>
              <a:t>15-21-0083-06-04aa) was</a:t>
            </a:r>
            <a:r>
              <a:rPr lang="en-US" altLang="ja-JP" sz="2800" dirty="0">
                <a:latin typeface="Meiryo UI" panose="020B0604030504040204" pitchFamily="50" charset="-128"/>
                <a:ea typeface="Meiryo UI" panose="020B0604030504040204" pitchFamily="50" charset="-128"/>
              </a:rPr>
              <a:t> completed.</a:t>
            </a:r>
            <a:br>
              <a:rPr lang="en-US" altLang="ja-JP" sz="2800" dirty="0">
                <a:latin typeface="Meiryo UI" panose="020B0604030504040204" pitchFamily="50" charset="-128"/>
                <a:ea typeface="Meiryo UI" panose="020B0604030504040204" pitchFamily="50" charset="-128"/>
              </a:rPr>
            </a:br>
            <a:endParaRPr lang="en-US" altLang="ja-JP" sz="2800" dirty="0">
              <a:latin typeface="Meiryo UI" panose="020B0604030504040204" pitchFamily="50" charset="-128"/>
              <a:ea typeface="Meiryo UI" panose="020B0604030504040204" pitchFamily="50" charset="-128"/>
            </a:endParaRPr>
          </a:p>
          <a:p>
            <a:pPr marL="514350" indent="-514350">
              <a:buFont typeface="+mj-lt"/>
              <a:buAutoNum type="arabicPeriod"/>
            </a:pPr>
            <a:r>
              <a:rPr lang="en-US" altLang="ja-JP" sz="2800" dirty="0">
                <a:latin typeface="Meiryo UI" panose="020B0604030504040204" pitchFamily="50" charset="-128"/>
                <a:ea typeface="Meiryo UI" panose="020B0604030504040204" pitchFamily="50" charset="-128"/>
              </a:rPr>
              <a:t>Two TG motions were moved.</a:t>
            </a:r>
            <a:br>
              <a:rPr lang="en-US" altLang="ja-JP" sz="2800" dirty="0">
                <a:latin typeface="Meiryo UI" panose="020B0604030504040204" pitchFamily="50" charset="-128"/>
                <a:ea typeface="Meiryo UI" panose="020B0604030504040204" pitchFamily="50" charset="-128"/>
              </a:rPr>
            </a:br>
            <a:endParaRPr lang="en-US" altLang="ja-JP" sz="2800" dirty="0">
              <a:latin typeface="Meiryo UI" panose="020B0604030504040204" pitchFamily="50" charset="-128"/>
              <a:ea typeface="Meiryo UI" panose="020B0604030504040204" pitchFamily="50" charset="-128"/>
            </a:endParaRPr>
          </a:p>
          <a:p>
            <a:pPr marL="514350" indent="-514350">
              <a:buFont typeface="+mj-lt"/>
              <a:buAutoNum type="arabicPeriod"/>
            </a:pPr>
            <a:r>
              <a:rPr lang="en-US" altLang="ja-JP" sz="2800" dirty="0">
                <a:latin typeface="Meiryo UI" panose="020B0604030504040204" pitchFamily="50" charset="-128"/>
                <a:ea typeface="Meiryo UI" panose="020B0604030504040204" pitchFamily="50" charset="-128"/>
              </a:rPr>
              <a:t>May Interim sessions were planned.</a:t>
            </a:r>
          </a:p>
          <a:p>
            <a:pPr marL="514350" indent="-514350">
              <a:buFont typeface="+mj-lt"/>
              <a:buAutoNum type="arabicPeriod"/>
            </a:pPr>
            <a:endParaRPr lang="en-US" altLang="ja-JP" sz="2800" dirty="0">
              <a:latin typeface="Meiryo UI" panose="020B0604030504040204" pitchFamily="50" charset="-128"/>
              <a:ea typeface="Meiryo UI" panose="020B0604030504040204" pitchFamily="50" charset="-128"/>
            </a:endParaRPr>
          </a:p>
          <a:p>
            <a:pPr marL="514350" indent="-514350">
              <a:buFont typeface="+mj-lt"/>
              <a:buAutoNum type="arabicPeriod"/>
            </a:pPr>
            <a:r>
              <a:rPr lang="en-US" altLang="ja-JP" sz="2800" dirty="0">
                <a:latin typeface="Meiryo UI" panose="020B0604030504040204" pitchFamily="50" charset="-128"/>
                <a:ea typeface="Meiryo UI" panose="020B0604030504040204" pitchFamily="50" charset="-128"/>
              </a:rPr>
              <a:t>Minutes posted(15-21-0169-01-04aa)</a:t>
            </a:r>
            <a:br>
              <a:rPr lang="en-US" altLang="ja-JP" sz="2800" dirty="0">
                <a:latin typeface="Meiryo UI" panose="020B0604030504040204" pitchFamily="50" charset="-128"/>
                <a:ea typeface="Meiryo UI" panose="020B0604030504040204" pitchFamily="50" charset="-128"/>
              </a:rPr>
            </a:br>
            <a:endParaRPr kumimoji="1" lang="ja-JP" altLang="en-US" sz="2800" dirty="0">
              <a:latin typeface="Meiryo UI" panose="020B0604030504040204" pitchFamily="50" charset="-128"/>
              <a:ea typeface="Meiryo UI" panose="020B0604030504040204" pitchFamily="50" charset="-128"/>
            </a:endParaRPr>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6</a:t>
            </a:fld>
            <a:endParaRPr lang="en-US" altLang="ja-JP"/>
          </a:p>
        </p:txBody>
      </p:sp>
      <p:sp>
        <p:nvSpPr>
          <p:cNvPr id="4" name="フッター プレースホルダー 3">
            <a:extLst>
              <a:ext uri="{FF2B5EF4-FFF2-40B4-BE49-F238E27FC236}">
                <a16:creationId xmlns:a16="http://schemas.microsoft.com/office/drawing/2014/main" id="{4174C51D-A1D7-4272-8D4F-639BDCA1D781}"/>
              </a:ext>
            </a:extLst>
          </p:cNvPr>
          <p:cNvSpPr>
            <a:spLocks noGrp="1"/>
          </p:cNvSpPr>
          <p:nvPr>
            <p:ph type="ftr" sz="quarter" idx="13"/>
          </p:nvPr>
        </p:nvSpPr>
        <p:spPr/>
        <p:txBody>
          <a:bodyPr/>
          <a:lstStyle/>
          <a:p>
            <a:r>
              <a:rPr lang="en-US" altLang="ja-JP"/>
              <a:t>Takashi Kuramochi, LAPIS TECHNOLOGY </a:t>
            </a:r>
            <a:endParaRPr lang="en-US" altLang="ja-JP" dirty="0"/>
          </a:p>
        </p:txBody>
      </p:sp>
      <p:sp>
        <p:nvSpPr>
          <p:cNvPr id="5" name="日付プレースホルダー 4">
            <a:extLst>
              <a:ext uri="{FF2B5EF4-FFF2-40B4-BE49-F238E27FC236}">
                <a16:creationId xmlns:a16="http://schemas.microsoft.com/office/drawing/2014/main" id="{B0CE79A9-2245-4B4F-80A7-1E445131F4A9}"/>
              </a:ext>
            </a:extLst>
          </p:cNvPr>
          <p:cNvSpPr>
            <a:spLocks noGrp="1"/>
          </p:cNvSpPr>
          <p:nvPr>
            <p:ph type="dt" sz="half" idx="2"/>
          </p:nvPr>
        </p:nvSpPr>
        <p:spPr/>
        <p:txBody>
          <a:bodyPr/>
          <a:lstStyle/>
          <a:p>
            <a:r>
              <a:rPr lang="en-001"/>
              <a:t>&lt;March,2021&gt;</a:t>
            </a:r>
            <a:endParaRPr lang="en-001" dirty="0"/>
          </a:p>
        </p:txBody>
      </p:sp>
    </p:spTree>
    <p:extLst>
      <p:ext uri="{BB962C8B-B14F-4D97-AF65-F5344CB8AC3E}">
        <p14:creationId xmlns:p14="http://schemas.microsoft.com/office/powerpoint/2010/main" val="42023940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6556AC44-5564-4ED7-8B40-CC4A51481AE7}"/>
              </a:ext>
            </a:extLst>
          </p:cNvPr>
          <p:cNvSpPr>
            <a:spLocks noGrp="1"/>
          </p:cNvSpPr>
          <p:nvPr>
            <p:ph type="sldNum" sz="quarter" idx="12"/>
          </p:nvPr>
        </p:nvSpPr>
        <p:spPr/>
        <p:txBody>
          <a:bodyPr/>
          <a:lstStyle/>
          <a:p>
            <a:r>
              <a:rPr lang="en-US" altLang="ja-JP"/>
              <a:t>Slide </a:t>
            </a:r>
            <a:fld id="{EED9155A-5036-44B5-A27C-97F620582CD6}" type="slidenum">
              <a:rPr lang="en-US" altLang="ja-JP" smtClean="0"/>
              <a:pPr/>
              <a:t>7</a:t>
            </a:fld>
            <a:endParaRPr lang="en-US" altLang="ja-JP" dirty="0"/>
          </a:p>
        </p:txBody>
      </p:sp>
      <p:sp>
        <p:nvSpPr>
          <p:cNvPr id="3" name="日付プレースホルダー 2">
            <a:extLst>
              <a:ext uri="{FF2B5EF4-FFF2-40B4-BE49-F238E27FC236}">
                <a16:creationId xmlns:a16="http://schemas.microsoft.com/office/drawing/2014/main" id="{42B02F89-D93C-4537-B8CD-50261C96EC0B}"/>
              </a:ext>
            </a:extLst>
          </p:cNvPr>
          <p:cNvSpPr>
            <a:spLocks noGrp="1"/>
          </p:cNvSpPr>
          <p:nvPr>
            <p:ph type="dt" sz="half" idx="2"/>
          </p:nvPr>
        </p:nvSpPr>
        <p:spPr/>
        <p:txBody>
          <a:bodyPr/>
          <a:lstStyle/>
          <a:p>
            <a:r>
              <a:rPr lang="en-001" altLang="ja-JP"/>
              <a:t>&lt;March,2021&gt;</a:t>
            </a:r>
            <a:endParaRPr lang="en-US" altLang="ja-JP" dirty="0"/>
          </a:p>
        </p:txBody>
      </p:sp>
      <p:sp>
        <p:nvSpPr>
          <p:cNvPr id="4" name="フッター プレースホルダー 3">
            <a:extLst>
              <a:ext uri="{FF2B5EF4-FFF2-40B4-BE49-F238E27FC236}">
                <a16:creationId xmlns:a16="http://schemas.microsoft.com/office/drawing/2014/main" id="{67E16AD7-A4D7-42A7-9C0F-AF22B81B911D}"/>
              </a:ext>
            </a:extLst>
          </p:cNvPr>
          <p:cNvSpPr>
            <a:spLocks noGrp="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sp>
        <p:nvSpPr>
          <p:cNvPr id="5" name="Subtitle 2">
            <a:extLst>
              <a:ext uri="{FF2B5EF4-FFF2-40B4-BE49-F238E27FC236}">
                <a16:creationId xmlns:a16="http://schemas.microsoft.com/office/drawing/2014/main" id="{9B270FDA-FA65-427E-AF5A-99F6F5B1D6FE}"/>
              </a:ext>
            </a:extLst>
          </p:cNvPr>
          <p:cNvSpPr txBox="1">
            <a:spLocks/>
          </p:cNvSpPr>
          <p:nvPr/>
        </p:nvSpPr>
        <p:spPr>
          <a:xfrm>
            <a:off x="143508" y="1219633"/>
            <a:ext cx="8856984" cy="5257800"/>
          </a:xfrm>
          <a:prstGeom prst="rect">
            <a:avLst/>
          </a:prstGeom>
        </p:spPr>
        <p:txBody>
          <a:bodyPr rtlCol="0">
            <a:normAutofit lnSpcReduction="10000"/>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fontAlgn="auto">
              <a:spcAft>
                <a:spcPts val="0"/>
              </a:spcAft>
              <a:buFont typeface="Arial" pitchFamily="34" charset="0"/>
              <a:buNone/>
              <a:defRPr/>
            </a:pPr>
            <a:r>
              <a:rPr lang="en-US" kern="0" dirty="0"/>
              <a:t>Move that TG4aa formally request that the 802.15 WG start a WG Letter Ballot requesting approval of CA document [15-21-0083-06-04aa] and document P802-15-4aa_D6 and to forward document P802-15-4aa_D6, to Standards Association ballot   </a:t>
            </a:r>
          </a:p>
          <a:p>
            <a:pPr fontAlgn="auto">
              <a:spcAft>
                <a:spcPts val="0"/>
              </a:spcAft>
              <a:buFont typeface="Arial" pitchFamily="34" charset="0"/>
              <a:buNone/>
              <a:defRPr/>
            </a:pPr>
            <a:r>
              <a:rPr lang="en-US" kern="0" dirty="0"/>
              <a:t>  </a:t>
            </a:r>
          </a:p>
          <a:p>
            <a:pPr fontAlgn="auto">
              <a:spcAft>
                <a:spcPts val="0"/>
              </a:spcAft>
              <a:buFont typeface="Arial" pitchFamily="34" charset="0"/>
              <a:buNone/>
              <a:defRPr/>
            </a:pPr>
            <a:r>
              <a:rPr lang="en-US" kern="0" dirty="0"/>
              <a:t>Moved:  Ben Rolfe(Blind Creek Associates)</a:t>
            </a:r>
          </a:p>
          <a:p>
            <a:pPr fontAlgn="auto">
              <a:spcAft>
                <a:spcPts val="0"/>
              </a:spcAft>
              <a:buFont typeface="Arial" pitchFamily="34" charset="0"/>
              <a:buNone/>
              <a:defRPr/>
            </a:pPr>
            <a:r>
              <a:rPr lang="en-US" kern="0" dirty="0"/>
              <a:t>Seconded: Kunal Shah(ITRON)</a:t>
            </a:r>
          </a:p>
          <a:p>
            <a:pPr fontAlgn="auto">
              <a:spcAft>
                <a:spcPts val="0"/>
              </a:spcAft>
              <a:buFont typeface="Arial" pitchFamily="34" charset="0"/>
              <a:buNone/>
              <a:defRPr/>
            </a:pPr>
            <a:r>
              <a:rPr lang="en-US" kern="0" dirty="0"/>
              <a:t>Approved by unanimous consent</a:t>
            </a:r>
          </a:p>
          <a:p>
            <a:pPr fontAlgn="auto">
              <a:spcAft>
                <a:spcPts val="0"/>
              </a:spcAft>
              <a:buFont typeface="Arial" pitchFamily="34" charset="0"/>
              <a:buNone/>
              <a:defRPr/>
            </a:pPr>
            <a:endParaRPr lang="en-US" kern="0" dirty="0"/>
          </a:p>
        </p:txBody>
      </p:sp>
      <p:sp>
        <p:nvSpPr>
          <p:cNvPr id="6" name="Title 1">
            <a:extLst>
              <a:ext uri="{FF2B5EF4-FFF2-40B4-BE49-F238E27FC236}">
                <a16:creationId xmlns:a16="http://schemas.microsoft.com/office/drawing/2014/main" id="{D2151FEE-A620-406A-B40A-B919F69AD864}"/>
              </a:ext>
            </a:extLst>
          </p:cNvPr>
          <p:cNvSpPr txBox="1">
            <a:spLocks/>
          </p:cNvSpPr>
          <p:nvPr/>
        </p:nvSpPr>
        <p:spPr>
          <a:xfrm>
            <a:off x="685800" y="533400"/>
            <a:ext cx="7772400" cy="685800"/>
          </a:xfrm>
          <a:prstGeom prst="rect">
            <a:avLst/>
          </a:prstGeom>
        </p:spPr>
        <p:txBody>
          <a:bodyPr rtlCol="0">
            <a:normAutofit/>
          </a:bodyPr>
          <a:lstStyle>
            <a:lvl1pPr algn="ctr" rtl="0" eaLnBrk="1" fontAlgn="base" hangingPunct="1">
              <a:spcBef>
                <a:spcPct val="0"/>
              </a:spcBef>
              <a:spcAft>
                <a:spcPct val="0"/>
              </a:spcAft>
              <a:defRPr kumimoji="1" sz="3600">
                <a:solidFill>
                  <a:schemeClr val="tx2"/>
                </a:solidFill>
                <a:latin typeface="+mn-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pPr fontAlgn="auto">
              <a:spcAft>
                <a:spcPts val="0"/>
              </a:spcAft>
              <a:defRPr/>
            </a:pPr>
            <a:r>
              <a:rPr lang="en-US" kern="0" dirty="0"/>
              <a:t>TG Motion for Letter Ballot</a:t>
            </a:r>
          </a:p>
        </p:txBody>
      </p:sp>
    </p:spTree>
    <p:extLst>
      <p:ext uri="{BB962C8B-B14F-4D97-AF65-F5344CB8AC3E}">
        <p14:creationId xmlns:p14="http://schemas.microsoft.com/office/powerpoint/2010/main" val="16739106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6556AC44-5564-4ED7-8B40-CC4A51481AE7}"/>
              </a:ext>
            </a:extLst>
          </p:cNvPr>
          <p:cNvSpPr>
            <a:spLocks noGrp="1"/>
          </p:cNvSpPr>
          <p:nvPr>
            <p:ph type="sldNum" sz="quarter" idx="12"/>
          </p:nvPr>
        </p:nvSpPr>
        <p:spPr/>
        <p:txBody>
          <a:bodyPr/>
          <a:lstStyle/>
          <a:p>
            <a:r>
              <a:rPr lang="en-US" altLang="ja-JP"/>
              <a:t>Slide </a:t>
            </a:r>
            <a:fld id="{EED9155A-5036-44B5-A27C-97F620582CD6}" type="slidenum">
              <a:rPr lang="en-US" altLang="ja-JP" smtClean="0"/>
              <a:pPr/>
              <a:t>8</a:t>
            </a:fld>
            <a:endParaRPr lang="en-US" altLang="ja-JP" dirty="0"/>
          </a:p>
        </p:txBody>
      </p:sp>
      <p:sp>
        <p:nvSpPr>
          <p:cNvPr id="3" name="日付プレースホルダー 2">
            <a:extLst>
              <a:ext uri="{FF2B5EF4-FFF2-40B4-BE49-F238E27FC236}">
                <a16:creationId xmlns:a16="http://schemas.microsoft.com/office/drawing/2014/main" id="{42B02F89-D93C-4537-B8CD-50261C96EC0B}"/>
              </a:ext>
            </a:extLst>
          </p:cNvPr>
          <p:cNvSpPr>
            <a:spLocks noGrp="1"/>
          </p:cNvSpPr>
          <p:nvPr>
            <p:ph type="dt" sz="half" idx="2"/>
          </p:nvPr>
        </p:nvSpPr>
        <p:spPr/>
        <p:txBody>
          <a:bodyPr/>
          <a:lstStyle/>
          <a:p>
            <a:r>
              <a:rPr lang="en-001" altLang="ja-JP"/>
              <a:t>&lt;March,2021&gt;</a:t>
            </a:r>
            <a:endParaRPr lang="en-US" altLang="ja-JP" dirty="0"/>
          </a:p>
        </p:txBody>
      </p:sp>
      <p:sp>
        <p:nvSpPr>
          <p:cNvPr id="4" name="フッター プレースホルダー 3">
            <a:extLst>
              <a:ext uri="{FF2B5EF4-FFF2-40B4-BE49-F238E27FC236}">
                <a16:creationId xmlns:a16="http://schemas.microsoft.com/office/drawing/2014/main" id="{67E16AD7-A4D7-42A7-9C0F-AF22B81B911D}"/>
              </a:ext>
            </a:extLst>
          </p:cNvPr>
          <p:cNvSpPr>
            <a:spLocks noGrp="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sp>
        <p:nvSpPr>
          <p:cNvPr id="5" name="Subtitle 2">
            <a:extLst>
              <a:ext uri="{FF2B5EF4-FFF2-40B4-BE49-F238E27FC236}">
                <a16:creationId xmlns:a16="http://schemas.microsoft.com/office/drawing/2014/main" id="{9B270FDA-FA65-427E-AF5A-99F6F5B1D6FE}"/>
              </a:ext>
            </a:extLst>
          </p:cNvPr>
          <p:cNvSpPr txBox="1">
            <a:spLocks/>
          </p:cNvSpPr>
          <p:nvPr/>
        </p:nvSpPr>
        <p:spPr>
          <a:xfrm>
            <a:off x="143508" y="1219633"/>
            <a:ext cx="8856984" cy="5257800"/>
          </a:xfrm>
          <a:prstGeom prst="rect">
            <a:avLst/>
          </a:prstGeom>
        </p:spPr>
        <p:txBody>
          <a:bodyPr rtlCol="0">
            <a:normAutofit fontScale="62500" lnSpcReduction="20000"/>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fontAlgn="auto">
              <a:spcAft>
                <a:spcPts val="0"/>
              </a:spcAft>
              <a:buFont typeface="Arial" pitchFamily="34" charset="0"/>
              <a:buNone/>
              <a:defRPr/>
            </a:pPr>
            <a:r>
              <a:rPr lang="en-US" sz="3600" kern="0" dirty="0"/>
              <a:t>Move that TG4aa requests 802.15 WG approve the formation of a Comment Resolution Group (CRG) for the WG balloting of the P802.15.4aa_D6 with the following membership: Takashi </a:t>
            </a:r>
            <a:r>
              <a:rPr lang="en-US" sz="3600" kern="0" dirty="0" err="1"/>
              <a:t>Kuramochi</a:t>
            </a:r>
            <a:r>
              <a:rPr lang="en-US" sz="3600" kern="0" dirty="0"/>
              <a:t>(Chair), Kunal Shah(ITRON), Hiroshi Harada(Kyoto University), Kiyoshi Fukui(OKI), and Henk de Ruijter(Silicon Labs). The 802.15.4aa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p>
          <a:p>
            <a:pPr fontAlgn="auto">
              <a:spcAft>
                <a:spcPts val="0"/>
              </a:spcAft>
              <a:buFont typeface="Arial" pitchFamily="34" charset="0"/>
              <a:buNone/>
              <a:defRPr/>
            </a:pPr>
            <a:endParaRPr lang="en-US" sz="3600" kern="0" dirty="0"/>
          </a:p>
          <a:p>
            <a:pPr fontAlgn="auto">
              <a:spcAft>
                <a:spcPts val="0"/>
              </a:spcAft>
              <a:buFont typeface="Arial" pitchFamily="34" charset="0"/>
              <a:buNone/>
              <a:defRPr/>
            </a:pPr>
            <a:r>
              <a:rPr lang="en-US" sz="3600" kern="0" dirty="0" err="1"/>
              <a:t>Moved:Phil</a:t>
            </a:r>
            <a:r>
              <a:rPr lang="en-US" sz="3600" kern="0" dirty="0"/>
              <a:t> Beecher(Wi-SUN Alliance)  </a:t>
            </a:r>
          </a:p>
          <a:p>
            <a:pPr fontAlgn="auto">
              <a:spcAft>
                <a:spcPts val="0"/>
              </a:spcAft>
              <a:buFont typeface="Arial" pitchFamily="34" charset="0"/>
              <a:buNone/>
              <a:defRPr/>
            </a:pPr>
            <a:r>
              <a:rPr lang="en-US" sz="3600" kern="0" dirty="0"/>
              <a:t>Seconded:  Ben Rolfe(Blind Creek Associates)</a:t>
            </a:r>
          </a:p>
          <a:p>
            <a:pPr fontAlgn="auto">
              <a:spcAft>
                <a:spcPts val="0"/>
              </a:spcAft>
              <a:buFont typeface="Arial" pitchFamily="34" charset="0"/>
              <a:buNone/>
              <a:defRPr/>
            </a:pPr>
            <a:r>
              <a:rPr lang="en-US" sz="3600" kern="0" dirty="0"/>
              <a:t>Approved by unanimous consent</a:t>
            </a:r>
          </a:p>
        </p:txBody>
      </p:sp>
      <p:sp>
        <p:nvSpPr>
          <p:cNvPr id="6" name="Title 1">
            <a:extLst>
              <a:ext uri="{FF2B5EF4-FFF2-40B4-BE49-F238E27FC236}">
                <a16:creationId xmlns:a16="http://schemas.microsoft.com/office/drawing/2014/main" id="{D2151FEE-A620-406A-B40A-B919F69AD864}"/>
              </a:ext>
            </a:extLst>
          </p:cNvPr>
          <p:cNvSpPr txBox="1">
            <a:spLocks/>
          </p:cNvSpPr>
          <p:nvPr/>
        </p:nvSpPr>
        <p:spPr>
          <a:xfrm>
            <a:off x="685800" y="533400"/>
            <a:ext cx="7772400" cy="685800"/>
          </a:xfrm>
          <a:prstGeom prst="rect">
            <a:avLst/>
          </a:prstGeom>
        </p:spPr>
        <p:txBody>
          <a:bodyPr rtlCol="0">
            <a:normAutofit/>
          </a:bodyPr>
          <a:lstStyle>
            <a:lvl1pPr algn="ctr" rtl="0" eaLnBrk="1" fontAlgn="base" hangingPunct="1">
              <a:spcBef>
                <a:spcPct val="0"/>
              </a:spcBef>
              <a:spcAft>
                <a:spcPct val="0"/>
              </a:spcAft>
              <a:defRPr kumimoji="1" sz="3600">
                <a:solidFill>
                  <a:schemeClr val="tx2"/>
                </a:solidFill>
                <a:latin typeface="+mn-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pPr fontAlgn="auto">
              <a:spcAft>
                <a:spcPts val="0"/>
              </a:spcAft>
              <a:defRPr/>
            </a:pPr>
            <a:r>
              <a:rPr lang="en-US" kern="0" dirty="0"/>
              <a:t>TG Motion for CRG formation</a:t>
            </a:r>
          </a:p>
        </p:txBody>
      </p:sp>
    </p:spTree>
    <p:extLst>
      <p:ext uri="{BB962C8B-B14F-4D97-AF65-F5344CB8AC3E}">
        <p14:creationId xmlns:p14="http://schemas.microsoft.com/office/powerpoint/2010/main" val="25823207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6556AC44-5564-4ED7-8B40-CC4A51481AE7}"/>
              </a:ext>
            </a:extLst>
          </p:cNvPr>
          <p:cNvSpPr>
            <a:spLocks noGrp="1"/>
          </p:cNvSpPr>
          <p:nvPr>
            <p:ph type="sldNum" sz="quarter" idx="12"/>
          </p:nvPr>
        </p:nvSpPr>
        <p:spPr/>
        <p:txBody>
          <a:bodyPr/>
          <a:lstStyle/>
          <a:p>
            <a:r>
              <a:rPr lang="en-US" altLang="ja-JP"/>
              <a:t>Slide </a:t>
            </a:r>
            <a:fld id="{EED9155A-5036-44B5-A27C-97F620582CD6}" type="slidenum">
              <a:rPr lang="en-US" altLang="ja-JP" smtClean="0"/>
              <a:pPr/>
              <a:t>9</a:t>
            </a:fld>
            <a:endParaRPr lang="en-US" altLang="ja-JP" dirty="0"/>
          </a:p>
        </p:txBody>
      </p:sp>
      <p:sp>
        <p:nvSpPr>
          <p:cNvPr id="3" name="日付プレースホルダー 2">
            <a:extLst>
              <a:ext uri="{FF2B5EF4-FFF2-40B4-BE49-F238E27FC236}">
                <a16:creationId xmlns:a16="http://schemas.microsoft.com/office/drawing/2014/main" id="{42B02F89-D93C-4537-B8CD-50261C96EC0B}"/>
              </a:ext>
            </a:extLst>
          </p:cNvPr>
          <p:cNvSpPr>
            <a:spLocks noGrp="1"/>
          </p:cNvSpPr>
          <p:nvPr>
            <p:ph type="dt" sz="half" idx="2"/>
          </p:nvPr>
        </p:nvSpPr>
        <p:spPr/>
        <p:txBody>
          <a:bodyPr/>
          <a:lstStyle/>
          <a:p>
            <a:r>
              <a:rPr lang="en-001" altLang="ja-JP"/>
              <a:t>&lt;March,2021&gt;</a:t>
            </a:r>
            <a:endParaRPr lang="en-US" altLang="ja-JP" dirty="0"/>
          </a:p>
        </p:txBody>
      </p:sp>
      <p:sp>
        <p:nvSpPr>
          <p:cNvPr id="4" name="フッター プレースホルダー 3">
            <a:extLst>
              <a:ext uri="{FF2B5EF4-FFF2-40B4-BE49-F238E27FC236}">
                <a16:creationId xmlns:a16="http://schemas.microsoft.com/office/drawing/2014/main" id="{67E16AD7-A4D7-42A7-9C0F-AF22B81B911D}"/>
              </a:ext>
            </a:extLst>
          </p:cNvPr>
          <p:cNvSpPr>
            <a:spLocks noGrp="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sp>
        <p:nvSpPr>
          <p:cNvPr id="5" name="Subtitle 2">
            <a:extLst>
              <a:ext uri="{FF2B5EF4-FFF2-40B4-BE49-F238E27FC236}">
                <a16:creationId xmlns:a16="http://schemas.microsoft.com/office/drawing/2014/main" id="{9B270FDA-FA65-427E-AF5A-99F6F5B1D6FE}"/>
              </a:ext>
            </a:extLst>
          </p:cNvPr>
          <p:cNvSpPr txBox="1">
            <a:spLocks/>
          </p:cNvSpPr>
          <p:nvPr/>
        </p:nvSpPr>
        <p:spPr>
          <a:xfrm>
            <a:off x="179512" y="1447800"/>
            <a:ext cx="8856984" cy="5257800"/>
          </a:xfrm>
          <a:prstGeom prst="rect">
            <a:avLst/>
          </a:prstGeom>
        </p:spPr>
        <p:txBody>
          <a:bodyPr rtlCol="0">
            <a:normAutofit fontScale="92500" lnSpcReduction="20000"/>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fontAlgn="auto">
              <a:spcAft>
                <a:spcPts val="0"/>
              </a:spcAft>
              <a:buFont typeface="Arial" pitchFamily="34" charset="0"/>
              <a:buNone/>
              <a:defRPr/>
            </a:pPr>
            <a:r>
              <a:rPr lang="en-US" kern="0" dirty="0"/>
              <a:t>Move that 802.15 WG start a WG Letter Ballot requesting approval of CA document [15-21-0083-06-04aa] and document P802-15-4aa_D6 and to forward document P802-15-4aa_D6, to Standards Association ballot   </a:t>
            </a:r>
          </a:p>
          <a:p>
            <a:pPr fontAlgn="auto">
              <a:spcAft>
                <a:spcPts val="0"/>
              </a:spcAft>
              <a:buFont typeface="Arial" pitchFamily="34" charset="0"/>
              <a:buNone/>
              <a:defRPr/>
            </a:pPr>
            <a:r>
              <a:rPr lang="en-US" kern="0" dirty="0"/>
              <a:t> </a:t>
            </a:r>
          </a:p>
          <a:p>
            <a:pPr fontAlgn="auto">
              <a:spcAft>
                <a:spcPts val="0"/>
              </a:spcAft>
              <a:buFont typeface="Arial" pitchFamily="34" charset="0"/>
              <a:buNone/>
              <a:defRPr/>
            </a:pPr>
            <a:r>
              <a:rPr lang="en-US" kern="0" dirty="0"/>
              <a:t>Moved:  Takashi </a:t>
            </a:r>
            <a:r>
              <a:rPr lang="en-US" kern="0" dirty="0" err="1"/>
              <a:t>Kuramochi</a:t>
            </a:r>
            <a:r>
              <a:rPr lang="en-US" kern="0" dirty="0"/>
              <a:t>(Lapis Technology)</a:t>
            </a:r>
          </a:p>
          <a:p>
            <a:pPr fontAlgn="auto">
              <a:spcAft>
                <a:spcPts val="0"/>
              </a:spcAft>
              <a:buFont typeface="Arial" pitchFamily="34" charset="0"/>
              <a:buNone/>
              <a:defRPr/>
            </a:pPr>
            <a:r>
              <a:rPr lang="en-US" kern="0" dirty="0"/>
              <a:t>Seconded: Rick Alfvin(</a:t>
            </a:r>
            <a:r>
              <a:rPr lang="en-US" kern="0" dirty="0" err="1"/>
              <a:t>Linespeed</a:t>
            </a:r>
            <a:r>
              <a:rPr lang="en-US" kern="0" dirty="0"/>
              <a:t>)</a:t>
            </a:r>
          </a:p>
          <a:p>
            <a:pPr fontAlgn="auto">
              <a:spcAft>
                <a:spcPts val="0"/>
              </a:spcAft>
              <a:buFont typeface="Arial" pitchFamily="34" charset="0"/>
              <a:buNone/>
              <a:defRPr/>
            </a:pPr>
            <a:r>
              <a:rPr lang="en-US" kern="0" dirty="0"/>
              <a:t>Approve: 41  / Disapprove: 0   / Abstain: 3</a:t>
            </a:r>
          </a:p>
          <a:p>
            <a:pPr fontAlgn="auto">
              <a:spcAft>
                <a:spcPts val="0"/>
              </a:spcAft>
              <a:buFont typeface="Arial" pitchFamily="34" charset="0"/>
              <a:buNone/>
              <a:defRPr/>
            </a:pPr>
            <a:r>
              <a:rPr lang="en-US" kern="0" dirty="0"/>
              <a:t>Motion carries </a:t>
            </a:r>
          </a:p>
          <a:p>
            <a:pPr fontAlgn="auto">
              <a:spcAft>
                <a:spcPts val="0"/>
              </a:spcAft>
              <a:buFont typeface="Arial" pitchFamily="34" charset="0"/>
              <a:buNone/>
              <a:defRPr/>
            </a:pPr>
            <a:r>
              <a:rPr lang="en-US" kern="0" dirty="0">
                <a:solidFill>
                  <a:schemeClr val="bg1"/>
                </a:solidFill>
              </a:rPr>
              <a:t> Approved by unanimous consent</a:t>
            </a:r>
          </a:p>
          <a:p>
            <a:pPr fontAlgn="auto">
              <a:spcAft>
                <a:spcPts val="0"/>
              </a:spcAft>
              <a:buFont typeface="Arial" pitchFamily="34" charset="0"/>
              <a:buNone/>
              <a:defRPr/>
            </a:pPr>
            <a:r>
              <a:rPr lang="en-US" kern="0" dirty="0"/>
              <a:t> </a:t>
            </a:r>
          </a:p>
        </p:txBody>
      </p:sp>
      <p:sp>
        <p:nvSpPr>
          <p:cNvPr id="6" name="Title 1">
            <a:extLst>
              <a:ext uri="{FF2B5EF4-FFF2-40B4-BE49-F238E27FC236}">
                <a16:creationId xmlns:a16="http://schemas.microsoft.com/office/drawing/2014/main" id="{D2151FEE-A620-406A-B40A-B919F69AD864}"/>
              </a:ext>
            </a:extLst>
          </p:cNvPr>
          <p:cNvSpPr txBox="1">
            <a:spLocks/>
          </p:cNvSpPr>
          <p:nvPr/>
        </p:nvSpPr>
        <p:spPr>
          <a:xfrm>
            <a:off x="685800" y="533400"/>
            <a:ext cx="7772400" cy="685800"/>
          </a:xfrm>
          <a:prstGeom prst="rect">
            <a:avLst/>
          </a:prstGeom>
        </p:spPr>
        <p:txBody>
          <a:bodyPr rtlCol="0">
            <a:normAutofit/>
          </a:bodyPr>
          <a:lstStyle>
            <a:lvl1pPr algn="ctr" rtl="0" eaLnBrk="1" fontAlgn="base" hangingPunct="1">
              <a:spcBef>
                <a:spcPct val="0"/>
              </a:spcBef>
              <a:spcAft>
                <a:spcPct val="0"/>
              </a:spcAft>
              <a:defRPr kumimoji="1" sz="3600">
                <a:solidFill>
                  <a:schemeClr val="tx2"/>
                </a:solidFill>
                <a:latin typeface="+mn-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pPr fontAlgn="auto">
              <a:spcAft>
                <a:spcPts val="0"/>
              </a:spcAft>
              <a:defRPr/>
            </a:pPr>
            <a:r>
              <a:rPr lang="en-US" kern="0" dirty="0"/>
              <a:t>WG Motion for Letter Ballot</a:t>
            </a:r>
          </a:p>
        </p:txBody>
      </p:sp>
    </p:spTree>
    <p:extLst>
      <p:ext uri="{BB962C8B-B14F-4D97-AF65-F5344CB8AC3E}">
        <p14:creationId xmlns:p14="http://schemas.microsoft.com/office/powerpoint/2010/main" val="3807520471"/>
      </p:ext>
    </p:extLst>
  </p:cSld>
  <p:clrMapOvr>
    <a:masterClrMapping/>
  </p:clrMapOvr>
</p:sld>
</file>

<file path=ppt/theme/theme1.xml><?xml version="1.0" encoding="utf-8"?>
<a:theme xmlns:a="http://schemas.openxmlformats.org/drawingml/2006/main" name="15-20-xxxx-00-jre0-ig-jre-call-for-contributions">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15-20-xxxx-00-jre0-ig-jre-call-for-contributions</Template>
  <TotalTime>2537</TotalTime>
  <Words>1032</Words>
  <Application>Microsoft Office PowerPoint</Application>
  <PresentationFormat>画面に合わせる (4:3)</PresentationFormat>
  <Paragraphs>243</Paragraphs>
  <Slides>13</Slides>
  <Notes>3</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13</vt:i4>
      </vt:variant>
    </vt:vector>
  </HeadingPairs>
  <TitlesOfParts>
    <vt:vector size="18" baseType="lpstr">
      <vt:lpstr>Meiryo UI</vt:lpstr>
      <vt:lpstr>Arial</vt:lpstr>
      <vt:lpstr>Times New Roman</vt:lpstr>
      <vt:lpstr>Wingdings</vt:lpstr>
      <vt:lpstr>15-20-xxxx-00-jre0-ig-jre-call-for-contributions</vt:lpstr>
      <vt:lpstr>PowerPoint プレゼンテーション</vt:lpstr>
      <vt:lpstr>IEEE 802.15 IG JRE Virtual March Plenary  Closing report  on March 18th ,2021</vt:lpstr>
      <vt:lpstr>TG4aa Officers</vt:lpstr>
      <vt:lpstr>TG4aa JRE sessions  in March Plenary(EDT)</vt:lpstr>
      <vt:lpstr>Agenda items for the weeks(EDT)</vt:lpstr>
      <vt:lpstr>Accomplishments:</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Next steps</vt:lpstr>
      <vt:lpstr>Contacts</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subject>IEEE 802.15 &lt;subject&gt;</dc:subject>
  <dc:creator>lapis-kuramochi</dc:creator>
  <dc:description>&lt;doc#&gt;</dc:description>
  <cp:lastModifiedBy>隆 倉持</cp:lastModifiedBy>
  <cp:revision>235</cp:revision>
  <cp:lastPrinted>1998-02-10T13:28:06Z</cp:lastPrinted>
  <dcterms:created xsi:type="dcterms:W3CDTF">2020-02-10T05:27:43Z</dcterms:created>
  <dcterms:modified xsi:type="dcterms:W3CDTF">2021-03-17T23:30:29Z</dcterms:modified>
</cp:coreProperties>
</file>