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7"/>
  </p:notesMasterIdLst>
  <p:handoutMasterIdLst>
    <p:handoutMasterId r:id="rId8"/>
  </p:handoutMasterIdLst>
  <p:sldIdLst>
    <p:sldId id="287" r:id="rId4"/>
    <p:sldId id="370" r:id="rId5"/>
    <p:sldId id="359" r:id="rId6"/>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5" autoAdjust="0"/>
    <p:restoredTop sz="96215" autoAdjust="0"/>
  </p:normalViewPr>
  <p:slideViewPr>
    <p:cSldViewPr>
      <p:cViewPr varScale="1">
        <p:scale>
          <a:sx n="82" d="100"/>
          <a:sy n="82" d="100"/>
        </p:scale>
        <p:origin x="390" y="96"/>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928"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&lt;15-21-0057-00-nuwb&gt;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January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 proposal for scope of NG UWB project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19th January 2021</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Michael McLaughlin, Jarek Niewczas,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scope for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proposal for the text of the PAR scope for the next generation UWB standardization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PAR scope proposal</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4876799"/>
          </a:xfrm>
        </p:spPr>
        <p:txBody>
          <a:bodyPr/>
          <a:lstStyle/>
          <a:p>
            <a:r>
              <a:rPr lang="en-IE" sz="2400" dirty="0">
                <a:latin typeface="Arial" charset="0"/>
              </a:rPr>
              <a:t>Based on submission 15-21-0004-00 and various discussions at the NG-UWB interest group, the following is a proposal for the PAR scope text:   </a:t>
            </a:r>
          </a:p>
          <a:p>
            <a:endParaRPr lang="en-IE" sz="2400" dirty="0">
              <a:latin typeface="Arial" charset="0"/>
            </a:endParaRPr>
          </a:p>
          <a:p>
            <a:pPr marL="435574" lvl="1" indent="0">
              <a:lnSpc>
                <a:spcPct val="150000"/>
              </a:lnSpc>
              <a:buNone/>
            </a:pPr>
            <a:r>
              <a:rPr lang="en-US" sz="2000" dirty="0">
                <a:latin typeface="Arial" charset="0"/>
              </a:rPr>
              <a:t>This amendment enhances the HRP UWB PHY and MAC.  Areas of enhancement to be considered include:- additional modulation schemes to support higher &amp; lower data rates and longer operating range; additional channels and operating frequencies; interference mitigation techniques to support higher density and higher traffic use cases; improvements to ranging accuracy/precision; schemes to reduce power consumption; and sensing facilities to support presence detection and environment mapping.</a:t>
            </a:r>
            <a:endParaRPr lang="en-IE" sz="2000" dirty="0">
              <a:latin typeface="Arial" charset="0"/>
            </a:endParaRPr>
          </a:p>
          <a:p>
            <a:pPr marL="0" indent="0">
              <a:buNone/>
            </a:pPr>
            <a:r>
              <a:rPr lang="en-IE" sz="2800" dirty="0">
                <a:latin typeface="Arial" charset="0"/>
              </a:rPr>
              <a:t>  </a:t>
            </a:r>
            <a:endParaRPr lang="en-IE" sz="24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02F2CB4-F39D-45F1-B293-B9EB7E2D6C8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374</Words>
  <Application>Microsoft Office PowerPoint</Application>
  <PresentationFormat>Custom</PresentationFormat>
  <Paragraphs>30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PAR scope proposal</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1164</cp:revision>
  <cp:lastPrinted>2015-07-14T16:02:16Z</cp:lastPrinted>
  <dcterms:created xsi:type="dcterms:W3CDTF">2009-07-12T16:25:16Z</dcterms:created>
  <dcterms:modified xsi:type="dcterms:W3CDTF">2021-01-19T14:06:09Z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