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  <p:sldMasterId id="2147483674" r:id="rId3"/>
    <p:sldMasterId id="2147483687" r:id="rId4"/>
  </p:sldMasterIdLst>
  <p:notesMasterIdLst>
    <p:notesMasterId r:id="rId15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</p:sldIdLst>
  <p:sldSz cx="12192000" cy="6858000"/>
  <p:notesSz cx="6934200" cy="9280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4643"/>
  </p:normalViewPr>
  <p:slideViewPr>
    <p:cSldViewPr snapToGrid="0" snapToObjects="1">
      <p:cViewPr varScale="1">
        <p:scale>
          <a:sx n="88" d="100"/>
          <a:sy n="88" d="100"/>
        </p:scale>
        <p:origin x="184" y="7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Click to move the slide</a:t>
            </a:r>
          </a:p>
        </p:txBody>
      </p:sp>
      <p:sp>
        <p:nvSpPr>
          <p:cNvPr id="169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r>
              <a:rPr lang="en-US" sz="2000" b="0" strike="noStrike" spc="-1">
                <a:latin typeface="Arial"/>
              </a:rPr>
              <a:t>Click to edit the notes format</a:t>
            </a:r>
          </a:p>
        </p:txBody>
      </p:sp>
      <p:sp>
        <p:nvSpPr>
          <p:cNvPr id="170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171" name="PlaceHolder 4"/>
          <p:cNvSpPr>
            <a:spLocks noGrp="1"/>
          </p:cNvSpPr>
          <p:nvPr>
            <p:ph type="dt"/>
          </p:nvPr>
        </p:nvSpPr>
        <p:spPr>
          <a:xfrm>
            <a:off x="4399200" y="0"/>
            <a:ext cx="3372840" cy="50256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/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172" name="PlaceHolder 5"/>
          <p:cNvSpPr>
            <a:spLocks noGrp="1"/>
          </p:cNvSpPr>
          <p:nvPr>
            <p:ph type="ftr"/>
          </p:nvPr>
        </p:nvSpPr>
        <p:spPr>
          <a:xfrm>
            <a:off x="0" y="9555480"/>
            <a:ext cx="3372840" cy="502560"/>
          </a:xfrm>
          <a:prstGeom prst="rect">
            <a:avLst/>
          </a:prstGeom>
        </p:spPr>
        <p:txBody>
          <a:bodyPr lIns="0" tIns="0" rIns="0" bIns="0" anchor="b">
            <a:noAutofit/>
          </a:bodyPr>
          <a:lstStyle/>
          <a:p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173" name="PlaceHolder 6"/>
          <p:cNvSpPr>
            <a:spLocks noGrp="1"/>
          </p:cNvSpPr>
          <p:nvPr>
            <p:ph type="sldNum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</p:spPr>
        <p:txBody>
          <a:bodyPr lIns="0" tIns="0" rIns="0" bIns="0" anchor="b">
            <a:noAutofit/>
          </a:bodyPr>
          <a:lstStyle/>
          <a:p>
            <a:pPr algn="r"/>
            <a:fld id="{BBEEC80B-854D-467F-8002-1134AF316CD4}" type="slidenum">
              <a:rPr lang="en-US" sz="1400" b="0" strike="noStrike" spc="-1">
                <a:latin typeface="Times New Roman"/>
              </a:rPr>
              <a:t>‹#›</a:t>
            </a:fld>
            <a:endParaRPr lang="en-US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" name="CustomShape 1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25" name="CustomShape 2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26" name="CustomShape 3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27" name="CustomShape 4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6A38D2FA-3A9C-4193-B8CE-6E50C6BAD755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228" name="CustomShape 5"/>
          <p:cNvSpPr/>
          <p:nvPr/>
        </p:nvSpPr>
        <p:spPr>
          <a:xfrm>
            <a:off x="1154160" y="701640"/>
            <a:ext cx="4624920" cy="346752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229" name="PlaceHolder 6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5360" cy="4269240"/>
          </a:xfrm>
          <a:prstGeom prst="rect">
            <a:avLst/>
          </a:prstGeom>
        </p:spPr>
        <p:txBody>
          <a:bodyPr lIns="93600" tIns="46080" rIns="93600" bIns="46080" anchor="ctr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CustomShape 1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31" name="CustomShape 2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32" name="CustomShape 3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33" name="CustomShape 4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A145E8F2-02AE-4469-B767-EBF62FA1CE29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2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234" name="CustomShape 5"/>
          <p:cNvSpPr/>
          <p:nvPr/>
        </p:nvSpPr>
        <p:spPr>
          <a:xfrm>
            <a:off x="1154160" y="701640"/>
            <a:ext cx="4624920" cy="346752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235" name="PlaceHolder 6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5360" cy="4269240"/>
          </a:xfrm>
          <a:prstGeom prst="rect">
            <a:avLst/>
          </a:prstGeom>
        </p:spPr>
        <p:txBody>
          <a:bodyPr lIns="93600" tIns="46080" rIns="93600" bIns="46080" anchor="ctr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5513"/>
          </a:xfrm>
          <a:prstGeom prst="rect">
            <a:avLst/>
          </a:prstGeom>
        </p:spPr>
      </p:sp>
      <p:sp>
        <p:nvSpPr>
          <p:cNvPr id="237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3560" cy="4174200"/>
          </a:xfrm>
          <a:prstGeom prst="rect">
            <a:avLst/>
          </a:prstGeom>
        </p:spPr>
        <p:txBody>
          <a:bodyPr lIns="93600" tIns="46080" rIns="93600" bIns="46080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238" name="CustomShape 3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39" name="CustomShape 4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40" name="CustomShape 5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41" name="CustomShape 6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F951EC0F-3214-4A4F-8275-77C21AA20459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4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5513"/>
          </a:xfrm>
          <a:prstGeom prst="rect">
            <a:avLst/>
          </a:prstGeom>
        </p:spPr>
      </p:sp>
      <p:sp>
        <p:nvSpPr>
          <p:cNvPr id="243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3560" cy="4174200"/>
          </a:xfrm>
          <a:prstGeom prst="rect">
            <a:avLst/>
          </a:prstGeom>
        </p:spPr>
        <p:txBody>
          <a:bodyPr lIns="93600" tIns="46080" rIns="93600" bIns="46080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244" name="CustomShape 3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45" name="CustomShape 4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46" name="CustomShape 5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47" name="CustomShape 6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80B6873A-6243-4934-9207-52ADACB64F2D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5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5513"/>
          </a:xfrm>
          <a:prstGeom prst="rect">
            <a:avLst/>
          </a:prstGeom>
        </p:spPr>
      </p:sp>
      <p:sp>
        <p:nvSpPr>
          <p:cNvPr id="249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3560" cy="4174200"/>
          </a:xfrm>
          <a:prstGeom prst="rect">
            <a:avLst/>
          </a:prstGeom>
        </p:spPr>
        <p:txBody>
          <a:bodyPr lIns="93600" tIns="46080" rIns="93600" bIns="46080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250" name="CustomShape 3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51" name="CustomShape 4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52" name="CustomShape 5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53" name="CustomShape 6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91D72540-F822-455C-9F7F-E7B4C0CF9FB3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7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4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920" y="701640"/>
            <a:ext cx="6159960" cy="3466080"/>
          </a:xfrm>
          <a:prstGeom prst="rect">
            <a:avLst/>
          </a:prstGeom>
        </p:spPr>
      </p:sp>
      <p:sp>
        <p:nvSpPr>
          <p:cNvPr id="255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3560" cy="4174200"/>
          </a:xfrm>
          <a:prstGeom prst="rect">
            <a:avLst/>
          </a:prstGeom>
        </p:spPr>
        <p:txBody>
          <a:bodyPr lIns="93600" tIns="46080" rIns="93600" bIns="46080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256" name="CustomShape 3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57" name="CustomShape 4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58" name="CustomShape 5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59" name="CustomShape 6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4881C793-17A5-4845-B9BF-57AA86E9900A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8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5513"/>
          </a:xfrm>
          <a:prstGeom prst="rect">
            <a:avLst/>
          </a:prstGeom>
        </p:spPr>
      </p:sp>
      <p:sp>
        <p:nvSpPr>
          <p:cNvPr id="261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3560" cy="4174200"/>
          </a:xfrm>
          <a:prstGeom prst="rect">
            <a:avLst/>
          </a:prstGeom>
        </p:spPr>
        <p:txBody>
          <a:bodyPr lIns="93600" tIns="46080" rIns="93600" bIns="46080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262" name="CustomShape 3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63" name="CustomShape 4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64" name="CustomShape 5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65" name="CustomShape 6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6FF3AFD4-214E-4F27-8D03-0C54CFEA16A4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10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7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8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9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40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41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4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60080" cy="53096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4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8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4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5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6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9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0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1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2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3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9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9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9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9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60080" cy="53096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0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0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6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0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0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1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3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1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8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2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1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2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3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4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5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3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3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3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3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60080" cy="53096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4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4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8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5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5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5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5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55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5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5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59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0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6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3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4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5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6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7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60080" cy="53096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6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13" Type="http://schemas.openxmlformats.org/officeDocument/2006/relationships/theme" Target="../theme/theme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12" Type="http://schemas.openxmlformats.org/officeDocument/2006/relationships/slideLayout" Target="../slideLayouts/slideLayout48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11" Type="http://schemas.openxmlformats.org/officeDocument/2006/relationships/slideLayout" Target="../slideLayouts/slideLayout47.xml"/><Relationship Id="rId5" Type="http://schemas.openxmlformats.org/officeDocument/2006/relationships/slideLayout" Target="../slideLayouts/slideLayout41.xml"/><Relationship Id="rId10" Type="http://schemas.openxmlformats.org/officeDocument/2006/relationships/slideLayout" Target="../slideLayouts/slideLayout46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7" name="CustomShape 2"/>
          <p:cNvSpPr/>
          <p:nvPr/>
        </p:nvSpPr>
        <p:spPr>
          <a:xfrm>
            <a:off x="914040" y="6475320"/>
            <a:ext cx="71352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3" name="CustomShape 4"/>
          <p:cNvSpPr/>
          <p:nvPr/>
        </p:nvSpPr>
        <p:spPr>
          <a:xfrm>
            <a:off x="6145920" y="318960"/>
            <a:ext cx="466632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802.15 15-20-0374-02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r>
              <a:rPr lang="en-US" sz="18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5" name="PlaceHolder 6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08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8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3" name="CustomShape 2"/>
          <p:cNvSpPr/>
          <p:nvPr/>
        </p:nvSpPr>
        <p:spPr>
          <a:xfrm>
            <a:off x="914040" y="6475320"/>
            <a:ext cx="71352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44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5" name="CustomShape 4"/>
          <p:cNvSpPr/>
          <p:nvPr/>
        </p:nvSpPr>
        <p:spPr>
          <a:xfrm>
            <a:off x="6145920" y="318960"/>
            <a:ext cx="466632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802.15 15-20-0374-02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46" name="PlaceHolder 5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47" name="PlaceHolder 6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5" name="CustomShape 2"/>
          <p:cNvSpPr/>
          <p:nvPr/>
        </p:nvSpPr>
        <p:spPr>
          <a:xfrm>
            <a:off x="914040" y="6475320"/>
            <a:ext cx="71352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86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7" name="CustomShape 4"/>
          <p:cNvSpPr/>
          <p:nvPr/>
        </p:nvSpPr>
        <p:spPr>
          <a:xfrm>
            <a:off x="6145920" y="318960"/>
            <a:ext cx="466632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802.15 15-20-0374-02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88" name="PlaceHolder 5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89" name="PlaceHolder 6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27" name="CustomShape 2"/>
          <p:cNvSpPr/>
          <p:nvPr/>
        </p:nvSpPr>
        <p:spPr>
          <a:xfrm>
            <a:off x="914040" y="6475320"/>
            <a:ext cx="71352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28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29" name="CustomShape 4"/>
          <p:cNvSpPr/>
          <p:nvPr/>
        </p:nvSpPr>
        <p:spPr>
          <a:xfrm>
            <a:off x="6145920" y="318960"/>
            <a:ext cx="466632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802.15 15-20-0374-02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130" name="PlaceHolder 5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r>
              <a:rPr lang="en-US" sz="18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131" name="PlaceHolder 6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  <p:sldLayoutId id="2147483699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5/dcn/20/15-20-0378-00-09ma-mec-review-tg9ma.pdf" TargetMode="Externa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CustomShape 1"/>
          <p:cNvSpPr/>
          <p:nvPr/>
        </p:nvSpPr>
        <p:spPr>
          <a:xfrm>
            <a:off x="914400" y="469800"/>
            <a:ext cx="10362240" cy="146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P802.15.9ma Report to EC on Unconditional Approval to go to SA Ballot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175" name="CustomShape 2"/>
          <p:cNvSpPr/>
          <p:nvPr/>
        </p:nvSpPr>
        <p:spPr>
          <a:xfrm>
            <a:off x="1878480" y="1872720"/>
            <a:ext cx="8533440" cy="4752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>
            <a:noAutofit/>
          </a:bodyPr>
          <a:lstStyle/>
          <a:p>
            <a:pPr algn="ctr">
              <a:lnSpc>
                <a:spcPct val="100000"/>
              </a:lnSpc>
              <a:spcBef>
                <a:spcPts val="499"/>
              </a:spcBef>
            </a:pPr>
            <a:r>
              <a:rPr lang="en-US" sz="20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Date:</a:t>
            </a:r>
            <a:r>
              <a:rPr lang="en-US" sz="20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 2020-11-19</a:t>
            </a:r>
            <a:endParaRPr lang="en-US" sz="2000" b="0" strike="noStrike" spc="-1">
              <a:latin typeface="Arial"/>
            </a:endParaRPr>
          </a:p>
        </p:txBody>
      </p:sp>
      <p:sp>
        <p:nvSpPr>
          <p:cNvPr id="176" name="CustomShape 3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177" name="CustomShape 4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78" name="CustomShape 5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67F7634E-36B5-4D78-9F40-AF2951F1CCE6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179" name="CustomShape 6"/>
          <p:cNvSpPr/>
          <p:nvPr/>
        </p:nvSpPr>
        <p:spPr>
          <a:xfrm>
            <a:off x="993600" y="2255760"/>
            <a:ext cx="1446840" cy="379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>
            <a:noAutofit/>
          </a:bodyPr>
          <a:lstStyle/>
          <a:p>
            <a:pPr>
              <a:lnSpc>
                <a:spcPct val="100000"/>
              </a:lnSpc>
              <a:spcBef>
                <a:spcPts val="499"/>
              </a:spcBef>
            </a:pPr>
            <a:r>
              <a:rPr lang="en-US" sz="20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Author(s):</a:t>
            </a:r>
            <a:endParaRPr lang="en-US" sz="2000" b="0" strike="noStrike" spc="-1">
              <a:latin typeface="Arial"/>
            </a:endParaRPr>
          </a:p>
        </p:txBody>
      </p:sp>
      <p:graphicFrame>
        <p:nvGraphicFramePr>
          <p:cNvPr id="180" name="Table 7"/>
          <p:cNvGraphicFramePr/>
          <p:nvPr/>
        </p:nvGraphicFramePr>
        <p:xfrm>
          <a:off x="1154520" y="2815200"/>
          <a:ext cx="10185120" cy="2937600"/>
        </p:xfrm>
        <a:graphic>
          <a:graphicData uri="http://schemas.openxmlformats.org/drawingml/2006/table">
            <a:tbl>
              <a:tblPr/>
              <a:tblGrid>
                <a:gridCol w="1787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311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680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7416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2436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7340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Name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Affiliations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Address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Phone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Email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40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Pat Kinney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Kinney Consulting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pat.kinney@kinneyconsultingllc.com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40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Tero Kivinen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Self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kivinen@iki.fi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3548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CustomShape 1"/>
          <p:cNvSpPr/>
          <p:nvPr/>
        </p:nvSpPr>
        <p:spPr>
          <a:xfrm>
            <a:off x="914400" y="685800"/>
            <a:ext cx="10360080" cy="1064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TG9ma Timeline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220" name="CustomShape 2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221" name="CustomShape 3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22" name="CustomShape 4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7B6B19EA-C3FB-46C8-B64C-79C82DC8A8A7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10</a:t>
            </a:fld>
            <a:endParaRPr lang="en-US" sz="1200" b="0" strike="noStrike" spc="-1">
              <a:latin typeface="Arial"/>
            </a:endParaRPr>
          </a:p>
        </p:txBody>
      </p:sp>
      <p:graphicFrame>
        <p:nvGraphicFramePr>
          <p:cNvPr id="223" name="Table 5"/>
          <p:cNvGraphicFramePr/>
          <p:nvPr/>
        </p:nvGraphicFramePr>
        <p:xfrm>
          <a:off x="1631520" y="2002320"/>
          <a:ext cx="8526960" cy="2224800"/>
        </p:xfrm>
        <a:graphic>
          <a:graphicData uri="http://schemas.openxmlformats.org/drawingml/2006/table">
            <a:tbl>
              <a:tblPr/>
              <a:tblGrid>
                <a:gridCol w="36003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84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42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Open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Close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First SA Ballot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Dec. 7, 2020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Jan 11,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Second SA Ballot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Feb 1,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Feb 16,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Third SA Ballot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Apr 1,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Apr 16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EC to Revcom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Jun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Revcom to SB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Jul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CustomShape 1"/>
          <p:cNvSpPr/>
          <p:nvPr/>
        </p:nvSpPr>
        <p:spPr>
          <a:xfrm>
            <a:off x="914400" y="685800"/>
            <a:ext cx="10360080" cy="1064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Introduction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182" name="CustomShape 2"/>
          <p:cNvSpPr/>
          <p:nvPr/>
        </p:nvSpPr>
        <p:spPr>
          <a:xfrm>
            <a:off x="914400" y="1981080"/>
            <a:ext cx="10360080" cy="4112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This document contains the report to the IEEE 802 Executive Committee in support of a request for unconditional approval to send IEEE P802.15.9ma D2.0 to SA Ballot.</a:t>
            </a:r>
            <a:endParaRPr lang="en-US" sz="2400" b="0" strike="noStrike" spc="-1"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The WG motion to request conditional approval was approved during the November session of the 802.15 working group on 12 November 2020.</a:t>
            </a:r>
            <a:endParaRPr lang="en-US" sz="2400" b="0" strike="noStrike" spc="-1">
              <a:latin typeface="Arial"/>
            </a:endParaRPr>
          </a:p>
          <a:p>
            <a:pPr marL="800280" lvl="1" indent="-342000">
              <a:lnSpc>
                <a:spcPct val="10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Passed in the Working Group  29 yes, 0 no, 0 abstain</a:t>
            </a:r>
            <a:endParaRPr lang="en-US" sz="2000" b="0" strike="noStrike" spc="-1">
              <a:latin typeface="Arial"/>
            </a:endParaRPr>
          </a:p>
        </p:txBody>
      </p:sp>
      <p:sp>
        <p:nvSpPr>
          <p:cNvPr id="183" name="CustomShape 3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D341552F-A244-4390-8C96-50349756DE6E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2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184" name="CustomShape 4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85" name="CustomShape 5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CustomShape 1"/>
          <p:cNvSpPr/>
          <p:nvPr/>
        </p:nvSpPr>
        <p:spPr>
          <a:xfrm>
            <a:off x="914400" y="685800"/>
            <a:ext cx="10360080" cy="1064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Status Summary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187" name="CustomShape 2"/>
          <p:cNvSpPr/>
          <p:nvPr/>
        </p:nvSpPr>
        <p:spPr>
          <a:xfrm>
            <a:off x="914400" y="1981080"/>
            <a:ext cx="10360080" cy="4112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The TG9ma Draft went through two WG Letter Ballots. Draft P802.9ma/D02 achieved &gt; 75% needed for an approved draft</a:t>
            </a:r>
            <a:endParaRPr lang="en-US" sz="2400" b="0" strike="noStrike" spc="-1"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The TG has resolved 91 comments received on drafts P802.15.9/D01, and received no comments for D02.</a:t>
            </a:r>
            <a:endParaRPr lang="en-US" sz="2400" b="0" strike="noStrike" spc="-1">
              <a:latin typeface="Arial"/>
            </a:endParaRPr>
          </a:p>
        </p:txBody>
      </p:sp>
      <p:sp>
        <p:nvSpPr>
          <p:cNvPr id="188" name="CustomShape 3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C71112E9-6366-44D7-A1E8-1BF13E42B6D7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3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189" name="CustomShape 4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90" name="CustomShape 5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CustomShape 1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192" name="CustomShape 2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93" name="CustomShape 3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D859E3E2-10F2-42F1-AF61-DA1C7FE24BB0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4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194" name="CustomShape 4"/>
          <p:cNvSpPr/>
          <p:nvPr/>
        </p:nvSpPr>
        <p:spPr>
          <a:xfrm>
            <a:off x="0" y="685800"/>
            <a:ext cx="10360440" cy="5817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802.15 WG Letter Ballot Results – P802.15.9ma</a:t>
            </a:r>
            <a:endParaRPr lang="en-US" sz="3200" b="0" strike="noStrike" spc="-1">
              <a:latin typeface="Arial"/>
            </a:endParaRPr>
          </a:p>
        </p:txBody>
      </p:sp>
      <p:graphicFrame>
        <p:nvGraphicFramePr>
          <p:cNvPr id="195" name="Table 5"/>
          <p:cNvGraphicFramePr/>
          <p:nvPr/>
        </p:nvGraphicFramePr>
        <p:xfrm>
          <a:off x="335520" y="1412640"/>
          <a:ext cx="11449080" cy="4896360"/>
        </p:xfrm>
        <a:graphic>
          <a:graphicData uri="http://schemas.openxmlformats.org/drawingml/2006/table">
            <a:tbl>
              <a:tblPr/>
              <a:tblGrid>
                <a:gridCol w="607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121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55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08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2884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1792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1792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794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8488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84672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65448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83556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96588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ID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Close Date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Title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Type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Pool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Return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%Return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Abstain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%Abstain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Approve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Disapprove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%Approve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914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178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17-Sep-2020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 Letter Ballot for </a:t>
                      </a: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MS Gothic"/>
                        </a:rPr>
                        <a:t>P802.15.9ma/D01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92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47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51.09%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10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21.28%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35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2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94.59%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14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180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8-Oct-2020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First recirculation draft, P802.15.9ma/D02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Recirculation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92</a:t>
                      </a:r>
                      <a:endParaRPr lang="en-US" sz="12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4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4.35%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1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25%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100%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14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Accumulated Tally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92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48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52.17%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11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22.92%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37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100%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914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910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910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910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9176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CustomShape 1"/>
          <p:cNvSpPr/>
          <p:nvPr/>
        </p:nvSpPr>
        <p:spPr>
          <a:xfrm>
            <a:off x="914400" y="685800"/>
            <a:ext cx="10360080" cy="1064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802.15 WG Letter Ballot Comments – P802.15.9ma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197" name="CustomShape 2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198" name="CustomShape 3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99" name="CustomShape 4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B65D9F83-8AD6-42B0-9CC3-AB984E3B1708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5</a:t>
            </a:fld>
            <a:endParaRPr lang="en-US" sz="1200" b="0" strike="noStrike" spc="-1">
              <a:latin typeface="Arial"/>
            </a:endParaRPr>
          </a:p>
        </p:txBody>
      </p:sp>
      <p:graphicFrame>
        <p:nvGraphicFramePr>
          <p:cNvPr id="200" name="Table 5"/>
          <p:cNvGraphicFramePr/>
          <p:nvPr/>
        </p:nvGraphicFramePr>
        <p:xfrm>
          <a:off x="1310040" y="1751040"/>
          <a:ext cx="9569160" cy="4672440"/>
        </p:xfrm>
        <a:graphic>
          <a:graphicData uri="http://schemas.openxmlformats.org/drawingml/2006/table">
            <a:tbl>
              <a:tblPr/>
              <a:tblGrid>
                <a:gridCol w="10004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671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38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036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6056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Ballot ID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Ballot Close Date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Title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Total Number of Comments received (Yes and No votes)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178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17-Sep-2020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Technical Letter Ballot for P802.15.9ma/D01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91 (34 T, 57 E)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180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8-Oct-2020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First recirculation draft, P802.15.9ma/D02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0 (0 T, 0 E)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832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Total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91 (34 T, 57 E)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CustomShape 1"/>
          <p:cNvSpPr/>
          <p:nvPr/>
        </p:nvSpPr>
        <p:spPr>
          <a:xfrm>
            <a:off x="914400" y="685800"/>
            <a:ext cx="10360080" cy="1064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IEEE-SA Mandatory Editorial Coordination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202" name="CustomShape 2"/>
          <p:cNvSpPr/>
          <p:nvPr/>
        </p:nvSpPr>
        <p:spPr>
          <a:xfrm>
            <a:off x="914400" y="1981080"/>
            <a:ext cx="10360080" cy="4112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Mandatory Editorial Coordination (MEC) completed in the final report doc.: </a:t>
            </a:r>
            <a:r>
              <a:rPr lang="en-US" sz="2400" b="1" strike="noStrike" spc="-1" dirty="0">
                <a:solidFill>
                  <a:schemeClr val="accent2">
                    <a:alpha val="88000"/>
                  </a:schemeClr>
                </a:solidFill>
                <a:latin typeface="Times New Roman"/>
                <a:ea typeface="MS Gothic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IEEE 802.15-20/0378r0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:</a:t>
            </a:r>
            <a:endParaRPr lang="en-US" sz="2400" b="0" strike="noStrike" spc="-1" dirty="0">
              <a:latin typeface="Arial"/>
            </a:endParaRPr>
          </a:p>
        </p:txBody>
      </p:sp>
      <p:sp>
        <p:nvSpPr>
          <p:cNvPr id="203" name="CustomShape 3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3EFA9750-2096-4CEC-806B-2F30A0F34092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6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204" name="CustomShape 4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05" name="CustomShape 5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CustomShape 1"/>
          <p:cNvSpPr/>
          <p:nvPr/>
        </p:nvSpPr>
        <p:spPr>
          <a:xfrm>
            <a:off x="929160" y="640080"/>
            <a:ext cx="10653120" cy="20109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Unsatisfied Technical comments by “No” voting commenter</a:t>
            </a:r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(0 must-be-satisfied comments received in LB180)</a:t>
            </a:r>
            <a:br/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No unsatisfied comments, no No votes in LB180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207" name="CustomShape 2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208" name="CustomShape 3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09" name="CustomShape 4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58EE7539-9983-44C3-AE24-192164C98333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7</a:t>
            </a:fld>
            <a:endParaRPr lang="en-US" sz="1200" b="0" strike="noStrike" spc="-1">
              <a:latin typeface="Arial"/>
            </a:endParaRPr>
          </a:p>
        </p:txBody>
      </p:sp>
      <p:graphicFrame>
        <p:nvGraphicFramePr>
          <p:cNvPr id="210" name="Table 5"/>
          <p:cNvGraphicFramePr/>
          <p:nvPr/>
        </p:nvGraphicFramePr>
        <p:xfrm>
          <a:off x="1780920" y="3087720"/>
          <a:ext cx="8424720" cy="2376000"/>
        </p:xfrm>
        <a:graphic>
          <a:graphicData uri="http://schemas.openxmlformats.org/drawingml/2006/table">
            <a:tbl>
              <a:tblPr/>
              <a:tblGrid>
                <a:gridCol w="4495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6868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6904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34488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Voter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178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180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Total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2776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096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4776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448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Total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" name="CustomShape 1"/>
          <p:cNvSpPr/>
          <p:nvPr/>
        </p:nvSpPr>
        <p:spPr>
          <a:xfrm>
            <a:off x="914400" y="640080"/>
            <a:ext cx="10360080" cy="21024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Unsatisfied Technical Comments in Categories</a:t>
            </a:r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(No must-be-satisfied comments received in LB180)</a:t>
            </a:r>
            <a:br/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No unsatisfied comments, no No votes in LB180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212" name="CustomShape 2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213" name="CustomShape 3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14" name="CustomShape 4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E9ACBA24-AF19-4BBD-B938-DF2D1453F910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8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CustomShape 1"/>
          <p:cNvSpPr/>
          <p:nvPr/>
        </p:nvSpPr>
        <p:spPr>
          <a:xfrm>
            <a:off x="929520" y="640080"/>
            <a:ext cx="10360080" cy="20109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Unsatisfied comments</a:t>
            </a:r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(No must-be-satisfied comments received in LB180)</a:t>
            </a:r>
            <a:br/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No unsatisfied comments, no No votes in LB180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216" name="CustomShape 2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CA2B3E8A-6893-484F-8084-8391C5A6746B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9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217" name="CustomShape 3"/>
          <p:cNvSpPr/>
          <p:nvPr/>
        </p:nvSpPr>
        <p:spPr>
          <a:xfrm>
            <a:off x="929520" y="33372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218" name="CustomShape 4"/>
          <p:cNvSpPr/>
          <p:nvPr/>
        </p:nvSpPr>
        <p:spPr>
          <a:xfrm>
            <a:off x="7143840" y="647748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5776</TotalTime>
  <Words>654</Words>
  <Application>Microsoft Macintosh PowerPoint</Application>
  <PresentationFormat>Widescreen</PresentationFormat>
  <Paragraphs>166</Paragraphs>
  <Slides>10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10</vt:i4>
      </vt:variant>
    </vt:vector>
  </HeadingPairs>
  <TitlesOfParts>
    <vt:vector size="18" baseType="lpstr">
      <vt:lpstr>Arial</vt:lpstr>
      <vt:lpstr>Symbol</vt:lpstr>
      <vt:lpstr>Times New Roman</vt:lpstr>
      <vt:lpstr>Wingdings</vt:lpstr>
      <vt:lpstr>Office Theme</vt:lpstr>
      <vt:lpstr>Office Theme</vt:lpstr>
      <vt:lpstr>Office Theme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P802.15.13</dc:title>
  <dc:subject/>
  <dc:creator>Pat Kinney</dc:creator>
  <dc:description/>
  <cp:lastModifiedBy>Pat Kinney</cp:lastModifiedBy>
  <cp:revision>174</cp:revision>
  <cp:lastPrinted>1601-01-01T00:00:00Z</cp:lastPrinted>
  <dcterms:created xsi:type="dcterms:W3CDTF">2019-11-09T15:46:46Z</dcterms:created>
  <dcterms:modified xsi:type="dcterms:W3CDTF">2020-11-23T22:55:53Z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TPClassification">
    <vt:lpwstr>CTP_NT</vt:lpwstr>
  </property>
  <property fmtid="{D5CDD505-2E9C-101B-9397-08002B2CF9AE}" pid="4" name="CTP_BU">
    <vt:lpwstr>NA</vt:lpwstr>
  </property>
  <property fmtid="{D5CDD505-2E9C-101B-9397-08002B2CF9AE}" pid="5" name="CTP_IDSID">
    <vt:lpwstr>NA</vt:lpwstr>
  </property>
  <property fmtid="{D5CDD505-2E9C-101B-9397-08002B2CF9AE}" pid="6" name="CTP_TimeStamp">
    <vt:lpwstr>2020-02-02 19:26:57Z</vt:lpwstr>
  </property>
  <property fmtid="{D5CDD505-2E9C-101B-9397-08002B2CF9AE}" pid="7" name="CTP_WWID">
    <vt:lpwstr>NA</vt:lpwstr>
  </property>
  <property fmtid="{D5CDD505-2E9C-101B-9397-08002B2CF9AE}" pid="8" name="HiddenSlides">
    <vt:i4>0</vt:i4>
  </property>
  <property fmtid="{D5CDD505-2E9C-101B-9397-08002B2CF9AE}" pid="9" name="HyperlinksChanged">
    <vt:bool>false</vt:bool>
  </property>
  <property fmtid="{D5CDD505-2E9C-101B-9397-08002B2CF9AE}" pid="10" name="LinksUpToDate">
    <vt:bool>false</vt:bool>
  </property>
  <property fmtid="{D5CDD505-2E9C-101B-9397-08002B2CF9AE}" pid="11" name="MMClips">
    <vt:i4>0</vt:i4>
  </property>
  <property fmtid="{D5CDD505-2E9C-101B-9397-08002B2CF9AE}" pid="12" name="Notes">
    <vt:i4>7</vt:i4>
  </property>
  <property fmtid="{D5CDD505-2E9C-101B-9397-08002B2CF9AE}" pid="13" name="PresentationFormat">
    <vt:lpwstr>Widescreen</vt:lpwstr>
  </property>
  <property fmtid="{D5CDD505-2E9C-101B-9397-08002B2CF9AE}" pid="14" name="ScaleCrop">
    <vt:bool>false</vt:bool>
  </property>
  <property fmtid="{D5CDD505-2E9C-101B-9397-08002B2CF9AE}" pid="15" name="ShareDoc">
    <vt:bool>false</vt:bool>
  </property>
  <property fmtid="{D5CDD505-2E9C-101B-9397-08002B2CF9AE}" pid="16" name="Slides">
    <vt:i4>10</vt:i4>
  </property>
  <property fmtid="{D5CDD505-2E9C-101B-9397-08002B2CF9AE}" pid="17" name="TitusGUID">
    <vt:lpwstr>8cbb5918-7074-460f-8109-a37032fced48</vt:lpwstr>
  </property>
</Properties>
</file>