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6"/>
  </p:notesMasterIdLst>
  <p:handoutMasterIdLst>
    <p:handoutMasterId r:id="rId27"/>
  </p:handoutMasterIdLst>
  <p:sldIdLst>
    <p:sldId id="263" r:id="rId2"/>
    <p:sldId id="270" r:id="rId3"/>
    <p:sldId id="271" r:id="rId4"/>
    <p:sldId id="288" r:id="rId5"/>
    <p:sldId id="289" r:id="rId6"/>
    <p:sldId id="293" r:id="rId7"/>
    <p:sldId id="299" r:id="rId8"/>
    <p:sldId id="300" r:id="rId9"/>
    <p:sldId id="295" r:id="rId10"/>
    <p:sldId id="296" r:id="rId11"/>
    <p:sldId id="294" r:id="rId12"/>
    <p:sldId id="297" r:id="rId13"/>
    <p:sldId id="298" r:id="rId14"/>
    <p:sldId id="301" r:id="rId15"/>
    <p:sldId id="302" r:id="rId16"/>
    <p:sldId id="304" r:id="rId17"/>
    <p:sldId id="305" r:id="rId18"/>
    <p:sldId id="306" r:id="rId19"/>
    <p:sldId id="307" r:id="rId20"/>
    <p:sldId id="308" r:id="rId21"/>
    <p:sldId id="309" r:id="rId22"/>
    <p:sldId id="310" r:id="rId23"/>
    <p:sldId id="311" r:id="rId24"/>
    <p:sldId id="303" r:id="rId25"/>
  </p:sldIdLst>
  <p:sldSz cx="9144000" cy="6858000" type="screen4x3"/>
  <p:notesSz cx="6934200" cy="9280525"/>
  <p:defaultTextStyle>
    <a:defPPr>
      <a:defRPr lang="en-US"/>
    </a:defPPr>
    <a:lvl1pPr algn="l" rtl="0" eaLnBrk="0" fontAlgn="base" hangingPunct="0">
      <a:spcBef>
        <a:spcPct val="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淡色スタイル 1 - アクセント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439"/>
    <p:restoredTop sz="94732"/>
  </p:normalViewPr>
  <p:slideViewPr>
    <p:cSldViewPr showGuides="1">
      <p:cViewPr varScale="1">
        <p:scale>
          <a:sx n="89" d="100"/>
          <a:sy n="89" d="100"/>
        </p:scale>
        <p:origin x="3056" y="176"/>
      </p:cViewPr>
      <p:guideLst>
        <p:guide orient="horz" pos="2160"/>
        <p:guide pos="288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3544888" y="177800"/>
            <a:ext cx="2693987"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r" defTabSz="933450">
              <a:defRPr sz="1400" b="1"/>
            </a:lvl1pPr>
          </a:lstStyle>
          <a:p>
            <a:r>
              <a:rPr lang="en-US" altLang="ja-JP"/>
              <a:t>doc.: IEEE 802.15-&lt;doc#&gt;</a:t>
            </a:r>
          </a:p>
        </p:txBody>
      </p:sp>
      <p:sp>
        <p:nvSpPr>
          <p:cNvPr id="3075" name="Rectangle 3"/>
          <p:cNvSpPr>
            <a:spLocks noGrp="1" noChangeArrowheads="1"/>
          </p:cNvSpPr>
          <p:nvPr>
            <p:ph type="dt" sz="quarter" idx="1"/>
          </p:nvPr>
        </p:nvSpPr>
        <p:spPr bwMode="auto">
          <a:xfrm>
            <a:off x="695325" y="177800"/>
            <a:ext cx="2309813"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defTabSz="933450">
              <a:defRPr sz="1400" b="1"/>
            </a:lvl1pPr>
          </a:lstStyle>
          <a:p>
            <a:r>
              <a:rPr lang="en-US" altLang="ja-JP"/>
              <a:t>&lt;month year&gt;</a:t>
            </a:r>
          </a:p>
        </p:txBody>
      </p:sp>
      <p:sp>
        <p:nvSpPr>
          <p:cNvPr id="3076" name="Rectangle 4"/>
          <p:cNvSpPr>
            <a:spLocks noGrp="1" noChangeArrowheads="1"/>
          </p:cNvSpPr>
          <p:nvPr>
            <p:ph type="ftr" sz="quarter" idx="2"/>
          </p:nvPr>
        </p:nvSpPr>
        <p:spPr bwMode="auto">
          <a:xfrm>
            <a:off x="4160838" y="8982075"/>
            <a:ext cx="2157412"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r" defTabSz="933450">
              <a:defRPr sz="1000"/>
            </a:lvl1pPr>
          </a:lstStyle>
          <a:p>
            <a:r>
              <a:rPr lang="en-US" altLang="ja-JP"/>
              <a:t>&lt;author&gt;, &lt;company&gt;</a:t>
            </a:r>
          </a:p>
        </p:txBody>
      </p:sp>
      <p:sp>
        <p:nvSpPr>
          <p:cNvPr id="3077" name="Rectangle 5"/>
          <p:cNvSpPr>
            <a:spLocks noGrp="1" noChangeArrowheads="1"/>
          </p:cNvSpPr>
          <p:nvPr>
            <p:ph type="sldNum" sz="quarter" idx="3"/>
          </p:nvPr>
        </p:nvSpPr>
        <p:spPr bwMode="auto">
          <a:xfrm>
            <a:off x="2697163" y="8982075"/>
            <a:ext cx="1385887"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ctr" defTabSz="933450">
              <a:defRPr sz="1000"/>
            </a:lvl1pPr>
          </a:lstStyle>
          <a:p>
            <a:r>
              <a:rPr lang="en-US" altLang="ja-JP"/>
              <a:t>Page </a:t>
            </a:r>
            <a:fld id="{79F9A28A-DB77-4775-B2E2-A1DD527BA933}" type="slidenum">
              <a:rPr lang="en-US" altLang="ja-JP"/>
              <a:pPr/>
              <a:t>‹#›</a:t>
            </a:fld>
            <a:endParaRPr lang="en-US" altLang="ja-JP"/>
          </a:p>
        </p:txBody>
      </p:sp>
      <p:sp>
        <p:nvSpPr>
          <p:cNvPr id="3078" name="Line 6"/>
          <p:cNvSpPr>
            <a:spLocks noChangeShapeType="1"/>
          </p:cNvSpPr>
          <p:nvPr/>
        </p:nvSpPr>
        <p:spPr bwMode="auto">
          <a:xfrm>
            <a:off x="693738" y="387350"/>
            <a:ext cx="5546725"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079" name="Rectangle 7"/>
          <p:cNvSpPr>
            <a:spLocks noChangeArrowheads="1"/>
          </p:cNvSpPr>
          <p:nvPr/>
        </p:nvSpPr>
        <p:spPr bwMode="auto">
          <a:xfrm>
            <a:off x="693738" y="8982075"/>
            <a:ext cx="711200"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933450">
              <a:defRPr sz="2400">
                <a:solidFill>
                  <a:schemeClr val="tx1"/>
                </a:solidFill>
                <a:latin typeface="Times New Roman" pitchFamily="18" charset="0"/>
              </a:defRPr>
            </a:lvl1pPr>
            <a:lvl2pPr marL="461963" defTabSz="933450">
              <a:defRPr sz="2400">
                <a:solidFill>
                  <a:schemeClr val="tx1"/>
                </a:solidFill>
                <a:latin typeface="Times New Roman" pitchFamily="18" charset="0"/>
              </a:defRPr>
            </a:lvl2pPr>
            <a:lvl3pPr marL="923925" defTabSz="933450">
              <a:defRPr sz="2400">
                <a:solidFill>
                  <a:schemeClr val="tx1"/>
                </a:solidFill>
                <a:latin typeface="Times New Roman" pitchFamily="18" charset="0"/>
              </a:defRPr>
            </a:lvl3pPr>
            <a:lvl4pPr marL="1387475" defTabSz="933450">
              <a:defRPr sz="2400">
                <a:solidFill>
                  <a:schemeClr val="tx1"/>
                </a:solidFill>
                <a:latin typeface="Times New Roman" pitchFamily="18" charset="0"/>
              </a:defRPr>
            </a:lvl4pPr>
            <a:lvl5pPr marL="1849438" defTabSz="933450">
              <a:defRPr sz="2400">
                <a:solidFill>
                  <a:schemeClr val="tx1"/>
                </a:solidFill>
                <a:latin typeface="Times New Roman" pitchFamily="18" charset="0"/>
              </a:defRPr>
            </a:lvl5pPr>
            <a:lvl6pPr marL="2306638" defTabSz="933450" eaLnBrk="0" fontAlgn="base" hangingPunct="0">
              <a:spcBef>
                <a:spcPct val="0"/>
              </a:spcBef>
              <a:spcAft>
                <a:spcPct val="0"/>
              </a:spcAft>
              <a:defRPr sz="2400">
                <a:solidFill>
                  <a:schemeClr val="tx1"/>
                </a:solidFill>
                <a:latin typeface="Times New Roman" pitchFamily="18" charset="0"/>
              </a:defRPr>
            </a:lvl6pPr>
            <a:lvl7pPr marL="2763838" defTabSz="933450" eaLnBrk="0" fontAlgn="base" hangingPunct="0">
              <a:spcBef>
                <a:spcPct val="0"/>
              </a:spcBef>
              <a:spcAft>
                <a:spcPct val="0"/>
              </a:spcAft>
              <a:defRPr sz="2400">
                <a:solidFill>
                  <a:schemeClr val="tx1"/>
                </a:solidFill>
                <a:latin typeface="Times New Roman" pitchFamily="18" charset="0"/>
              </a:defRPr>
            </a:lvl7pPr>
            <a:lvl8pPr marL="3221038" defTabSz="933450" eaLnBrk="0" fontAlgn="base" hangingPunct="0">
              <a:spcBef>
                <a:spcPct val="0"/>
              </a:spcBef>
              <a:spcAft>
                <a:spcPct val="0"/>
              </a:spcAft>
              <a:defRPr sz="2400">
                <a:solidFill>
                  <a:schemeClr val="tx1"/>
                </a:solidFill>
                <a:latin typeface="Times New Roman" pitchFamily="18" charset="0"/>
              </a:defRPr>
            </a:lvl8pPr>
            <a:lvl9pPr marL="3678238" defTabSz="933450" eaLnBrk="0" fontAlgn="base" hangingPunct="0">
              <a:spcBef>
                <a:spcPct val="0"/>
              </a:spcBef>
              <a:spcAft>
                <a:spcPct val="0"/>
              </a:spcAft>
              <a:defRPr sz="2400">
                <a:solidFill>
                  <a:schemeClr val="tx1"/>
                </a:solidFill>
                <a:latin typeface="Times New Roman" pitchFamily="18" charset="0"/>
              </a:defRPr>
            </a:lvl9pPr>
          </a:lstStyle>
          <a:p>
            <a:r>
              <a:rPr lang="en-US" altLang="ja-JP" sz="1200"/>
              <a:t>Submission</a:t>
            </a:r>
          </a:p>
        </p:txBody>
      </p:sp>
      <p:sp>
        <p:nvSpPr>
          <p:cNvPr id="3080" name="Line 8"/>
          <p:cNvSpPr>
            <a:spLocks noChangeShapeType="1"/>
          </p:cNvSpPr>
          <p:nvPr/>
        </p:nvSpPr>
        <p:spPr bwMode="auto">
          <a:xfrm>
            <a:off x="693738" y="8970963"/>
            <a:ext cx="570071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Tree>
    <p:extLst>
      <p:ext uri="{BB962C8B-B14F-4D97-AF65-F5344CB8AC3E}">
        <p14:creationId xmlns:p14="http://schemas.microsoft.com/office/powerpoint/2010/main" val="18249342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3467100" y="98425"/>
            <a:ext cx="2814638"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r" defTabSz="933450">
              <a:defRPr sz="1400" b="1"/>
            </a:lvl1pPr>
          </a:lstStyle>
          <a:p>
            <a:r>
              <a:rPr lang="en-US" altLang="ja-JP"/>
              <a:t>doc.: IEEE 802.15-&lt;doc#&gt;</a:t>
            </a:r>
          </a:p>
        </p:txBody>
      </p:sp>
      <p:sp>
        <p:nvSpPr>
          <p:cNvPr id="2051" name="Rectangle 3"/>
          <p:cNvSpPr>
            <a:spLocks noGrp="1" noChangeArrowheads="1"/>
          </p:cNvSpPr>
          <p:nvPr>
            <p:ph type="dt" idx="1"/>
          </p:nvPr>
        </p:nvSpPr>
        <p:spPr bwMode="auto">
          <a:xfrm>
            <a:off x="654050" y="98425"/>
            <a:ext cx="2736850"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defTabSz="933450">
              <a:defRPr sz="1400" b="1"/>
            </a:lvl1pPr>
          </a:lstStyle>
          <a:p>
            <a:r>
              <a:rPr lang="en-US" altLang="ja-JP"/>
              <a:t>&lt;month year&gt;</a:t>
            </a:r>
          </a:p>
        </p:txBody>
      </p:sp>
      <p:sp>
        <p:nvSpPr>
          <p:cNvPr id="2052" name="Rectangle 4"/>
          <p:cNvSpPr>
            <a:spLocks noGrp="1" noRot="1" noChangeAspect="1" noChangeArrowheads="1" noTextEdit="1"/>
          </p:cNvSpPr>
          <p:nvPr>
            <p:ph type="sldImg" idx="2"/>
          </p:nvPr>
        </p:nvSpPr>
        <p:spPr bwMode="auto">
          <a:xfrm>
            <a:off x="1152525" y="701675"/>
            <a:ext cx="4629150" cy="3468688"/>
          </a:xfrm>
          <a:prstGeom prst="rect">
            <a:avLst/>
          </a:prstGeom>
          <a:noFill/>
          <a:ln w="127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3" name="Rectangle 5"/>
          <p:cNvSpPr>
            <a:spLocks noGrp="1" noChangeArrowheads="1"/>
          </p:cNvSpPr>
          <p:nvPr>
            <p:ph type="body" sz="quarter" idx="3"/>
          </p:nvPr>
        </p:nvSpPr>
        <p:spPr bwMode="auto">
          <a:xfrm>
            <a:off x="923925" y="4408488"/>
            <a:ext cx="5086350" cy="417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62" tIns="46038" rIns="93662" bIns="46038"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2054" name="Rectangle 6"/>
          <p:cNvSpPr>
            <a:spLocks noGrp="1" noChangeArrowheads="1"/>
          </p:cNvSpPr>
          <p:nvPr>
            <p:ph type="ftr" sz="quarter" idx="4"/>
          </p:nvPr>
        </p:nvSpPr>
        <p:spPr bwMode="auto">
          <a:xfrm>
            <a:off x="3771900" y="8985250"/>
            <a:ext cx="2509838"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5pPr marL="457200" lvl="4" algn="r" defTabSz="933450">
              <a:defRPr/>
            </a:lvl5pPr>
          </a:lstStyle>
          <a:p>
            <a:pPr lvl="4"/>
            <a:r>
              <a:rPr lang="en-US" altLang="ja-JP"/>
              <a:t>&lt;author&gt;, &lt;company&gt;</a:t>
            </a:r>
          </a:p>
        </p:txBody>
      </p:sp>
      <p:sp>
        <p:nvSpPr>
          <p:cNvPr id="2055" name="Rectangle 7"/>
          <p:cNvSpPr>
            <a:spLocks noGrp="1" noChangeArrowheads="1"/>
          </p:cNvSpPr>
          <p:nvPr>
            <p:ph type="sldNum" sz="quarter" idx="5"/>
          </p:nvPr>
        </p:nvSpPr>
        <p:spPr bwMode="auto">
          <a:xfrm>
            <a:off x="2933700" y="8985250"/>
            <a:ext cx="801688"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r" defTabSz="933450">
              <a:defRPr/>
            </a:lvl1pPr>
          </a:lstStyle>
          <a:p>
            <a:r>
              <a:rPr lang="en-US" altLang="ja-JP"/>
              <a:t>Page </a:t>
            </a:r>
            <a:fld id="{8C5DB9EC-F8CF-4223-B88B-EAC89F4A2CEB}" type="slidenum">
              <a:rPr lang="en-US" altLang="ja-JP"/>
              <a:pPr/>
              <a:t>‹#›</a:t>
            </a:fld>
            <a:endParaRPr lang="en-US" altLang="ja-JP"/>
          </a:p>
        </p:txBody>
      </p:sp>
      <p:sp>
        <p:nvSpPr>
          <p:cNvPr id="2056" name="Rectangle 8"/>
          <p:cNvSpPr>
            <a:spLocks noChangeArrowheads="1"/>
          </p:cNvSpPr>
          <p:nvPr/>
        </p:nvSpPr>
        <p:spPr bwMode="auto">
          <a:xfrm>
            <a:off x="723900" y="8985250"/>
            <a:ext cx="711200"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US" altLang="ja-JP"/>
              <a:t>Submission</a:t>
            </a:r>
          </a:p>
        </p:txBody>
      </p:sp>
      <p:sp>
        <p:nvSpPr>
          <p:cNvPr id="2057" name="Line 9"/>
          <p:cNvSpPr>
            <a:spLocks noChangeShapeType="1"/>
          </p:cNvSpPr>
          <p:nvPr/>
        </p:nvSpPr>
        <p:spPr bwMode="auto">
          <a:xfrm>
            <a:off x="723900" y="8983663"/>
            <a:ext cx="54864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58" name="Line 10"/>
          <p:cNvSpPr>
            <a:spLocks noChangeShapeType="1"/>
          </p:cNvSpPr>
          <p:nvPr/>
        </p:nvSpPr>
        <p:spPr bwMode="auto">
          <a:xfrm>
            <a:off x="647700" y="296863"/>
            <a:ext cx="56388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Tree>
    <p:extLst>
      <p:ext uri="{BB962C8B-B14F-4D97-AF65-F5344CB8AC3E}">
        <p14:creationId xmlns:p14="http://schemas.microsoft.com/office/powerpoint/2010/main" val="2849542570"/>
      </p:ext>
    </p:extLst>
  </p:cSld>
  <p:clrMap bg1="lt1" tx1="dk1" bg2="lt2" tx2="dk2" accent1="accent1" accent2="accent2" accent3="accent3" accent4="accent4" accent5="accent5" accent6="accent6" hlink="hlink" folHlink="folHlink"/>
  <p:hf/>
  <p:notesStyle>
    <a:lvl1pPr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1143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2286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3429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4572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54113" y="701675"/>
            <a:ext cx="4625975" cy="3468688"/>
          </a:xfrm>
        </p:spPr>
      </p:sp>
      <p:sp>
        <p:nvSpPr>
          <p:cNvPr id="3" name="ノート プレースホルダー 2"/>
          <p:cNvSpPr>
            <a:spLocks noGrp="1"/>
          </p:cNvSpPr>
          <p:nvPr>
            <p:ph type="body" idx="1"/>
          </p:nvPr>
        </p:nvSpPr>
        <p:spPr/>
        <p:txBody>
          <a:bodyPr/>
          <a:lstStyle/>
          <a:p>
            <a:endParaRPr kumimoji="1" lang="ja-JP" altLang="en-US"/>
          </a:p>
        </p:txBody>
      </p:sp>
      <p:sp>
        <p:nvSpPr>
          <p:cNvPr id="4" name="ヘッダー プレースホルダー 3"/>
          <p:cNvSpPr>
            <a:spLocks noGrp="1"/>
          </p:cNvSpPr>
          <p:nvPr>
            <p:ph type="hdr" sz="quarter"/>
          </p:nvPr>
        </p:nvSpPr>
        <p:spPr/>
        <p:txBody>
          <a:bodyPr/>
          <a:lstStyle/>
          <a:p>
            <a:r>
              <a:rPr lang="en-US" altLang="ja-JP"/>
              <a:t>doc.: IEEE 802.15-&lt;doc#&gt;</a:t>
            </a:r>
          </a:p>
        </p:txBody>
      </p:sp>
      <p:sp>
        <p:nvSpPr>
          <p:cNvPr id="5" name="日付プレースホルダー 4"/>
          <p:cNvSpPr>
            <a:spLocks noGrp="1"/>
          </p:cNvSpPr>
          <p:nvPr>
            <p:ph type="dt" idx="1"/>
          </p:nvPr>
        </p:nvSpPr>
        <p:spPr/>
        <p:txBody>
          <a:bodyPr/>
          <a:lstStyle/>
          <a:p>
            <a:r>
              <a:rPr lang="en-US" altLang="ja-JP"/>
              <a:t>&lt;month year&gt;</a:t>
            </a:r>
          </a:p>
        </p:txBody>
      </p:sp>
      <p:sp>
        <p:nvSpPr>
          <p:cNvPr id="6" name="フッター プレースホルダー 5"/>
          <p:cNvSpPr>
            <a:spLocks noGrp="1"/>
          </p:cNvSpPr>
          <p:nvPr>
            <p:ph type="ftr" sz="quarter" idx="4"/>
          </p:nvPr>
        </p:nvSpPr>
        <p:spPr/>
        <p:txBody>
          <a:bodyPr/>
          <a:lstStyle/>
          <a:p>
            <a:pPr lvl="4"/>
            <a:r>
              <a:rPr lang="en-US" altLang="ja-JP"/>
              <a:t>&lt;author&gt;, &lt;company&gt;</a:t>
            </a:r>
          </a:p>
        </p:txBody>
      </p:sp>
      <p:sp>
        <p:nvSpPr>
          <p:cNvPr id="7" name="スライド番号プレースホルダー 6"/>
          <p:cNvSpPr>
            <a:spLocks noGrp="1"/>
          </p:cNvSpPr>
          <p:nvPr>
            <p:ph type="sldNum" sz="quarter" idx="5"/>
          </p:nvPr>
        </p:nvSpPr>
        <p:spPr/>
        <p:txBody>
          <a:bodyPr/>
          <a:lstStyle/>
          <a:p>
            <a:r>
              <a:rPr lang="en-US" altLang="ja-JP"/>
              <a:t>Page </a:t>
            </a:r>
            <a:fld id="{8C5DB9EC-F8CF-4223-B88B-EAC89F4A2CEB}" type="slidenum">
              <a:rPr lang="en-US" altLang="ja-JP" smtClean="0"/>
              <a:pPr/>
              <a:t>17</a:t>
            </a:fld>
            <a:endParaRPr lang="en-US" altLang="ja-JP"/>
          </a:p>
        </p:txBody>
      </p:sp>
    </p:spTree>
    <p:extLst>
      <p:ext uri="{BB962C8B-B14F-4D97-AF65-F5344CB8AC3E}">
        <p14:creationId xmlns:p14="http://schemas.microsoft.com/office/powerpoint/2010/main" val="3304019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54113" y="701675"/>
            <a:ext cx="4625975" cy="3468688"/>
          </a:xfrm>
        </p:spPr>
      </p:sp>
      <p:sp>
        <p:nvSpPr>
          <p:cNvPr id="3" name="ノート プレースホルダー 2"/>
          <p:cNvSpPr>
            <a:spLocks noGrp="1"/>
          </p:cNvSpPr>
          <p:nvPr>
            <p:ph type="body" idx="1"/>
          </p:nvPr>
        </p:nvSpPr>
        <p:spPr/>
        <p:txBody>
          <a:bodyPr/>
          <a:lstStyle/>
          <a:p>
            <a:endParaRPr kumimoji="1" lang="ja-JP" altLang="en-US"/>
          </a:p>
        </p:txBody>
      </p:sp>
      <p:sp>
        <p:nvSpPr>
          <p:cNvPr id="4" name="ヘッダー プレースホルダー 3"/>
          <p:cNvSpPr>
            <a:spLocks noGrp="1"/>
          </p:cNvSpPr>
          <p:nvPr>
            <p:ph type="hdr" sz="quarter"/>
          </p:nvPr>
        </p:nvSpPr>
        <p:spPr/>
        <p:txBody>
          <a:bodyPr/>
          <a:lstStyle/>
          <a:p>
            <a:r>
              <a:rPr lang="en-US" altLang="ja-JP"/>
              <a:t>doc.: IEEE 802.15-&lt;doc#&gt;</a:t>
            </a:r>
          </a:p>
        </p:txBody>
      </p:sp>
      <p:sp>
        <p:nvSpPr>
          <p:cNvPr id="5" name="日付プレースホルダー 4"/>
          <p:cNvSpPr>
            <a:spLocks noGrp="1"/>
          </p:cNvSpPr>
          <p:nvPr>
            <p:ph type="dt" idx="1"/>
          </p:nvPr>
        </p:nvSpPr>
        <p:spPr/>
        <p:txBody>
          <a:bodyPr/>
          <a:lstStyle/>
          <a:p>
            <a:r>
              <a:rPr lang="en-US" altLang="ja-JP"/>
              <a:t>&lt;month year&gt;</a:t>
            </a:r>
          </a:p>
        </p:txBody>
      </p:sp>
      <p:sp>
        <p:nvSpPr>
          <p:cNvPr id="6" name="フッター プレースホルダー 5"/>
          <p:cNvSpPr>
            <a:spLocks noGrp="1"/>
          </p:cNvSpPr>
          <p:nvPr>
            <p:ph type="ftr" sz="quarter" idx="4"/>
          </p:nvPr>
        </p:nvSpPr>
        <p:spPr/>
        <p:txBody>
          <a:bodyPr/>
          <a:lstStyle/>
          <a:p>
            <a:pPr lvl="4"/>
            <a:r>
              <a:rPr lang="en-US" altLang="ja-JP"/>
              <a:t>&lt;author&gt;, &lt;company&gt;</a:t>
            </a:r>
          </a:p>
        </p:txBody>
      </p:sp>
      <p:sp>
        <p:nvSpPr>
          <p:cNvPr id="7" name="スライド番号プレースホルダー 6"/>
          <p:cNvSpPr>
            <a:spLocks noGrp="1"/>
          </p:cNvSpPr>
          <p:nvPr>
            <p:ph type="sldNum" sz="quarter" idx="5"/>
          </p:nvPr>
        </p:nvSpPr>
        <p:spPr/>
        <p:txBody>
          <a:bodyPr/>
          <a:lstStyle/>
          <a:p>
            <a:r>
              <a:rPr lang="en-US" altLang="ja-JP"/>
              <a:t>Page </a:t>
            </a:r>
            <a:fld id="{8C5DB9EC-F8CF-4223-B88B-EAC89F4A2CEB}" type="slidenum">
              <a:rPr lang="en-US" altLang="ja-JP" smtClean="0"/>
              <a:pPr/>
              <a:t>18</a:t>
            </a:fld>
            <a:endParaRPr lang="en-US" altLang="ja-JP"/>
          </a:p>
        </p:txBody>
      </p:sp>
    </p:spTree>
    <p:extLst>
      <p:ext uri="{BB962C8B-B14F-4D97-AF65-F5344CB8AC3E}">
        <p14:creationId xmlns:p14="http://schemas.microsoft.com/office/powerpoint/2010/main" val="2910948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54113" y="701675"/>
            <a:ext cx="4625975" cy="3468688"/>
          </a:xfrm>
        </p:spPr>
      </p:sp>
      <p:sp>
        <p:nvSpPr>
          <p:cNvPr id="3" name="ノート プレースホルダー 2"/>
          <p:cNvSpPr>
            <a:spLocks noGrp="1"/>
          </p:cNvSpPr>
          <p:nvPr>
            <p:ph type="body" idx="1"/>
          </p:nvPr>
        </p:nvSpPr>
        <p:spPr/>
        <p:txBody>
          <a:bodyPr/>
          <a:lstStyle/>
          <a:p>
            <a:endParaRPr kumimoji="1" lang="ja-JP" altLang="en-US"/>
          </a:p>
        </p:txBody>
      </p:sp>
      <p:sp>
        <p:nvSpPr>
          <p:cNvPr id="4" name="ヘッダー プレースホルダー 3"/>
          <p:cNvSpPr>
            <a:spLocks noGrp="1"/>
          </p:cNvSpPr>
          <p:nvPr>
            <p:ph type="hdr" sz="quarter"/>
          </p:nvPr>
        </p:nvSpPr>
        <p:spPr/>
        <p:txBody>
          <a:bodyPr/>
          <a:lstStyle/>
          <a:p>
            <a:r>
              <a:rPr lang="en-US" altLang="ja-JP"/>
              <a:t>doc.: IEEE 802.15-&lt;doc#&gt;</a:t>
            </a:r>
          </a:p>
        </p:txBody>
      </p:sp>
      <p:sp>
        <p:nvSpPr>
          <p:cNvPr id="5" name="日付プレースホルダー 4"/>
          <p:cNvSpPr>
            <a:spLocks noGrp="1"/>
          </p:cNvSpPr>
          <p:nvPr>
            <p:ph type="dt" idx="1"/>
          </p:nvPr>
        </p:nvSpPr>
        <p:spPr/>
        <p:txBody>
          <a:bodyPr/>
          <a:lstStyle/>
          <a:p>
            <a:r>
              <a:rPr lang="en-US" altLang="ja-JP"/>
              <a:t>&lt;month year&gt;</a:t>
            </a:r>
          </a:p>
        </p:txBody>
      </p:sp>
      <p:sp>
        <p:nvSpPr>
          <p:cNvPr id="6" name="フッター プレースホルダー 5"/>
          <p:cNvSpPr>
            <a:spLocks noGrp="1"/>
          </p:cNvSpPr>
          <p:nvPr>
            <p:ph type="ftr" sz="quarter" idx="4"/>
          </p:nvPr>
        </p:nvSpPr>
        <p:spPr/>
        <p:txBody>
          <a:bodyPr/>
          <a:lstStyle/>
          <a:p>
            <a:pPr lvl="4"/>
            <a:r>
              <a:rPr lang="en-US" altLang="ja-JP"/>
              <a:t>&lt;author&gt;, &lt;company&gt;</a:t>
            </a:r>
          </a:p>
        </p:txBody>
      </p:sp>
      <p:sp>
        <p:nvSpPr>
          <p:cNvPr id="7" name="スライド番号プレースホルダー 6"/>
          <p:cNvSpPr>
            <a:spLocks noGrp="1"/>
          </p:cNvSpPr>
          <p:nvPr>
            <p:ph type="sldNum" sz="quarter" idx="5"/>
          </p:nvPr>
        </p:nvSpPr>
        <p:spPr/>
        <p:txBody>
          <a:bodyPr/>
          <a:lstStyle/>
          <a:p>
            <a:r>
              <a:rPr lang="en-US" altLang="ja-JP"/>
              <a:t>Page </a:t>
            </a:r>
            <a:fld id="{8C5DB9EC-F8CF-4223-B88B-EAC89F4A2CEB}" type="slidenum">
              <a:rPr lang="en-US" altLang="ja-JP" smtClean="0"/>
              <a:pPr/>
              <a:t>19</a:t>
            </a:fld>
            <a:endParaRPr lang="en-US" altLang="ja-JP"/>
          </a:p>
        </p:txBody>
      </p:sp>
    </p:spTree>
    <p:extLst>
      <p:ext uri="{BB962C8B-B14F-4D97-AF65-F5344CB8AC3E}">
        <p14:creationId xmlns:p14="http://schemas.microsoft.com/office/powerpoint/2010/main" val="2645584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54113" y="701675"/>
            <a:ext cx="4625975" cy="3468688"/>
          </a:xfrm>
        </p:spPr>
      </p:sp>
      <p:sp>
        <p:nvSpPr>
          <p:cNvPr id="3" name="ノート プレースホルダー 2"/>
          <p:cNvSpPr>
            <a:spLocks noGrp="1"/>
          </p:cNvSpPr>
          <p:nvPr>
            <p:ph type="body" idx="1"/>
          </p:nvPr>
        </p:nvSpPr>
        <p:spPr/>
        <p:txBody>
          <a:bodyPr/>
          <a:lstStyle/>
          <a:p>
            <a:endParaRPr kumimoji="1" lang="ja-JP" altLang="en-US"/>
          </a:p>
        </p:txBody>
      </p:sp>
      <p:sp>
        <p:nvSpPr>
          <p:cNvPr id="4" name="ヘッダー プレースホルダー 3"/>
          <p:cNvSpPr>
            <a:spLocks noGrp="1"/>
          </p:cNvSpPr>
          <p:nvPr>
            <p:ph type="hdr" sz="quarter"/>
          </p:nvPr>
        </p:nvSpPr>
        <p:spPr/>
        <p:txBody>
          <a:bodyPr/>
          <a:lstStyle/>
          <a:p>
            <a:r>
              <a:rPr lang="en-US" altLang="ja-JP"/>
              <a:t>doc.: IEEE 802.15-&lt;doc#&gt;</a:t>
            </a:r>
          </a:p>
        </p:txBody>
      </p:sp>
      <p:sp>
        <p:nvSpPr>
          <p:cNvPr id="5" name="日付プレースホルダー 4"/>
          <p:cNvSpPr>
            <a:spLocks noGrp="1"/>
          </p:cNvSpPr>
          <p:nvPr>
            <p:ph type="dt" idx="1"/>
          </p:nvPr>
        </p:nvSpPr>
        <p:spPr/>
        <p:txBody>
          <a:bodyPr/>
          <a:lstStyle/>
          <a:p>
            <a:r>
              <a:rPr lang="en-US" altLang="ja-JP"/>
              <a:t>&lt;month year&gt;</a:t>
            </a:r>
          </a:p>
        </p:txBody>
      </p:sp>
      <p:sp>
        <p:nvSpPr>
          <p:cNvPr id="6" name="フッター プレースホルダー 5"/>
          <p:cNvSpPr>
            <a:spLocks noGrp="1"/>
          </p:cNvSpPr>
          <p:nvPr>
            <p:ph type="ftr" sz="quarter" idx="4"/>
          </p:nvPr>
        </p:nvSpPr>
        <p:spPr/>
        <p:txBody>
          <a:bodyPr/>
          <a:lstStyle/>
          <a:p>
            <a:pPr lvl="4"/>
            <a:r>
              <a:rPr lang="en-US" altLang="ja-JP"/>
              <a:t>&lt;author&gt;, &lt;company&gt;</a:t>
            </a:r>
          </a:p>
        </p:txBody>
      </p:sp>
      <p:sp>
        <p:nvSpPr>
          <p:cNvPr id="7" name="スライド番号プレースホルダー 6"/>
          <p:cNvSpPr>
            <a:spLocks noGrp="1"/>
          </p:cNvSpPr>
          <p:nvPr>
            <p:ph type="sldNum" sz="quarter" idx="5"/>
          </p:nvPr>
        </p:nvSpPr>
        <p:spPr/>
        <p:txBody>
          <a:bodyPr/>
          <a:lstStyle/>
          <a:p>
            <a:r>
              <a:rPr lang="en-US" altLang="ja-JP"/>
              <a:t>Page </a:t>
            </a:r>
            <a:fld id="{8C5DB9EC-F8CF-4223-B88B-EAC89F4A2CEB}" type="slidenum">
              <a:rPr lang="en-US" altLang="ja-JP" smtClean="0"/>
              <a:pPr/>
              <a:t>20</a:t>
            </a:fld>
            <a:endParaRPr lang="en-US" altLang="ja-JP"/>
          </a:p>
        </p:txBody>
      </p:sp>
    </p:spTree>
    <p:extLst>
      <p:ext uri="{BB962C8B-B14F-4D97-AF65-F5344CB8AC3E}">
        <p14:creationId xmlns:p14="http://schemas.microsoft.com/office/powerpoint/2010/main" val="2994631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54113" y="701675"/>
            <a:ext cx="4625975" cy="3468688"/>
          </a:xfrm>
        </p:spPr>
      </p:sp>
      <p:sp>
        <p:nvSpPr>
          <p:cNvPr id="3" name="ノート プレースホルダー 2"/>
          <p:cNvSpPr>
            <a:spLocks noGrp="1"/>
          </p:cNvSpPr>
          <p:nvPr>
            <p:ph type="body" idx="1"/>
          </p:nvPr>
        </p:nvSpPr>
        <p:spPr/>
        <p:txBody>
          <a:bodyPr/>
          <a:lstStyle/>
          <a:p>
            <a:endParaRPr kumimoji="1" lang="ja-JP" altLang="en-US"/>
          </a:p>
        </p:txBody>
      </p:sp>
      <p:sp>
        <p:nvSpPr>
          <p:cNvPr id="4" name="ヘッダー プレースホルダー 3"/>
          <p:cNvSpPr>
            <a:spLocks noGrp="1"/>
          </p:cNvSpPr>
          <p:nvPr>
            <p:ph type="hdr" sz="quarter"/>
          </p:nvPr>
        </p:nvSpPr>
        <p:spPr/>
        <p:txBody>
          <a:bodyPr/>
          <a:lstStyle/>
          <a:p>
            <a:r>
              <a:rPr lang="en-US" altLang="ja-JP"/>
              <a:t>doc.: IEEE 802.15-&lt;doc#&gt;</a:t>
            </a:r>
          </a:p>
        </p:txBody>
      </p:sp>
      <p:sp>
        <p:nvSpPr>
          <p:cNvPr id="5" name="日付プレースホルダー 4"/>
          <p:cNvSpPr>
            <a:spLocks noGrp="1"/>
          </p:cNvSpPr>
          <p:nvPr>
            <p:ph type="dt" idx="1"/>
          </p:nvPr>
        </p:nvSpPr>
        <p:spPr/>
        <p:txBody>
          <a:bodyPr/>
          <a:lstStyle/>
          <a:p>
            <a:r>
              <a:rPr lang="en-US" altLang="ja-JP"/>
              <a:t>&lt;month year&gt;</a:t>
            </a:r>
          </a:p>
        </p:txBody>
      </p:sp>
      <p:sp>
        <p:nvSpPr>
          <p:cNvPr id="6" name="フッター プレースホルダー 5"/>
          <p:cNvSpPr>
            <a:spLocks noGrp="1"/>
          </p:cNvSpPr>
          <p:nvPr>
            <p:ph type="ftr" sz="quarter" idx="4"/>
          </p:nvPr>
        </p:nvSpPr>
        <p:spPr/>
        <p:txBody>
          <a:bodyPr/>
          <a:lstStyle/>
          <a:p>
            <a:pPr lvl="4"/>
            <a:r>
              <a:rPr lang="en-US" altLang="ja-JP"/>
              <a:t>&lt;author&gt;, &lt;company&gt;</a:t>
            </a:r>
          </a:p>
        </p:txBody>
      </p:sp>
      <p:sp>
        <p:nvSpPr>
          <p:cNvPr id="7" name="スライド番号プレースホルダー 6"/>
          <p:cNvSpPr>
            <a:spLocks noGrp="1"/>
          </p:cNvSpPr>
          <p:nvPr>
            <p:ph type="sldNum" sz="quarter" idx="5"/>
          </p:nvPr>
        </p:nvSpPr>
        <p:spPr/>
        <p:txBody>
          <a:bodyPr/>
          <a:lstStyle/>
          <a:p>
            <a:r>
              <a:rPr lang="en-US" altLang="ja-JP"/>
              <a:t>Page </a:t>
            </a:r>
            <a:fld id="{8C5DB9EC-F8CF-4223-B88B-EAC89F4A2CEB}" type="slidenum">
              <a:rPr lang="en-US" altLang="ja-JP" smtClean="0"/>
              <a:pPr/>
              <a:t>21</a:t>
            </a:fld>
            <a:endParaRPr lang="en-US" altLang="ja-JP"/>
          </a:p>
        </p:txBody>
      </p:sp>
    </p:spTree>
    <p:extLst>
      <p:ext uri="{BB962C8B-B14F-4D97-AF65-F5344CB8AC3E}">
        <p14:creationId xmlns:p14="http://schemas.microsoft.com/office/powerpoint/2010/main" val="1333272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54113" y="701675"/>
            <a:ext cx="4625975" cy="3468688"/>
          </a:xfrm>
        </p:spPr>
      </p:sp>
      <p:sp>
        <p:nvSpPr>
          <p:cNvPr id="3" name="ノート プレースホルダー 2"/>
          <p:cNvSpPr>
            <a:spLocks noGrp="1"/>
          </p:cNvSpPr>
          <p:nvPr>
            <p:ph type="body" idx="1"/>
          </p:nvPr>
        </p:nvSpPr>
        <p:spPr/>
        <p:txBody>
          <a:bodyPr/>
          <a:lstStyle/>
          <a:p>
            <a:endParaRPr kumimoji="1" lang="ja-JP" altLang="en-US"/>
          </a:p>
        </p:txBody>
      </p:sp>
      <p:sp>
        <p:nvSpPr>
          <p:cNvPr id="4" name="ヘッダー プレースホルダー 3"/>
          <p:cNvSpPr>
            <a:spLocks noGrp="1"/>
          </p:cNvSpPr>
          <p:nvPr>
            <p:ph type="hdr" sz="quarter"/>
          </p:nvPr>
        </p:nvSpPr>
        <p:spPr/>
        <p:txBody>
          <a:bodyPr/>
          <a:lstStyle/>
          <a:p>
            <a:r>
              <a:rPr lang="en-US" altLang="ja-JP"/>
              <a:t>doc.: IEEE 802.15-&lt;doc#&gt;</a:t>
            </a:r>
          </a:p>
        </p:txBody>
      </p:sp>
      <p:sp>
        <p:nvSpPr>
          <p:cNvPr id="5" name="日付プレースホルダー 4"/>
          <p:cNvSpPr>
            <a:spLocks noGrp="1"/>
          </p:cNvSpPr>
          <p:nvPr>
            <p:ph type="dt" idx="1"/>
          </p:nvPr>
        </p:nvSpPr>
        <p:spPr/>
        <p:txBody>
          <a:bodyPr/>
          <a:lstStyle/>
          <a:p>
            <a:r>
              <a:rPr lang="en-US" altLang="ja-JP"/>
              <a:t>&lt;month year&gt;</a:t>
            </a:r>
          </a:p>
        </p:txBody>
      </p:sp>
      <p:sp>
        <p:nvSpPr>
          <p:cNvPr id="6" name="フッター プレースホルダー 5"/>
          <p:cNvSpPr>
            <a:spLocks noGrp="1"/>
          </p:cNvSpPr>
          <p:nvPr>
            <p:ph type="ftr" sz="quarter" idx="4"/>
          </p:nvPr>
        </p:nvSpPr>
        <p:spPr/>
        <p:txBody>
          <a:bodyPr/>
          <a:lstStyle/>
          <a:p>
            <a:pPr lvl="4"/>
            <a:r>
              <a:rPr lang="en-US" altLang="ja-JP"/>
              <a:t>&lt;author&gt;, &lt;company&gt;</a:t>
            </a:r>
          </a:p>
        </p:txBody>
      </p:sp>
      <p:sp>
        <p:nvSpPr>
          <p:cNvPr id="7" name="スライド番号プレースホルダー 6"/>
          <p:cNvSpPr>
            <a:spLocks noGrp="1"/>
          </p:cNvSpPr>
          <p:nvPr>
            <p:ph type="sldNum" sz="quarter" idx="5"/>
          </p:nvPr>
        </p:nvSpPr>
        <p:spPr/>
        <p:txBody>
          <a:bodyPr/>
          <a:lstStyle/>
          <a:p>
            <a:r>
              <a:rPr lang="en-US" altLang="ja-JP"/>
              <a:t>Page </a:t>
            </a:r>
            <a:fld id="{8C5DB9EC-F8CF-4223-B88B-EAC89F4A2CEB}" type="slidenum">
              <a:rPr lang="en-US" altLang="ja-JP" smtClean="0"/>
              <a:pPr/>
              <a:t>22</a:t>
            </a:fld>
            <a:endParaRPr lang="en-US" altLang="ja-JP"/>
          </a:p>
        </p:txBody>
      </p:sp>
    </p:spTree>
    <p:extLst>
      <p:ext uri="{BB962C8B-B14F-4D97-AF65-F5344CB8AC3E}">
        <p14:creationId xmlns:p14="http://schemas.microsoft.com/office/powerpoint/2010/main" val="3768803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54113" y="701675"/>
            <a:ext cx="4625975" cy="3468688"/>
          </a:xfrm>
        </p:spPr>
      </p:sp>
      <p:sp>
        <p:nvSpPr>
          <p:cNvPr id="3" name="ノート プレースホルダー 2"/>
          <p:cNvSpPr>
            <a:spLocks noGrp="1"/>
          </p:cNvSpPr>
          <p:nvPr>
            <p:ph type="body" idx="1"/>
          </p:nvPr>
        </p:nvSpPr>
        <p:spPr/>
        <p:txBody>
          <a:bodyPr/>
          <a:lstStyle/>
          <a:p>
            <a:endParaRPr kumimoji="1" lang="ja-JP" altLang="en-US"/>
          </a:p>
        </p:txBody>
      </p:sp>
      <p:sp>
        <p:nvSpPr>
          <p:cNvPr id="4" name="ヘッダー プレースホルダー 3"/>
          <p:cNvSpPr>
            <a:spLocks noGrp="1"/>
          </p:cNvSpPr>
          <p:nvPr>
            <p:ph type="hdr" sz="quarter"/>
          </p:nvPr>
        </p:nvSpPr>
        <p:spPr/>
        <p:txBody>
          <a:bodyPr/>
          <a:lstStyle/>
          <a:p>
            <a:r>
              <a:rPr lang="en-US" altLang="ja-JP"/>
              <a:t>doc.: IEEE 802.15-&lt;doc#&gt;</a:t>
            </a:r>
          </a:p>
        </p:txBody>
      </p:sp>
      <p:sp>
        <p:nvSpPr>
          <p:cNvPr id="5" name="日付プレースホルダー 4"/>
          <p:cNvSpPr>
            <a:spLocks noGrp="1"/>
          </p:cNvSpPr>
          <p:nvPr>
            <p:ph type="dt" idx="1"/>
          </p:nvPr>
        </p:nvSpPr>
        <p:spPr/>
        <p:txBody>
          <a:bodyPr/>
          <a:lstStyle/>
          <a:p>
            <a:r>
              <a:rPr lang="en-US" altLang="ja-JP"/>
              <a:t>&lt;month year&gt;</a:t>
            </a:r>
          </a:p>
        </p:txBody>
      </p:sp>
      <p:sp>
        <p:nvSpPr>
          <p:cNvPr id="6" name="フッター プレースホルダー 5"/>
          <p:cNvSpPr>
            <a:spLocks noGrp="1"/>
          </p:cNvSpPr>
          <p:nvPr>
            <p:ph type="ftr" sz="quarter" idx="4"/>
          </p:nvPr>
        </p:nvSpPr>
        <p:spPr/>
        <p:txBody>
          <a:bodyPr/>
          <a:lstStyle/>
          <a:p>
            <a:pPr lvl="4"/>
            <a:r>
              <a:rPr lang="en-US" altLang="ja-JP"/>
              <a:t>&lt;author&gt;, &lt;company&gt;</a:t>
            </a:r>
          </a:p>
        </p:txBody>
      </p:sp>
      <p:sp>
        <p:nvSpPr>
          <p:cNvPr id="7" name="スライド番号プレースホルダー 6"/>
          <p:cNvSpPr>
            <a:spLocks noGrp="1"/>
          </p:cNvSpPr>
          <p:nvPr>
            <p:ph type="sldNum" sz="quarter" idx="5"/>
          </p:nvPr>
        </p:nvSpPr>
        <p:spPr/>
        <p:txBody>
          <a:bodyPr/>
          <a:lstStyle/>
          <a:p>
            <a:r>
              <a:rPr lang="en-US" altLang="ja-JP"/>
              <a:t>Page </a:t>
            </a:r>
            <a:fld id="{8C5DB9EC-F8CF-4223-B88B-EAC89F4A2CEB}" type="slidenum">
              <a:rPr lang="en-US" altLang="ja-JP" smtClean="0"/>
              <a:pPr/>
              <a:t>23</a:t>
            </a:fld>
            <a:endParaRPr lang="en-US" altLang="ja-JP"/>
          </a:p>
        </p:txBody>
      </p:sp>
    </p:spTree>
    <p:extLst>
      <p:ext uri="{BB962C8B-B14F-4D97-AF65-F5344CB8AC3E}">
        <p14:creationId xmlns:p14="http://schemas.microsoft.com/office/powerpoint/2010/main" val="3458998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lvl1pPr>
              <a:defRPr>
                <a:latin typeface="+mn-lt"/>
              </a:defRPr>
            </a:lvl1pPr>
          </a:lstStyle>
          <a:p>
            <a:r>
              <a:rPr lang="ja-JP" altLang="en-US" dirty="0"/>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dirty="0"/>
              <a:t>マスター サブタイトルの書式設定</a:t>
            </a:r>
          </a:p>
        </p:txBody>
      </p:sp>
      <p:sp>
        <p:nvSpPr>
          <p:cNvPr id="5" name="フッター プレースホルダー 4"/>
          <p:cNvSpPr>
            <a:spLocks noGrp="1"/>
          </p:cNvSpPr>
          <p:nvPr>
            <p:ph type="ftr" sz="quarter" idx="11"/>
          </p:nvPr>
        </p:nvSpPr>
        <p:spPr>
          <a:xfrm>
            <a:off x="4788024" y="6475412"/>
            <a:ext cx="3822576" cy="184666"/>
          </a:xfrm>
        </p:spPr>
        <p:txBody>
          <a:bodyPr/>
          <a:lstStyle>
            <a:lvl1pPr>
              <a:defRPr/>
            </a:lvl1pPr>
          </a:lstStyle>
          <a:p>
            <a:r>
              <a:rPr lang="en-US" altLang="ja-JP" dirty="0"/>
              <a:t>Hiroshi Harada, Ryota Okumura (Kyoto University)</a:t>
            </a:r>
          </a:p>
        </p:txBody>
      </p:sp>
      <p:sp>
        <p:nvSpPr>
          <p:cNvPr id="6" name="スライド番号プレースホルダー 5"/>
          <p:cNvSpPr>
            <a:spLocks noGrp="1"/>
          </p:cNvSpPr>
          <p:nvPr>
            <p:ph type="sldNum" sz="quarter" idx="12"/>
          </p:nvPr>
        </p:nvSpPr>
        <p:spPr/>
        <p:txBody>
          <a:bodyPr/>
          <a:lstStyle>
            <a:lvl1pPr>
              <a:defRPr/>
            </a:lvl1pPr>
          </a:lstStyle>
          <a:p>
            <a:r>
              <a:rPr lang="en-US" altLang="ja-JP"/>
              <a:t>Slide </a:t>
            </a:r>
            <a:fld id="{1EFF7E22-6222-4DB0-ACB6-8736BA83EEE4}" type="slidenum">
              <a:rPr lang="en-US" altLang="ja-JP"/>
              <a:pPr/>
              <a:t>‹#›</a:t>
            </a:fld>
            <a:endParaRPr lang="en-US" altLang="ja-JP"/>
          </a:p>
        </p:txBody>
      </p:sp>
      <p:sp>
        <p:nvSpPr>
          <p:cNvPr id="7" name="Rectangle 4">
            <a:extLst>
              <a:ext uri="{FF2B5EF4-FFF2-40B4-BE49-F238E27FC236}">
                <a16:creationId xmlns:a16="http://schemas.microsoft.com/office/drawing/2014/main" id="{886859F6-35CF-4BC5-AEE3-80AA82532C96}"/>
              </a:ext>
            </a:extLst>
          </p:cNvPr>
          <p:cNvSpPr>
            <a:spLocks noGrp="1" noChangeArrowheads="1"/>
          </p:cNvSpPr>
          <p:nvPr>
            <p:ph type="dt" sz="half" idx="2"/>
          </p:nvPr>
        </p:nvSpPr>
        <p:spPr bwMode="auto">
          <a:xfrm>
            <a:off x="685800" y="378281"/>
            <a:ext cx="1600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defRPr sz="1400" b="1">
                <a:latin typeface="+mn-lt"/>
                <a:ea typeface="ＭＳ Ｐゴシック" charset="-128"/>
              </a:defRPr>
            </a:lvl1pPr>
          </a:lstStyle>
          <a:p>
            <a:r>
              <a:rPr lang="en-US" altLang="ja-JP" dirty="0"/>
              <a:t>&lt;October,2020&gt;</a:t>
            </a:r>
          </a:p>
        </p:txBody>
      </p:sp>
    </p:spTree>
    <p:extLst>
      <p:ext uri="{BB962C8B-B14F-4D97-AF65-F5344CB8AC3E}">
        <p14:creationId xmlns:p14="http://schemas.microsoft.com/office/powerpoint/2010/main" val="2130463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atin typeface="+mn-lt"/>
              </a:defRPr>
            </a:lvl1pPr>
          </a:lstStyle>
          <a:p>
            <a:r>
              <a:rPr lang="ja-JP" altLang="en-US" dirty="0"/>
              <a:t>マスター タイトルの書式設定</a:t>
            </a:r>
          </a:p>
        </p:txBody>
      </p:sp>
      <p:sp>
        <p:nvSpPr>
          <p:cNvPr id="3" name="コンテンツ プレースホルダー 2"/>
          <p:cNvSpPr>
            <a:spLocks noGrp="1"/>
          </p:cNvSpPr>
          <p:nvPr>
            <p:ph idx="1"/>
          </p:nvPr>
        </p:nvSpPr>
        <p:spPr/>
        <p:txBody>
          <a:bodyPr/>
          <a:lstStyle>
            <a:lvl1pPr>
              <a:defRPr sz="2000">
                <a:latin typeface="+mn-lt"/>
              </a:defRPr>
            </a:lvl1pPr>
            <a:lvl2pPr>
              <a:defRPr sz="1800">
                <a:latin typeface="+mn-lt"/>
              </a:defRPr>
            </a:lvl2pPr>
            <a:lvl3pPr>
              <a:defRPr sz="1600">
                <a:latin typeface="+mn-lt"/>
              </a:defRPr>
            </a:lvl3pPr>
            <a:lvl4pPr>
              <a:defRPr sz="1400">
                <a:latin typeface="+mn-lt"/>
              </a:defRPr>
            </a:lvl4pPr>
            <a:lvl5pPr>
              <a:defRPr sz="1200">
                <a:latin typeface="+mn-lt"/>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5" name="フッター プレースホルダー 4"/>
          <p:cNvSpPr>
            <a:spLocks noGrp="1"/>
          </p:cNvSpPr>
          <p:nvPr>
            <p:ph type="ftr" sz="quarter" idx="11"/>
          </p:nvPr>
        </p:nvSpPr>
        <p:spPr>
          <a:xfrm>
            <a:off x="4860032" y="6475412"/>
            <a:ext cx="3750568" cy="184666"/>
          </a:xfrm>
        </p:spPr>
        <p:txBody>
          <a:bodyPr/>
          <a:lstStyle>
            <a:lvl1pPr>
              <a:defRPr/>
            </a:lvl1pPr>
          </a:lstStyle>
          <a:p>
            <a:r>
              <a:rPr lang="en-US" altLang="ja-JP" dirty="0"/>
              <a:t>Hiroshi Harada, Ryota Okumura (Kyoto University)</a:t>
            </a:r>
          </a:p>
        </p:txBody>
      </p:sp>
      <p:sp>
        <p:nvSpPr>
          <p:cNvPr id="6" name="スライド番号プレースホルダー 5"/>
          <p:cNvSpPr>
            <a:spLocks noGrp="1"/>
          </p:cNvSpPr>
          <p:nvPr>
            <p:ph type="sldNum" sz="quarter" idx="12"/>
          </p:nvPr>
        </p:nvSpPr>
        <p:spPr/>
        <p:txBody>
          <a:bodyPr/>
          <a:lstStyle>
            <a:lvl1pPr>
              <a:defRPr/>
            </a:lvl1pPr>
          </a:lstStyle>
          <a:p>
            <a:r>
              <a:rPr lang="en-US" altLang="ja-JP"/>
              <a:t>Slide </a:t>
            </a:r>
            <a:fld id="{A6DDE607-0C69-4706-A6D7-4AC89CFAEDDB}" type="slidenum">
              <a:rPr lang="en-US" altLang="ja-JP"/>
              <a:pPr/>
              <a:t>‹#›</a:t>
            </a:fld>
            <a:endParaRPr lang="en-US" altLang="ja-JP"/>
          </a:p>
        </p:txBody>
      </p:sp>
      <p:sp>
        <p:nvSpPr>
          <p:cNvPr id="7" name="Rectangle 4">
            <a:extLst>
              <a:ext uri="{FF2B5EF4-FFF2-40B4-BE49-F238E27FC236}">
                <a16:creationId xmlns:a16="http://schemas.microsoft.com/office/drawing/2014/main" id="{86EBFF2D-E72C-4729-80B0-4E5BCB1E1D43}"/>
              </a:ext>
            </a:extLst>
          </p:cNvPr>
          <p:cNvSpPr>
            <a:spLocks noGrp="1" noChangeArrowheads="1"/>
          </p:cNvSpPr>
          <p:nvPr>
            <p:ph type="dt" sz="half" idx="2"/>
          </p:nvPr>
        </p:nvSpPr>
        <p:spPr bwMode="auto">
          <a:xfrm>
            <a:off x="685800" y="378281"/>
            <a:ext cx="1600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defRPr sz="1400" b="1">
                <a:latin typeface="+mn-lt"/>
                <a:ea typeface="ＭＳ Ｐゴシック" charset="-128"/>
              </a:defRPr>
            </a:lvl1pPr>
          </a:lstStyle>
          <a:p>
            <a:r>
              <a:rPr lang="en-US" altLang="ja-JP" dirty="0"/>
              <a:t>&lt;October,2020&gt;</a:t>
            </a:r>
          </a:p>
        </p:txBody>
      </p:sp>
    </p:spTree>
    <p:extLst>
      <p:ext uri="{BB962C8B-B14F-4D97-AF65-F5344CB8AC3E}">
        <p14:creationId xmlns:p14="http://schemas.microsoft.com/office/powerpoint/2010/main" val="562453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4" name="フッター プレースホルダー 3"/>
          <p:cNvSpPr>
            <a:spLocks noGrp="1"/>
          </p:cNvSpPr>
          <p:nvPr>
            <p:ph type="ftr" sz="quarter" idx="11"/>
          </p:nvPr>
        </p:nvSpPr>
        <p:spPr>
          <a:xfrm>
            <a:off x="4860032" y="6475412"/>
            <a:ext cx="3750568" cy="184666"/>
          </a:xfrm>
        </p:spPr>
        <p:txBody>
          <a:bodyPr/>
          <a:lstStyle>
            <a:lvl1pPr>
              <a:defRPr/>
            </a:lvl1pPr>
          </a:lstStyle>
          <a:p>
            <a:r>
              <a:rPr lang="en-US" altLang="ja-JP" dirty="0"/>
              <a:t>Hiroshi Harada, Ryota Okumura (Kyoto University)</a:t>
            </a:r>
          </a:p>
        </p:txBody>
      </p:sp>
      <p:sp>
        <p:nvSpPr>
          <p:cNvPr id="5" name="スライド番号プレースホルダー 4"/>
          <p:cNvSpPr>
            <a:spLocks noGrp="1"/>
          </p:cNvSpPr>
          <p:nvPr>
            <p:ph type="sldNum" sz="quarter" idx="12"/>
          </p:nvPr>
        </p:nvSpPr>
        <p:spPr/>
        <p:txBody>
          <a:bodyPr/>
          <a:lstStyle>
            <a:lvl1pPr>
              <a:defRPr/>
            </a:lvl1pPr>
          </a:lstStyle>
          <a:p>
            <a:r>
              <a:rPr lang="en-US" altLang="ja-JP"/>
              <a:t>Slide </a:t>
            </a:r>
            <a:fld id="{BA69503D-1488-4314-8F51-45A19E142FA5}" type="slidenum">
              <a:rPr lang="en-US" altLang="ja-JP"/>
              <a:pPr/>
              <a:t>‹#›</a:t>
            </a:fld>
            <a:endParaRPr lang="en-US" altLang="ja-JP"/>
          </a:p>
        </p:txBody>
      </p:sp>
      <p:sp>
        <p:nvSpPr>
          <p:cNvPr id="6" name="Rectangle 4">
            <a:extLst>
              <a:ext uri="{FF2B5EF4-FFF2-40B4-BE49-F238E27FC236}">
                <a16:creationId xmlns:a16="http://schemas.microsoft.com/office/drawing/2014/main" id="{600FF04A-63FE-4AE9-9004-611B3FDBA80B}"/>
              </a:ext>
            </a:extLst>
          </p:cNvPr>
          <p:cNvSpPr>
            <a:spLocks noGrp="1" noChangeArrowheads="1"/>
          </p:cNvSpPr>
          <p:nvPr>
            <p:ph type="dt" sz="half" idx="2"/>
          </p:nvPr>
        </p:nvSpPr>
        <p:spPr bwMode="auto">
          <a:xfrm>
            <a:off x="685800" y="378281"/>
            <a:ext cx="1600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defRPr sz="1400" b="1">
                <a:latin typeface="+mn-lt"/>
                <a:ea typeface="ＭＳ Ｐゴシック" charset="-128"/>
              </a:defRPr>
            </a:lvl1pPr>
          </a:lstStyle>
          <a:p>
            <a:r>
              <a:rPr lang="en-US" altLang="ja-JP" dirty="0"/>
              <a:t>&lt;October,2020&gt;</a:t>
            </a:r>
          </a:p>
        </p:txBody>
      </p:sp>
    </p:spTree>
    <p:extLst>
      <p:ext uri="{BB962C8B-B14F-4D97-AF65-F5344CB8AC3E}">
        <p14:creationId xmlns:p14="http://schemas.microsoft.com/office/powerpoint/2010/main" val="3315202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a:xfrm>
            <a:off x="4860032" y="6475412"/>
            <a:ext cx="3750568" cy="184666"/>
          </a:xfrm>
        </p:spPr>
        <p:txBody>
          <a:bodyPr/>
          <a:lstStyle>
            <a:lvl1pPr>
              <a:defRPr/>
            </a:lvl1pPr>
          </a:lstStyle>
          <a:p>
            <a:r>
              <a:rPr lang="en-US" altLang="ja-JP" dirty="0"/>
              <a:t>Hiroshi Harada, Ryota Okumura (Kyoto University)</a:t>
            </a:r>
          </a:p>
        </p:txBody>
      </p:sp>
      <p:sp>
        <p:nvSpPr>
          <p:cNvPr id="4" name="スライド番号プレースホルダー 3"/>
          <p:cNvSpPr>
            <a:spLocks noGrp="1"/>
          </p:cNvSpPr>
          <p:nvPr>
            <p:ph type="sldNum" sz="quarter" idx="12"/>
          </p:nvPr>
        </p:nvSpPr>
        <p:spPr/>
        <p:txBody>
          <a:bodyPr/>
          <a:lstStyle>
            <a:lvl1pPr>
              <a:defRPr/>
            </a:lvl1pPr>
          </a:lstStyle>
          <a:p>
            <a:r>
              <a:rPr lang="en-US" altLang="ja-JP" dirty="0"/>
              <a:t>Slide </a:t>
            </a:r>
            <a:fld id="{EED9155A-5036-44B5-A27C-97F620582CD6}" type="slidenum">
              <a:rPr lang="en-US" altLang="ja-JP"/>
              <a:pPr/>
              <a:t>‹#›</a:t>
            </a:fld>
            <a:endParaRPr lang="en-US" altLang="ja-JP" dirty="0"/>
          </a:p>
        </p:txBody>
      </p:sp>
      <p:sp>
        <p:nvSpPr>
          <p:cNvPr id="5" name="Rectangle 4">
            <a:extLst>
              <a:ext uri="{FF2B5EF4-FFF2-40B4-BE49-F238E27FC236}">
                <a16:creationId xmlns:a16="http://schemas.microsoft.com/office/drawing/2014/main" id="{A9CA35D5-AF1E-49A1-B469-5034EFEE9F35}"/>
              </a:ext>
            </a:extLst>
          </p:cNvPr>
          <p:cNvSpPr>
            <a:spLocks noGrp="1" noChangeArrowheads="1"/>
          </p:cNvSpPr>
          <p:nvPr>
            <p:ph type="dt" sz="half" idx="2"/>
          </p:nvPr>
        </p:nvSpPr>
        <p:spPr bwMode="auto">
          <a:xfrm>
            <a:off x="685800" y="378281"/>
            <a:ext cx="1600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defRPr sz="1400" b="1">
                <a:latin typeface="+mn-lt"/>
                <a:ea typeface="ＭＳ Ｐゴシック" charset="-128"/>
              </a:defRPr>
            </a:lvl1pPr>
          </a:lstStyle>
          <a:p>
            <a:r>
              <a:rPr lang="en-US" altLang="ja-JP" dirty="0"/>
              <a:t>&lt;October,2020&gt;</a:t>
            </a:r>
          </a:p>
        </p:txBody>
      </p:sp>
    </p:spTree>
    <p:extLst>
      <p:ext uri="{BB962C8B-B14F-4D97-AF65-F5344CB8AC3E}">
        <p14:creationId xmlns:p14="http://schemas.microsoft.com/office/powerpoint/2010/main" val="7437652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5800"/>
            <a:ext cx="7772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ja-JP" altLang="en-US" dirty="0"/>
              <a:t>マスター タイトルの書式設定</a:t>
            </a:r>
            <a:endParaRPr lang="en-US" altLang="ja-JP" dirty="0"/>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altLang="ja-JP" dirty="0"/>
          </a:p>
        </p:txBody>
      </p:sp>
      <p:sp>
        <p:nvSpPr>
          <p:cNvPr id="1028" name="Rectangle 4"/>
          <p:cNvSpPr>
            <a:spLocks noGrp="1" noChangeArrowheads="1"/>
          </p:cNvSpPr>
          <p:nvPr>
            <p:ph type="dt" sz="half" idx="2"/>
          </p:nvPr>
        </p:nvSpPr>
        <p:spPr bwMode="auto">
          <a:xfrm>
            <a:off x="685800" y="378281"/>
            <a:ext cx="1600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defRPr sz="1400" b="1">
                <a:latin typeface="+mn-lt"/>
                <a:ea typeface="ＭＳ Ｐゴシック" charset="-128"/>
              </a:defRPr>
            </a:lvl1pPr>
          </a:lstStyle>
          <a:p>
            <a:r>
              <a:rPr lang="en-US" altLang="ja-JP" dirty="0"/>
              <a:t>&lt;October,2020&gt;</a:t>
            </a:r>
          </a:p>
        </p:txBody>
      </p:sp>
      <p:sp>
        <p:nvSpPr>
          <p:cNvPr id="1029" name="Rectangle 5"/>
          <p:cNvSpPr>
            <a:spLocks noGrp="1" noChangeArrowheads="1"/>
          </p:cNvSpPr>
          <p:nvPr>
            <p:ph type="ftr" sz="quarter" idx="3"/>
          </p:nvPr>
        </p:nvSpPr>
        <p:spPr bwMode="auto">
          <a:xfrm>
            <a:off x="5004048" y="6475413"/>
            <a:ext cx="3606552"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r">
              <a:defRPr>
                <a:latin typeface="+mn-lt"/>
                <a:ea typeface="ＭＳ Ｐゴシック" charset="-128"/>
              </a:defRPr>
            </a:lvl1pPr>
          </a:lstStyle>
          <a:p>
            <a:r>
              <a:rPr lang="en-US" altLang="ja-JP" dirty="0"/>
              <a:t>Hiroshi Harada, Ryota Okumura (Kyoto University)</a:t>
            </a:r>
          </a:p>
        </p:txBody>
      </p:sp>
      <p:sp>
        <p:nvSpPr>
          <p:cNvPr id="1030" name="Rectangle 6"/>
          <p:cNvSpPr>
            <a:spLocks noGrp="1" noChangeArrowheads="1"/>
          </p:cNvSpPr>
          <p:nvPr>
            <p:ph type="sldNum" sz="quarter" idx="4"/>
          </p:nvPr>
        </p:nvSpPr>
        <p:spPr bwMode="auto">
          <a:xfrm>
            <a:off x="4324766" y="6475413"/>
            <a:ext cx="57067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algn="ctr">
              <a:defRPr>
                <a:latin typeface="+mn-lt"/>
                <a:ea typeface="ＭＳ Ｐゴシック" charset="-128"/>
              </a:defRPr>
            </a:lvl1pPr>
          </a:lstStyle>
          <a:p>
            <a:r>
              <a:rPr lang="en-US" altLang="ja-JP"/>
              <a:t>Slide </a:t>
            </a:r>
            <a:fld id="{9819B43E-2904-41A5-B100-099F936EB7A4}" type="slidenum">
              <a:rPr lang="en-US" altLang="ja-JP" smtClean="0"/>
              <a:pPr/>
              <a:t>‹#›</a:t>
            </a:fld>
            <a:endParaRPr lang="en-US" altLang="ja-JP"/>
          </a:p>
        </p:txBody>
      </p:sp>
      <p:sp>
        <p:nvSpPr>
          <p:cNvPr id="1031" name="Rectangle 7"/>
          <p:cNvSpPr>
            <a:spLocks noChangeArrowheads="1"/>
          </p:cNvSpPr>
          <p:nvPr/>
        </p:nvSpPr>
        <p:spPr bwMode="auto">
          <a:xfrm>
            <a:off x="2339752" y="394156"/>
            <a:ext cx="611844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lvl="4" algn="r"/>
            <a:r>
              <a:rPr lang="en-US" altLang="ja-JP" sz="1400" b="1" dirty="0">
                <a:latin typeface="+mn-lt"/>
                <a:ea typeface="ＭＳ Ｐゴシック" charset="-128"/>
              </a:rPr>
              <a:t>doc.: IEEE 802.15-20-0295-01-04aa</a:t>
            </a:r>
          </a:p>
        </p:txBody>
      </p:sp>
      <p:sp>
        <p:nvSpPr>
          <p:cNvPr id="1032" name="Line 8"/>
          <p:cNvSpPr>
            <a:spLocks noChangeShapeType="1"/>
          </p:cNvSpPr>
          <p:nvPr/>
        </p:nvSpPr>
        <p:spPr bwMode="auto">
          <a:xfrm>
            <a:off x="685800" y="609600"/>
            <a:ext cx="77724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mn-lt"/>
            </a:endParaRPr>
          </a:p>
        </p:txBody>
      </p:sp>
      <p:sp>
        <p:nvSpPr>
          <p:cNvPr id="1033" name="Rectangle 9"/>
          <p:cNvSpPr>
            <a:spLocks noChangeArrowheads="1"/>
          </p:cNvSpPr>
          <p:nvPr/>
        </p:nvSpPr>
        <p:spPr bwMode="auto">
          <a:xfrm>
            <a:off x="685800" y="6475413"/>
            <a:ext cx="1221904"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r>
              <a:rPr lang="en-US" altLang="ja-JP" dirty="0">
                <a:latin typeface="+mn-lt"/>
                <a:ea typeface="ＭＳ Ｐゴシック" charset="-128"/>
              </a:rPr>
              <a:t>Submission</a:t>
            </a:r>
          </a:p>
        </p:txBody>
      </p:sp>
      <p:sp>
        <p:nvSpPr>
          <p:cNvPr id="1034" name="Line 10"/>
          <p:cNvSpPr>
            <a:spLocks noChangeShapeType="1"/>
          </p:cNvSpPr>
          <p:nvPr/>
        </p:nvSpPr>
        <p:spPr bwMode="auto">
          <a:xfrm>
            <a:off x="685800" y="6477000"/>
            <a:ext cx="78486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mn-lt"/>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Lst>
  <p:hf hdr="0"/>
  <p:txStyles>
    <p:titleStyle>
      <a:lvl1pPr algn="ctr" rtl="0" eaLnBrk="1" fontAlgn="base" hangingPunct="1">
        <a:spcBef>
          <a:spcPct val="0"/>
        </a:spcBef>
        <a:spcAft>
          <a:spcPct val="0"/>
        </a:spcAft>
        <a:defRPr kumimoji="1" sz="3600">
          <a:solidFill>
            <a:schemeClr val="tx2"/>
          </a:solidFill>
          <a:latin typeface="+mn-lt"/>
          <a:ea typeface="+mj-ea"/>
          <a:cs typeface="+mj-cs"/>
        </a:defRPr>
      </a:lvl1pPr>
      <a:lvl2pPr algn="ctr" rtl="0" eaLnBrk="1" fontAlgn="base" hangingPunct="1">
        <a:spcBef>
          <a:spcPct val="0"/>
        </a:spcBef>
        <a:spcAft>
          <a:spcPct val="0"/>
        </a:spcAft>
        <a:defRPr kumimoji="1" sz="3600">
          <a:solidFill>
            <a:schemeClr val="tx2"/>
          </a:solidFill>
          <a:latin typeface="Times New Roman" pitchFamily="18" charset="0"/>
        </a:defRPr>
      </a:lvl2pPr>
      <a:lvl3pPr algn="ctr" rtl="0" eaLnBrk="1" fontAlgn="base" hangingPunct="1">
        <a:spcBef>
          <a:spcPct val="0"/>
        </a:spcBef>
        <a:spcAft>
          <a:spcPct val="0"/>
        </a:spcAft>
        <a:defRPr kumimoji="1" sz="3600">
          <a:solidFill>
            <a:schemeClr val="tx2"/>
          </a:solidFill>
          <a:latin typeface="Times New Roman" pitchFamily="18" charset="0"/>
        </a:defRPr>
      </a:lvl3pPr>
      <a:lvl4pPr algn="ctr" rtl="0" eaLnBrk="1" fontAlgn="base" hangingPunct="1">
        <a:spcBef>
          <a:spcPct val="0"/>
        </a:spcBef>
        <a:spcAft>
          <a:spcPct val="0"/>
        </a:spcAft>
        <a:defRPr kumimoji="1" sz="3600">
          <a:solidFill>
            <a:schemeClr val="tx2"/>
          </a:solidFill>
          <a:latin typeface="Times New Roman" pitchFamily="18" charset="0"/>
        </a:defRPr>
      </a:lvl4pPr>
      <a:lvl5pPr algn="ctr" rtl="0" eaLnBrk="1" fontAlgn="base" hangingPunct="1">
        <a:spcBef>
          <a:spcPct val="0"/>
        </a:spcBef>
        <a:spcAft>
          <a:spcPct val="0"/>
        </a:spcAft>
        <a:defRPr kumimoji="1" sz="3600">
          <a:solidFill>
            <a:schemeClr val="tx2"/>
          </a:solidFill>
          <a:latin typeface="Times New Roman" pitchFamily="18" charset="0"/>
        </a:defRPr>
      </a:lvl5pPr>
      <a:lvl6pPr marL="457200" algn="ctr" rtl="0" eaLnBrk="1" fontAlgn="base" hangingPunct="1">
        <a:spcBef>
          <a:spcPct val="0"/>
        </a:spcBef>
        <a:spcAft>
          <a:spcPct val="0"/>
        </a:spcAft>
        <a:defRPr kumimoji="1" sz="3600">
          <a:solidFill>
            <a:schemeClr val="tx2"/>
          </a:solidFill>
          <a:latin typeface="Times New Roman" pitchFamily="18" charset="0"/>
        </a:defRPr>
      </a:lvl6pPr>
      <a:lvl7pPr marL="914400" algn="ctr" rtl="0" eaLnBrk="1" fontAlgn="base" hangingPunct="1">
        <a:spcBef>
          <a:spcPct val="0"/>
        </a:spcBef>
        <a:spcAft>
          <a:spcPct val="0"/>
        </a:spcAft>
        <a:defRPr kumimoji="1" sz="3600">
          <a:solidFill>
            <a:schemeClr val="tx2"/>
          </a:solidFill>
          <a:latin typeface="Times New Roman" pitchFamily="18" charset="0"/>
        </a:defRPr>
      </a:lvl7pPr>
      <a:lvl8pPr marL="1371600" algn="ctr" rtl="0" eaLnBrk="1" fontAlgn="base" hangingPunct="1">
        <a:spcBef>
          <a:spcPct val="0"/>
        </a:spcBef>
        <a:spcAft>
          <a:spcPct val="0"/>
        </a:spcAft>
        <a:defRPr kumimoji="1" sz="3600">
          <a:solidFill>
            <a:schemeClr val="tx2"/>
          </a:solidFill>
          <a:latin typeface="Times New Roman" pitchFamily="18" charset="0"/>
        </a:defRPr>
      </a:lvl8pPr>
      <a:lvl9pPr marL="1828800" algn="ctr" rtl="0" eaLnBrk="1" fontAlgn="base" hangingPunct="1">
        <a:spcBef>
          <a:spcPct val="0"/>
        </a:spcBef>
        <a:spcAft>
          <a:spcPct val="0"/>
        </a:spcAft>
        <a:defRPr kumimoji="1" sz="36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defRPr>
      </a:lvl2pPr>
      <a:lvl3pPr marL="1085850" indent="-228600" algn="l" rtl="0" eaLnBrk="1" fontAlgn="base" hangingPunct="1">
        <a:spcBef>
          <a:spcPct val="20000"/>
        </a:spcBef>
        <a:spcAft>
          <a:spcPct val="0"/>
        </a:spcAft>
        <a:buChar char="•"/>
        <a:defRPr kumimoji="1" sz="2400">
          <a:solidFill>
            <a:schemeClr val="tx1"/>
          </a:solidFill>
          <a:latin typeface="+mn-lt"/>
        </a:defRPr>
      </a:lvl3pPr>
      <a:lvl4pPr marL="1428750" indent="-228600" algn="l" rtl="0" eaLnBrk="1" fontAlgn="base" hangingPunct="1">
        <a:spcBef>
          <a:spcPct val="20000"/>
        </a:spcBef>
        <a:spcAft>
          <a:spcPct val="0"/>
        </a:spcAft>
        <a:buChar char="–"/>
        <a:defRPr kumimoji="1" sz="2000">
          <a:solidFill>
            <a:schemeClr val="tx1"/>
          </a:solidFill>
          <a:latin typeface="+mn-lt"/>
        </a:defRPr>
      </a:lvl4pPr>
      <a:lvl5pPr marL="1771650" indent="-228600" algn="l" rtl="0" eaLnBrk="1" fontAlgn="base" hangingPunct="1">
        <a:spcBef>
          <a:spcPct val="20000"/>
        </a:spcBef>
        <a:spcAft>
          <a:spcPct val="0"/>
        </a:spcAft>
        <a:buChar char="•"/>
        <a:defRPr kumimoji="1" sz="2000">
          <a:solidFill>
            <a:schemeClr val="tx1"/>
          </a:solidFill>
          <a:latin typeface="+mn-lt"/>
        </a:defRPr>
      </a:lvl5pPr>
      <a:lvl6pPr marL="2228850" indent="-228600" algn="l" rtl="0" eaLnBrk="1" fontAlgn="base" hangingPunct="1">
        <a:spcBef>
          <a:spcPct val="20000"/>
        </a:spcBef>
        <a:spcAft>
          <a:spcPct val="0"/>
        </a:spcAft>
        <a:buChar char="•"/>
        <a:defRPr kumimoji="1" sz="2000">
          <a:solidFill>
            <a:schemeClr val="tx1"/>
          </a:solidFill>
          <a:latin typeface="+mn-lt"/>
        </a:defRPr>
      </a:lvl6pPr>
      <a:lvl7pPr marL="2686050" indent="-228600" algn="l" rtl="0" eaLnBrk="1" fontAlgn="base" hangingPunct="1">
        <a:spcBef>
          <a:spcPct val="20000"/>
        </a:spcBef>
        <a:spcAft>
          <a:spcPct val="0"/>
        </a:spcAft>
        <a:buChar char="•"/>
        <a:defRPr kumimoji="1" sz="2000">
          <a:solidFill>
            <a:schemeClr val="tx1"/>
          </a:solidFill>
          <a:latin typeface="+mn-lt"/>
        </a:defRPr>
      </a:lvl7pPr>
      <a:lvl8pPr marL="3143250" indent="-228600" algn="l" rtl="0" eaLnBrk="1" fontAlgn="base" hangingPunct="1">
        <a:spcBef>
          <a:spcPct val="20000"/>
        </a:spcBef>
        <a:spcAft>
          <a:spcPct val="0"/>
        </a:spcAft>
        <a:buChar char="•"/>
        <a:defRPr kumimoji="1" sz="2000">
          <a:solidFill>
            <a:schemeClr val="tx1"/>
          </a:solidFill>
          <a:latin typeface="+mn-lt"/>
        </a:defRPr>
      </a:lvl8pPr>
      <a:lvl9pPr marL="3600450" indent="-228600" algn="l" rtl="0" eaLnBrk="1" fontAlgn="base" hangingPunct="1">
        <a:spcBef>
          <a:spcPct val="20000"/>
        </a:spcBef>
        <a:spcAft>
          <a:spcPct val="0"/>
        </a:spcAft>
        <a:buChar char="•"/>
        <a:defRPr kumimoji="1" sz="2000">
          <a:solidFill>
            <a:schemeClr val="tx1"/>
          </a:solidFill>
          <a:latin typeface="+mn-lt"/>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4.xml"/><Relationship Id="rId5" Type="http://schemas.openxmlformats.org/officeDocument/2006/relationships/image" Target="../media/image15.emf"/><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1.em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emf"/><Relationship Id="rId1" Type="http://schemas.openxmlformats.org/officeDocument/2006/relationships/slideLayout" Target="../slideLayouts/slideLayout4.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ー 3"/>
          <p:cNvSpPr>
            <a:spLocks noGrp="1"/>
          </p:cNvSpPr>
          <p:nvPr>
            <p:ph type="dt" sz="half" idx="2"/>
          </p:nvPr>
        </p:nvSpPr>
        <p:spPr>
          <a:xfrm>
            <a:off x="685800" y="378280"/>
            <a:ext cx="1600200" cy="215444"/>
          </a:xfrm>
        </p:spPr>
        <p:txBody>
          <a:bodyPr/>
          <a:lstStyle/>
          <a:p>
            <a:r>
              <a:rPr lang="en-US" altLang="ja-JP" dirty="0"/>
              <a:t>&lt;November,2020&gt;</a:t>
            </a:r>
          </a:p>
        </p:txBody>
      </p:sp>
      <p:sp>
        <p:nvSpPr>
          <p:cNvPr id="6" name="スライド番号プレースホルダー 5"/>
          <p:cNvSpPr>
            <a:spLocks noGrp="1"/>
          </p:cNvSpPr>
          <p:nvPr>
            <p:ph type="sldNum" sz="quarter" idx="12"/>
          </p:nvPr>
        </p:nvSpPr>
        <p:spPr/>
        <p:txBody>
          <a:bodyPr/>
          <a:lstStyle/>
          <a:p>
            <a:r>
              <a:rPr lang="en-US" altLang="ja-JP"/>
              <a:t>Slide </a:t>
            </a:r>
            <a:fld id="{A6DDE607-0C69-4706-A6D7-4AC89CFAEDDB}" type="slidenum">
              <a:rPr lang="en-US" altLang="ja-JP" smtClean="0"/>
              <a:pPr/>
              <a:t>1</a:t>
            </a:fld>
            <a:endParaRPr lang="en-US" altLang="ja-JP"/>
          </a:p>
        </p:txBody>
      </p:sp>
      <p:sp>
        <p:nvSpPr>
          <p:cNvPr id="7" name="Rectangle 3"/>
          <p:cNvSpPr>
            <a:spLocks noChangeArrowheads="1"/>
          </p:cNvSpPr>
          <p:nvPr/>
        </p:nvSpPr>
        <p:spPr bwMode="auto">
          <a:xfrm>
            <a:off x="152400" y="609600"/>
            <a:ext cx="8991600" cy="4462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ja-JP" sz="1800" b="1" u="sng" dirty="0">
                <a:effectLst>
                  <a:outerShdw blurRad="38100" dist="38100" dir="2700000" algn="tl">
                    <a:srgbClr val="C0C0C0"/>
                  </a:outerShdw>
                </a:effectLst>
                <a:ea typeface="ＭＳ Ｐゴシック" charset="-128"/>
              </a:rPr>
              <a:t>Project: IEEE P802.15 Working Group for Wireless Personal Area Networks (WPANs)</a:t>
            </a:r>
            <a:endParaRPr lang="en-US" altLang="ja-JP" sz="1600" b="1" dirty="0">
              <a:ea typeface="ＭＳ Ｐゴシック" charset="-128"/>
            </a:endParaRPr>
          </a:p>
          <a:p>
            <a:endParaRPr lang="en-US" altLang="ja-JP" sz="1600" dirty="0">
              <a:ea typeface="ＭＳ Ｐゴシック" charset="-128"/>
            </a:endParaRPr>
          </a:p>
          <a:p>
            <a:r>
              <a:rPr lang="en-US" altLang="ja-JP" sz="1600" b="1" dirty="0">
                <a:ea typeface="ＭＳ Ｐゴシック" charset="-128"/>
              </a:rPr>
              <a:t>Submission Title:</a:t>
            </a:r>
            <a:r>
              <a:rPr lang="en-US" altLang="ja-JP" sz="1600" dirty="0">
                <a:ea typeface="ＭＳ Ｐゴシック" charset="-128"/>
              </a:rPr>
              <a:t> [</a:t>
            </a:r>
            <a:r>
              <a:rPr lang="en-US" altLang="ja-JP" sz="1600" b="1" dirty="0">
                <a:ea typeface="ＭＳ Ｐゴシック" charset="-128"/>
              </a:rPr>
              <a:t>Technical Proposal for TG4aa JRE]</a:t>
            </a:r>
            <a:r>
              <a:rPr lang="en-US" altLang="ja-JP" sz="1600" dirty="0">
                <a:ea typeface="ＭＳ Ｐゴシック" charset="-128"/>
              </a:rPr>
              <a:t>	</a:t>
            </a:r>
          </a:p>
          <a:p>
            <a:r>
              <a:rPr lang="en-US" altLang="ja-JP" sz="1600" b="1" dirty="0">
                <a:ea typeface="ＭＳ Ｐゴシック" charset="-128"/>
              </a:rPr>
              <a:t>Date Submitted</a:t>
            </a:r>
            <a:r>
              <a:rPr lang="en-US" altLang="ja-JP" sz="1600" b="1">
                <a:ea typeface="ＭＳ Ｐゴシック" charset="-128"/>
              </a:rPr>
              <a:t>: [3 November, </a:t>
            </a:r>
            <a:r>
              <a:rPr lang="en-US" altLang="ja-JP" sz="1600" b="1" dirty="0">
                <a:ea typeface="ＭＳ Ｐゴシック" charset="-128"/>
              </a:rPr>
              <a:t>2020]</a:t>
            </a:r>
            <a:r>
              <a:rPr lang="en-US" altLang="ja-JP" sz="1600" dirty="0">
                <a:ea typeface="ＭＳ Ｐゴシック" charset="-128"/>
              </a:rPr>
              <a:t>	</a:t>
            </a:r>
          </a:p>
          <a:p>
            <a:r>
              <a:rPr lang="en-US" altLang="ja-JP" sz="1600" b="1" dirty="0">
                <a:ea typeface="ＭＳ Ｐゴシック" charset="-128"/>
              </a:rPr>
              <a:t>Source:</a:t>
            </a:r>
            <a:r>
              <a:rPr lang="en-US" altLang="ja-JP" sz="1600" dirty="0">
                <a:ea typeface="ＭＳ Ｐゴシック" charset="-128"/>
              </a:rPr>
              <a:t> [</a:t>
            </a:r>
            <a:r>
              <a:rPr lang="en-US" altLang="ja-JP" sz="1600" b="1" dirty="0">
                <a:ea typeface="ＭＳ Ｐゴシック" charset="-128"/>
              </a:rPr>
              <a:t>Hiroshi Harada, Ryota Okumura</a:t>
            </a:r>
            <a:r>
              <a:rPr lang="en-US" altLang="ja-JP" sz="1600" dirty="0">
                <a:ea typeface="ＭＳ Ｐゴシック" charset="-128"/>
              </a:rPr>
              <a:t>] Company [</a:t>
            </a:r>
            <a:r>
              <a:rPr lang="en-US" altLang="ja-JP" sz="1600" b="1" dirty="0">
                <a:ea typeface="ＭＳ Ｐゴシック" charset="-128"/>
              </a:rPr>
              <a:t>Kyoto University</a:t>
            </a:r>
            <a:r>
              <a:rPr lang="en-US" altLang="ja-JP" sz="1600" dirty="0">
                <a:ea typeface="ＭＳ Ｐゴシック" charset="-128"/>
              </a:rPr>
              <a:t>]</a:t>
            </a:r>
          </a:p>
          <a:p>
            <a:r>
              <a:rPr lang="en-US" altLang="ja-JP" sz="1600" dirty="0">
                <a:ea typeface="ＭＳ Ｐゴシック" charset="-128"/>
              </a:rPr>
              <a:t>Address [</a:t>
            </a:r>
            <a:r>
              <a:rPr lang="en-US" altLang="ja-JP" sz="1600" b="1" dirty="0" err="1">
                <a:ea typeface="ＭＳ Ｐゴシック" charset="-128"/>
              </a:rPr>
              <a:t>Yoshidahonmachi</a:t>
            </a:r>
            <a:r>
              <a:rPr lang="en-US" altLang="ja-JP" sz="1600" b="1" dirty="0">
                <a:ea typeface="ＭＳ Ｐゴシック" charset="-128"/>
              </a:rPr>
              <a:t>, Sakyo-</a:t>
            </a:r>
            <a:r>
              <a:rPr lang="en-US" altLang="ja-JP" sz="1600" b="1" dirty="0" err="1">
                <a:ea typeface="ＭＳ Ｐゴシック" charset="-128"/>
              </a:rPr>
              <a:t>ku</a:t>
            </a:r>
            <a:r>
              <a:rPr lang="en-US" altLang="ja-JP" sz="1600" b="1" dirty="0">
                <a:ea typeface="ＭＳ Ｐゴシック" charset="-128"/>
              </a:rPr>
              <a:t>, Kyoto 606-8501 Japan</a:t>
            </a:r>
            <a:r>
              <a:rPr lang="en-US" altLang="ja-JP" sz="1600" dirty="0">
                <a:ea typeface="ＭＳ Ｐゴシック" charset="-128"/>
              </a:rPr>
              <a:t>]</a:t>
            </a:r>
          </a:p>
          <a:p>
            <a:r>
              <a:rPr lang="en-US" altLang="ja-JP" sz="1600" dirty="0">
                <a:ea typeface="ＭＳ Ｐゴシック" charset="-128"/>
              </a:rPr>
              <a:t>Voice:[</a:t>
            </a:r>
            <a:r>
              <a:rPr lang="en-US" altLang="ja-JP" sz="1600" b="1" dirty="0"/>
              <a:t>+81-75-753-5318</a:t>
            </a:r>
            <a:r>
              <a:rPr lang="en-US" altLang="ja-JP" sz="1600" dirty="0">
                <a:ea typeface="ＭＳ Ｐゴシック" charset="-128"/>
              </a:rPr>
              <a:t>], FAX: [], E-Mail:[</a:t>
            </a:r>
            <a:r>
              <a:rPr lang="en-US" altLang="ja-JP" sz="1600" b="1" dirty="0" err="1">
                <a:ea typeface="ＭＳ Ｐゴシック" charset="-128"/>
              </a:rPr>
              <a:t>hiroshi.harada@i.kyoto-u.ac.jp</a:t>
            </a:r>
            <a:r>
              <a:rPr lang="en-US" altLang="ja-JP" sz="1600" dirty="0">
                <a:ea typeface="ＭＳ Ｐゴシック" charset="-128"/>
              </a:rPr>
              <a:t>]	</a:t>
            </a:r>
          </a:p>
          <a:p>
            <a:pPr>
              <a:spcBef>
                <a:spcPts val="600"/>
              </a:spcBef>
              <a:spcAft>
                <a:spcPts val="600"/>
              </a:spcAft>
            </a:pPr>
            <a:r>
              <a:rPr lang="en-US" altLang="ja-JP" sz="1600" b="1" dirty="0">
                <a:ea typeface="ＭＳ Ｐゴシック" charset="-128"/>
              </a:rPr>
              <a:t>Re:</a:t>
            </a:r>
            <a:r>
              <a:rPr lang="en-US" altLang="ja-JP" sz="1600" dirty="0">
                <a:ea typeface="ＭＳ Ｐゴシック" charset="-128"/>
              </a:rPr>
              <a:t> []</a:t>
            </a:r>
            <a:br>
              <a:rPr lang="en-US" altLang="ja-JP" dirty="0">
                <a:ea typeface="ＭＳ Ｐゴシック" charset="-128"/>
              </a:rPr>
            </a:br>
            <a:r>
              <a:rPr lang="en-US" altLang="ja-JP" sz="1600" b="1" dirty="0">
                <a:ea typeface="ＭＳ Ｐゴシック" charset="-128"/>
              </a:rPr>
              <a:t>Abstract:</a:t>
            </a:r>
            <a:r>
              <a:rPr lang="en-US" altLang="ja-JP" sz="1600" dirty="0">
                <a:ea typeface="ＭＳ Ｐゴシック" charset="-128"/>
              </a:rPr>
              <a:t>	[</a:t>
            </a:r>
            <a:r>
              <a:rPr lang="en-US" altLang="ja-JP" sz="1600" b="1" dirty="0">
                <a:ea typeface="ＭＳ Ｐゴシック" charset="-128"/>
              </a:rPr>
              <a:t>This document includes Technical Contributions toward the development the amendment of  IEEE Std 802.15.4-2020</a:t>
            </a:r>
            <a:r>
              <a:rPr lang="en-US" altLang="ja-JP" sz="1600" dirty="0">
                <a:ea typeface="ＭＳ Ｐゴシック" charset="-128"/>
              </a:rPr>
              <a:t>]</a:t>
            </a:r>
            <a:br>
              <a:rPr lang="en-US" altLang="ja-JP" sz="1600" dirty="0">
                <a:ea typeface="ＭＳ Ｐゴシック" charset="-128"/>
              </a:rPr>
            </a:br>
            <a:r>
              <a:rPr lang="en-US" altLang="ja-JP" sz="1600" b="1" dirty="0">
                <a:ea typeface="ＭＳ Ｐゴシック" charset="-128"/>
              </a:rPr>
              <a:t>Purpose:</a:t>
            </a:r>
            <a:r>
              <a:rPr lang="en-US" altLang="ja-JP" sz="1600" dirty="0">
                <a:ea typeface="ＭＳ Ｐゴシック" charset="-128"/>
              </a:rPr>
              <a:t>	[</a:t>
            </a:r>
            <a:r>
              <a:rPr lang="en-US" altLang="ja-JP" sz="1600" b="1" dirty="0">
                <a:ea typeface="ＭＳ Ｐゴシック" charset="-128"/>
              </a:rPr>
              <a:t>Technical Proposal for TG4aa JRE</a:t>
            </a:r>
            <a:r>
              <a:rPr lang="en-US" altLang="ja-JP" sz="1600" dirty="0">
                <a:ea typeface="ＭＳ Ｐゴシック" charset="-128"/>
              </a:rPr>
              <a:t>.]</a:t>
            </a:r>
          </a:p>
          <a:p>
            <a:r>
              <a:rPr lang="en-US" altLang="ja-JP" sz="1600" b="1" dirty="0">
                <a:ea typeface="ＭＳ Ｐゴシック" charset="-128"/>
              </a:rPr>
              <a:t>Notice:</a:t>
            </a:r>
            <a:r>
              <a:rPr lang="en-US" altLang="ja-JP" sz="1600" dirty="0">
                <a:ea typeface="ＭＳ Ｐゴシック" charset="-128"/>
              </a:rPr>
              <a:t>	This document has been prepared to assist the IEEE P802.15.  It is offered as a basis for discussion and is not binding on the contributing individual(s) or organization(s). The material in this document is subject to change in form and content after further study. The contributor(s) reserve(s) the right to add, amend or withdraw material contained herein.</a:t>
            </a:r>
          </a:p>
          <a:p>
            <a:r>
              <a:rPr lang="en-US" altLang="ja-JP" sz="1600" b="1" dirty="0">
                <a:ea typeface="ＭＳ Ｐゴシック" charset="-128"/>
              </a:rPr>
              <a:t>Release:</a:t>
            </a:r>
            <a:r>
              <a:rPr lang="en-US" altLang="ja-JP" sz="1600" dirty="0">
                <a:ea typeface="ＭＳ Ｐゴシック" charset="-128"/>
              </a:rPr>
              <a:t>	The contributor acknowledges and accepts that this contribution becomes the property of IEEE and may be made publicly available by P802.15.	</a:t>
            </a:r>
          </a:p>
        </p:txBody>
      </p:sp>
      <p:sp>
        <p:nvSpPr>
          <p:cNvPr id="8" name="フッター プレースホルダー 2">
            <a:extLst>
              <a:ext uri="{FF2B5EF4-FFF2-40B4-BE49-F238E27FC236}">
                <a16:creationId xmlns:a16="http://schemas.microsoft.com/office/drawing/2014/main" id="{335EC249-0232-4C48-BA2A-EDAA1AAD37AF}"/>
              </a:ext>
            </a:extLst>
          </p:cNvPr>
          <p:cNvSpPr>
            <a:spLocks noGrp="1"/>
          </p:cNvSpPr>
          <p:nvPr>
            <p:ph type="ftr" sz="quarter" idx="11"/>
          </p:nvPr>
        </p:nvSpPr>
        <p:spPr>
          <a:xfrm>
            <a:off x="4860032" y="6475412"/>
            <a:ext cx="3750568" cy="184666"/>
          </a:xfrm>
        </p:spPr>
        <p:txBody>
          <a:bodyPr/>
          <a:lstStyle>
            <a:lvl1pPr>
              <a:defRPr/>
            </a:lvl1pPr>
          </a:lstStyle>
          <a:p>
            <a:r>
              <a:rPr lang="en-US" altLang="ja-JP" dirty="0"/>
              <a:t>Hiroshi Harada, Ryota Okumura (Kyoto University)</a:t>
            </a:r>
          </a:p>
        </p:txBody>
      </p:sp>
    </p:spTree>
    <p:extLst>
      <p:ext uri="{BB962C8B-B14F-4D97-AF65-F5344CB8AC3E}">
        <p14:creationId xmlns:p14="http://schemas.microsoft.com/office/powerpoint/2010/main" val="37925695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E69B437B-013B-FD4D-ABE7-8944035FB787}"/>
              </a:ext>
            </a:extLst>
          </p:cNvPr>
          <p:cNvSpPr>
            <a:spLocks noGrp="1"/>
          </p:cNvSpPr>
          <p:nvPr>
            <p:ph type="sldNum" sz="quarter" idx="12"/>
          </p:nvPr>
        </p:nvSpPr>
        <p:spPr/>
        <p:txBody>
          <a:bodyPr/>
          <a:lstStyle/>
          <a:p>
            <a:r>
              <a:rPr lang="en-US" altLang="ja-JP"/>
              <a:t>Slide </a:t>
            </a:r>
            <a:fld id="{EED9155A-5036-44B5-A27C-97F620582CD6}" type="slidenum">
              <a:rPr lang="en-US" altLang="ja-JP" smtClean="0"/>
              <a:pPr/>
              <a:t>10</a:t>
            </a:fld>
            <a:endParaRPr lang="en-US" altLang="ja-JP" dirty="0"/>
          </a:p>
        </p:txBody>
      </p:sp>
      <p:sp>
        <p:nvSpPr>
          <p:cNvPr id="4" name="日付プレースホルダー 3">
            <a:extLst>
              <a:ext uri="{FF2B5EF4-FFF2-40B4-BE49-F238E27FC236}">
                <a16:creationId xmlns:a16="http://schemas.microsoft.com/office/drawing/2014/main" id="{93EB8794-8ABB-CD40-9C1C-08AE98D408BF}"/>
              </a:ext>
            </a:extLst>
          </p:cNvPr>
          <p:cNvSpPr>
            <a:spLocks noGrp="1"/>
          </p:cNvSpPr>
          <p:nvPr>
            <p:ph type="dt" sz="half" idx="2"/>
          </p:nvPr>
        </p:nvSpPr>
        <p:spPr/>
        <p:txBody>
          <a:bodyPr/>
          <a:lstStyle/>
          <a:p>
            <a:r>
              <a:rPr lang="en-US" altLang="ja-JP"/>
              <a:t>&lt;October,2020&gt;</a:t>
            </a:r>
            <a:endParaRPr lang="en-US" altLang="ja-JP" dirty="0"/>
          </a:p>
        </p:txBody>
      </p:sp>
      <p:sp>
        <p:nvSpPr>
          <p:cNvPr id="10" name="コンテンツ プレースホルダー 2">
            <a:extLst>
              <a:ext uri="{FF2B5EF4-FFF2-40B4-BE49-F238E27FC236}">
                <a16:creationId xmlns:a16="http://schemas.microsoft.com/office/drawing/2014/main" id="{9BCF9246-A738-B94C-8AB9-4750CD10FEA7}"/>
              </a:ext>
            </a:extLst>
          </p:cNvPr>
          <p:cNvSpPr txBox="1">
            <a:spLocks/>
          </p:cNvSpPr>
          <p:nvPr/>
        </p:nvSpPr>
        <p:spPr>
          <a:xfrm>
            <a:off x="685800" y="1432843"/>
            <a:ext cx="7772400" cy="4857904"/>
          </a:xfrm>
          <a:prstGeom prst="rect">
            <a:avLst/>
          </a:prstGeom>
        </p:spPr>
        <p:txBody>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defRPr>
            </a:lvl2pPr>
            <a:lvl3pPr marL="1085850" indent="-228600" algn="l" rtl="0" eaLnBrk="1" fontAlgn="base" hangingPunct="1">
              <a:spcBef>
                <a:spcPct val="20000"/>
              </a:spcBef>
              <a:spcAft>
                <a:spcPct val="0"/>
              </a:spcAft>
              <a:buChar char="•"/>
              <a:defRPr kumimoji="1" sz="2400">
                <a:solidFill>
                  <a:schemeClr val="tx1"/>
                </a:solidFill>
                <a:latin typeface="+mn-lt"/>
              </a:defRPr>
            </a:lvl3pPr>
            <a:lvl4pPr marL="1428750" indent="-228600" algn="l" rtl="0" eaLnBrk="1" fontAlgn="base" hangingPunct="1">
              <a:spcBef>
                <a:spcPct val="20000"/>
              </a:spcBef>
              <a:spcAft>
                <a:spcPct val="0"/>
              </a:spcAft>
              <a:buChar char="–"/>
              <a:defRPr kumimoji="1" sz="2000">
                <a:solidFill>
                  <a:schemeClr val="tx1"/>
                </a:solidFill>
                <a:latin typeface="+mn-lt"/>
              </a:defRPr>
            </a:lvl4pPr>
            <a:lvl5pPr marL="1771650" indent="-228600" algn="l" rtl="0" eaLnBrk="1" fontAlgn="base" hangingPunct="1">
              <a:spcBef>
                <a:spcPct val="20000"/>
              </a:spcBef>
              <a:spcAft>
                <a:spcPct val="0"/>
              </a:spcAft>
              <a:buChar char="•"/>
              <a:defRPr kumimoji="1" sz="2000">
                <a:solidFill>
                  <a:schemeClr val="tx1"/>
                </a:solidFill>
                <a:latin typeface="+mn-lt"/>
              </a:defRPr>
            </a:lvl5pPr>
            <a:lvl6pPr marL="2228850" indent="-228600" algn="l" rtl="0" eaLnBrk="1" fontAlgn="base" hangingPunct="1">
              <a:spcBef>
                <a:spcPct val="20000"/>
              </a:spcBef>
              <a:spcAft>
                <a:spcPct val="0"/>
              </a:spcAft>
              <a:buChar char="•"/>
              <a:defRPr kumimoji="1" sz="2000">
                <a:solidFill>
                  <a:schemeClr val="tx1"/>
                </a:solidFill>
                <a:latin typeface="+mn-lt"/>
              </a:defRPr>
            </a:lvl6pPr>
            <a:lvl7pPr marL="2686050" indent="-228600" algn="l" rtl="0" eaLnBrk="1" fontAlgn="base" hangingPunct="1">
              <a:spcBef>
                <a:spcPct val="20000"/>
              </a:spcBef>
              <a:spcAft>
                <a:spcPct val="0"/>
              </a:spcAft>
              <a:buChar char="•"/>
              <a:defRPr kumimoji="1" sz="2000">
                <a:solidFill>
                  <a:schemeClr val="tx1"/>
                </a:solidFill>
                <a:latin typeface="+mn-lt"/>
              </a:defRPr>
            </a:lvl7pPr>
            <a:lvl8pPr marL="3143250" indent="-228600" algn="l" rtl="0" eaLnBrk="1" fontAlgn="base" hangingPunct="1">
              <a:spcBef>
                <a:spcPct val="20000"/>
              </a:spcBef>
              <a:spcAft>
                <a:spcPct val="0"/>
              </a:spcAft>
              <a:buChar char="•"/>
              <a:defRPr kumimoji="1" sz="2000">
                <a:solidFill>
                  <a:schemeClr val="tx1"/>
                </a:solidFill>
                <a:latin typeface="+mn-lt"/>
              </a:defRPr>
            </a:lvl8pPr>
            <a:lvl9pPr marL="3600450" indent="-228600" algn="l" rtl="0" eaLnBrk="1" fontAlgn="base" hangingPunct="1">
              <a:spcBef>
                <a:spcPct val="20000"/>
              </a:spcBef>
              <a:spcAft>
                <a:spcPct val="0"/>
              </a:spcAft>
              <a:buChar char="•"/>
              <a:defRPr kumimoji="1" sz="2000">
                <a:solidFill>
                  <a:schemeClr val="tx1"/>
                </a:solidFill>
                <a:latin typeface="+mn-lt"/>
              </a:defRPr>
            </a:lvl9pPr>
          </a:lstStyle>
          <a:p>
            <a:r>
              <a:rPr lang="en-US" altLang="ja-JP" sz="2800" kern="0" dirty="0"/>
              <a:t>Radio stations</a:t>
            </a:r>
          </a:p>
          <a:p>
            <a:pPr lvl="1"/>
            <a:endParaRPr lang="en-US" altLang="ja-JP" sz="2000" kern="0" dirty="0"/>
          </a:p>
          <a:p>
            <a:pPr lvl="1"/>
            <a:endParaRPr lang="en-US" altLang="ja-JP" sz="2000" kern="0" dirty="0"/>
          </a:p>
          <a:p>
            <a:pPr lvl="1"/>
            <a:endParaRPr lang="en-US" altLang="ja-JP" sz="2000" kern="0" dirty="0"/>
          </a:p>
          <a:p>
            <a:pPr lvl="1"/>
            <a:endParaRPr lang="en-US" altLang="ja-JP" sz="2000" kern="0" dirty="0"/>
          </a:p>
          <a:p>
            <a:endParaRPr lang="ja-JP" altLang="en-US" kern="0"/>
          </a:p>
        </p:txBody>
      </p:sp>
      <p:sp>
        <p:nvSpPr>
          <p:cNvPr id="11" name="Rectangle 2">
            <a:extLst>
              <a:ext uri="{FF2B5EF4-FFF2-40B4-BE49-F238E27FC236}">
                <a16:creationId xmlns:a16="http://schemas.microsoft.com/office/drawing/2014/main" id="{1FEF8BFA-4446-D34C-81B6-ACFA41415F36}"/>
              </a:ext>
            </a:extLst>
          </p:cNvPr>
          <p:cNvSpPr txBox="1">
            <a:spLocks noChangeArrowheads="1"/>
          </p:cNvSpPr>
          <p:nvPr/>
        </p:nvSpPr>
        <p:spPr>
          <a:xfrm>
            <a:off x="685800" y="685800"/>
            <a:ext cx="7772400" cy="654968"/>
          </a:xfrm>
          <a:prstGeom prst="rect">
            <a:avLst/>
          </a:prstGeom>
          <a:ln/>
        </p:spPr>
        <p:txBody>
          <a:bodyPr/>
          <a:lstStyle>
            <a:lvl1pPr algn="ctr" rtl="0" eaLnBrk="1" fontAlgn="base" hangingPunct="1">
              <a:spcBef>
                <a:spcPct val="0"/>
              </a:spcBef>
              <a:spcAft>
                <a:spcPct val="0"/>
              </a:spcAft>
              <a:defRPr kumimoji="1" sz="3600">
                <a:solidFill>
                  <a:schemeClr val="tx2"/>
                </a:solidFill>
                <a:latin typeface="+mj-lt"/>
                <a:ea typeface="+mj-ea"/>
                <a:cs typeface="+mj-cs"/>
              </a:defRPr>
            </a:lvl1pPr>
            <a:lvl2pPr algn="ctr" rtl="0" eaLnBrk="1" fontAlgn="base" hangingPunct="1">
              <a:spcBef>
                <a:spcPct val="0"/>
              </a:spcBef>
              <a:spcAft>
                <a:spcPct val="0"/>
              </a:spcAft>
              <a:defRPr kumimoji="1" sz="3600">
                <a:solidFill>
                  <a:schemeClr val="tx2"/>
                </a:solidFill>
                <a:latin typeface="Times New Roman" pitchFamily="18" charset="0"/>
              </a:defRPr>
            </a:lvl2pPr>
            <a:lvl3pPr algn="ctr" rtl="0" eaLnBrk="1" fontAlgn="base" hangingPunct="1">
              <a:spcBef>
                <a:spcPct val="0"/>
              </a:spcBef>
              <a:spcAft>
                <a:spcPct val="0"/>
              </a:spcAft>
              <a:defRPr kumimoji="1" sz="3600">
                <a:solidFill>
                  <a:schemeClr val="tx2"/>
                </a:solidFill>
                <a:latin typeface="Times New Roman" pitchFamily="18" charset="0"/>
              </a:defRPr>
            </a:lvl3pPr>
            <a:lvl4pPr algn="ctr" rtl="0" eaLnBrk="1" fontAlgn="base" hangingPunct="1">
              <a:spcBef>
                <a:spcPct val="0"/>
              </a:spcBef>
              <a:spcAft>
                <a:spcPct val="0"/>
              </a:spcAft>
              <a:defRPr kumimoji="1" sz="3600">
                <a:solidFill>
                  <a:schemeClr val="tx2"/>
                </a:solidFill>
                <a:latin typeface="Times New Roman" pitchFamily="18" charset="0"/>
              </a:defRPr>
            </a:lvl4pPr>
            <a:lvl5pPr algn="ctr" rtl="0" eaLnBrk="1" fontAlgn="base" hangingPunct="1">
              <a:spcBef>
                <a:spcPct val="0"/>
              </a:spcBef>
              <a:spcAft>
                <a:spcPct val="0"/>
              </a:spcAft>
              <a:defRPr kumimoji="1" sz="3600">
                <a:solidFill>
                  <a:schemeClr val="tx2"/>
                </a:solidFill>
                <a:latin typeface="Times New Roman" pitchFamily="18" charset="0"/>
              </a:defRPr>
            </a:lvl5pPr>
            <a:lvl6pPr marL="457200" algn="ctr" rtl="0" eaLnBrk="1" fontAlgn="base" hangingPunct="1">
              <a:spcBef>
                <a:spcPct val="0"/>
              </a:spcBef>
              <a:spcAft>
                <a:spcPct val="0"/>
              </a:spcAft>
              <a:defRPr kumimoji="1" sz="3600">
                <a:solidFill>
                  <a:schemeClr val="tx2"/>
                </a:solidFill>
                <a:latin typeface="Times New Roman" pitchFamily="18" charset="0"/>
              </a:defRPr>
            </a:lvl6pPr>
            <a:lvl7pPr marL="914400" algn="ctr" rtl="0" eaLnBrk="1" fontAlgn="base" hangingPunct="1">
              <a:spcBef>
                <a:spcPct val="0"/>
              </a:spcBef>
              <a:spcAft>
                <a:spcPct val="0"/>
              </a:spcAft>
              <a:defRPr kumimoji="1" sz="3600">
                <a:solidFill>
                  <a:schemeClr val="tx2"/>
                </a:solidFill>
                <a:latin typeface="Times New Roman" pitchFamily="18" charset="0"/>
              </a:defRPr>
            </a:lvl7pPr>
            <a:lvl8pPr marL="1371600" algn="ctr" rtl="0" eaLnBrk="1" fontAlgn="base" hangingPunct="1">
              <a:spcBef>
                <a:spcPct val="0"/>
              </a:spcBef>
              <a:spcAft>
                <a:spcPct val="0"/>
              </a:spcAft>
              <a:defRPr kumimoji="1" sz="3600">
                <a:solidFill>
                  <a:schemeClr val="tx2"/>
                </a:solidFill>
                <a:latin typeface="Times New Roman" pitchFamily="18" charset="0"/>
              </a:defRPr>
            </a:lvl8pPr>
            <a:lvl9pPr marL="1828800" algn="ctr" rtl="0" eaLnBrk="1" fontAlgn="base" hangingPunct="1">
              <a:spcBef>
                <a:spcPct val="0"/>
              </a:spcBef>
              <a:spcAft>
                <a:spcPct val="0"/>
              </a:spcAft>
              <a:defRPr kumimoji="1" sz="3600">
                <a:solidFill>
                  <a:schemeClr val="tx2"/>
                </a:solidFill>
                <a:latin typeface="Times New Roman" pitchFamily="18" charset="0"/>
              </a:defRPr>
            </a:lvl9pPr>
          </a:lstStyle>
          <a:p>
            <a:r>
              <a:rPr lang="en" altLang="ja-JP" sz="3200" dirty="0">
                <a:latin typeface="+mn-lt"/>
              </a:rPr>
              <a:t>Field Experiment with High-speed FSK</a:t>
            </a:r>
          </a:p>
        </p:txBody>
      </p:sp>
      <p:sp>
        <p:nvSpPr>
          <p:cNvPr id="16" name="コンテンツ プレースホルダー 2">
            <a:extLst>
              <a:ext uri="{FF2B5EF4-FFF2-40B4-BE49-F238E27FC236}">
                <a16:creationId xmlns:a16="http://schemas.microsoft.com/office/drawing/2014/main" id="{61AFB9E9-041E-1749-AB35-15171762C622}"/>
              </a:ext>
            </a:extLst>
          </p:cNvPr>
          <p:cNvSpPr txBox="1">
            <a:spLocks/>
          </p:cNvSpPr>
          <p:nvPr/>
        </p:nvSpPr>
        <p:spPr>
          <a:xfrm>
            <a:off x="5076056" y="2390411"/>
            <a:ext cx="3816424" cy="3919329"/>
          </a:xfrm>
          <a:prstGeom prst="rect">
            <a:avLst/>
          </a:prstGeom>
        </p:spPr>
        <p:txBody>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defRPr>
            </a:lvl2pPr>
            <a:lvl3pPr marL="1085850" indent="-228600" algn="l" rtl="0" eaLnBrk="1" fontAlgn="base" hangingPunct="1">
              <a:spcBef>
                <a:spcPct val="20000"/>
              </a:spcBef>
              <a:spcAft>
                <a:spcPct val="0"/>
              </a:spcAft>
              <a:buChar char="•"/>
              <a:defRPr kumimoji="1" sz="2400">
                <a:solidFill>
                  <a:schemeClr val="tx1"/>
                </a:solidFill>
                <a:latin typeface="+mn-lt"/>
              </a:defRPr>
            </a:lvl3pPr>
            <a:lvl4pPr marL="1428750" indent="-228600" algn="l" rtl="0" eaLnBrk="1" fontAlgn="base" hangingPunct="1">
              <a:spcBef>
                <a:spcPct val="20000"/>
              </a:spcBef>
              <a:spcAft>
                <a:spcPct val="0"/>
              </a:spcAft>
              <a:buChar char="–"/>
              <a:defRPr kumimoji="1" sz="2000">
                <a:solidFill>
                  <a:schemeClr val="tx1"/>
                </a:solidFill>
                <a:latin typeface="+mn-lt"/>
              </a:defRPr>
            </a:lvl4pPr>
            <a:lvl5pPr marL="1771650" indent="-228600" algn="l" rtl="0" eaLnBrk="1" fontAlgn="base" hangingPunct="1">
              <a:spcBef>
                <a:spcPct val="20000"/>
              </a:spcBef>
              <a:spcAft>
                <a:spcPct val="0"/>
              </a:spcAft>
              <a:buChar char="•"/>
              <a:defRPr kumimoji="1" sz="2000">
                <a:solidFill>
                  <a:schemeClr val="tx1"/>
                </a:solidFill>
                <a:latin typeface="+mn-lt"/>
              </a:defRPr>
            </a:lvl5pPr>
            <a:lvl6pPr marL="2228850" indent="-228600" algn="l" rtl="0" eaLnBrk="1" fontAlgn="base" hangingPunct="1">
              <a:spcBef>
                <a:spcPct val="20000"/>
              </a:spcBef>
              <a:spcAft>
                <a:spcPct val="0"/>
              </a:spcAft>
              <a:buChar char="•"/>
              <a:defRPr kumimoji="1" sz="2000">
                <a:solidFill>
                  <a:schemeClr val="tx1"/>
                </a:solidFill>
                <a:latin typeface="+mn-lt"/>
              </a:defRPr>
            </a:lvl6pPr>
            <a:lvl7pPr marL="2686050" indent="-228600" algn="l" rtl="0" eaLnBrk="1" fontAlgn="base" hangingPunct="1">
              <a:spcBef>
                <a:spcPct val="20000"/>
              </a:spcBef>
              <a:spcAft>
                <a:spcPct val="0"/>
              </a:spcAft>
              <a:buChar char="•"/>
              <a:defRPr kumimoji="1" sz="2000">
                <a:solidFill>
                  <a:schemeClr val="tx1"/>
                </a:solidFill>
                <a:latin typeface="+mn-lt"/>
              </a:defRPr>
            </a:lvl7pPr>
            <a:lvl8pPr marL="3143250" indent="-228600" algn="l" rtl="0" eaLnBrk="1" fontAlgn="base" hangingPunct="1">
              <a:spcBef>
                <a:spcPct val="20000"/>
              </a:spcBef>
              <a:spcAft>
                <a:spcPct val="0"/>
              </a:spcAft>
              <a:buChar char="•"/>
              <a:defRPr kumimoji="1" sz="2000">
                <a:solidFill>
                  <a:schemeClr val="tx1"/>
                </a:solidFill>
                <a:latin typeface="+mn-lt"/>
              </a:defRPr>
            </a:lvl8pPr>
            <a:lvl9pPr marL="3600450" indent="-228600" algn="l" rtl="0" eaLnBrk="1" fontAlgn="base" hangingPunct="1">
              <a:spcBef>
                <a:spcPct val="20000"/>
              </a:spcBef>
              <a:spcAft>
                <a:spcPct val="0"/>
              </a:spcAft>
              <a:buChar char="•"/>
              <a:defRPr kumimoji="1" sz="2000">
                <a:solidFill>
                  <a:schemeClr val="tx1"/>
                </a:solidFill>
                <a:latin typeface="+mn-lt"/>
              </a:defRPr>
            </a:lvl9pPr>
          </a:lstStyle>
          <a:p>
            <a:pPr>
              <a:lnSpc>
                <a:spcPct val="100000"/>
              </a:lnSpc>
            </a:pPr>
            <a:r>
              <a:rPr lang="en-US" altLang="ja-JP" sz="1800" dirty="0"/>
              <a:t>Transmitter (concentrator)</a:t>
            </a:r>
          </a:p>
          <a:p>
            <a:pPr lvl="1">
              <a:lnSpc>
                <a:spcPct val="100000"/>
              </a:lnSpc>
            </a:pPr>
            <a:r>
              <a:rPr lang="en-US" altLang="ja-JP" sz="1600" dirty="0"/>
              <a:t>Antenna height: </a:t>
            </a:r>
            <a:r>
              <a:rPr lang="en-US" altLang="ja-JP" sz="1600" b="1" dirty="0">
                <a:solidFill>
                  <a:schemeClr val="accent2"/>
                </a:solidFill>
              </a:rPr>
              <a:t>4.5 m</a:t>
            </a:r>
          </a:p>
          <a:p>
            <a:pPr lvl="1">
              <a:lnSpc>
                <a:spcPct val="100000"/>
              </a:lnSpc>
            </a:pPr>
            <a:r>
              <a:rPr lang="en-US" altLang="ja-JP" sz="1600" dirty="0"/>
              <a:t>Transmission power: </a:t>
            </a:r>
            <a:r>
              <a:rPr lang="en-US" altLang="ja-JP" sz="1600" b="1" dirty="0">
                <a:solidFill>
                  <a:schemeClr val="accent2"/>
                </a:solidFill>
              </a:rPr>
              <a:t>20 </a:t>
            </a:r>
            <a:r>
              <a:rPr lang="en-US" altLang="ja-JP" sz="1600" b="1" dirty="0" err="1">
                <a:solidFill>
                  <a:schemeClr val="accent2"/>
                </a:solidFill>
              </a:rPr>
              <a:t>mW</a:t>
            </a:r>
            <a:endParaRPr lang="en-US" altLang="ja-JP" sz="1600" b="1" dirty="0">
              <a:solidFill>
                <a:schemeClr val="accent2"/>
              </a:solidFill>
            </a:endParaRPr>
          </a:p>
          <a:p>
            <a:pPr>
              <a:lnSpc>
                <a:spcPct val="100000"/>
              </a:lnSpc>
            </a:pPr>
            <a:endParaRPr lang="en-US" altLang="ja-JP" sz="1800" dirty="0"/>
          </a:p>
          <a:p>
            <a:pPr>
              <a:lnSpc>
                <a:spcPct val="100000"/>
              </a:lnSpc>
            </a:pPr>
            <a:r>
              <a:rPr lang="en-US" altLang="ja-JP" sz="1800" dirty="0"/>
              <a:t>Receiver (smart meter device)</a:t>
            </a:r>
          </a:p>
          <a:p>
            <a:pPr lvl="1">
              <a:lnSpc>
                <a:spcPct val="100000"/>
              </a:lnSpc>
            </a:pPr>
            <a:r>
              <a:rPr lang="en-US" altLang="ja-JP" sz="1600" dirty="0"/>
              <a:t>Antenna height: </a:t>
            </a:r>
            <a:r>
              <a:rPr lang="en-US" altLang="ja-JP" sz="1600" b="1" dirty="0">
                <a:solidFill>
                  <a:schemeClr val="accent2"/>
                </a:solidFill>
              </a:rPr>
              <a:t>1.1 m</a:t>
            </a:r>
          </a:p>
          <a:p>
            <a:pPr lvl="1">
              <a:lnSpc>
                <a:spcPct val="100000"/>
              </a:lnSpc>
            </a:pPr>
            <a:r>
              <a:rPr lang="en-US" altLang="ja-JP" sz="1600" b="1" u="sng" dirty="0"/>
              <a:t>SAW filter</a:t>
            </a:r>
            <a:r>
              <a:rPr lang="en-US" altLang="ja-JP" sz="1600" dirty="0"/>
              <a:t>: remove signals from out bands</a:t>
            </a:r>
          </a:p>
          <a:p>
            <a:pPr lvl="1">
              <a:lnSpc>
                <a:spcPct val="100000"/>
              </a:lnSpc>
            </a:pPr>
            <a:r>
              <a:rPr lang="en-US" altLang="ja-JP" sz="1600" b="1" u="sng" dirty="0"/>
              <a:t>GPS loggers</a:t>
            </a:r>
            <a:r>
              <a:rPr lang="en-US" altLang="ja-JP" sz="1600" dirty="0"/>
              <a:t>: log location information of receiver while moving</a:t>
            </a:r>
          </a:p>
          <a:p>
            <a:endParaRPr lang="ja-JP" altLang="en-US" kern="0"/>
          </a:p>
        </p:txBody>
      </p:sp>
      <p:pic>
        <p:nvPicPr>
          <p:cNvPr id="17" name="図 16">
            <a:extLst>
              <a:ext uri="{FF2B5EF4-FFF2-40B4-BE49-F238E27FC236}">
                <a16:creationId xmlns:a16="http://schemas.microsoft.com/office/drawing/2014/main" id="{98150D87-D439-4A4D-81AF-725407F9F8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1932280"/>
            <a:ext cx="4879348" cy="4320480"/>
          </a:xfrm>
          <a:prstGeom prst="rect">
            <a:avLst/>
          </a:prstGeom>
        </p:spPr>
      </p:pic>
      <p:sp>
        <p:nvSpPr>
          <p:cNvPr id="18" name="テキスト ボックス 17">
            <a:extLst>
              <a:ext uri="{FF2B5EF4-FFF2-40B4-BE49-F238E27FC236}">
                <a16:creationId xmlns:a16="http://schemas.microsoft.com/office/drawing/2014/main" id="{552A0FAD-0470-4F46-8C35-CB2D5729F72E}"/>
              </a:ext>
            </a:extLst>
          </p:cNvPr>
          <p:cNvSpPr txBox="1"/>
          <p:nvPr/>
        </p:nvSpPr>
        <p:spPr>
          <a:xfrm>
            <a:off x="6461101" y="1605581"/>
            <a:ext cx="2149499" cy="461665"/>
          </a:xfrm>
          <a:prstGeom prst="rect">
            <a:avLst/>
          </a:prstGeom>
          <a:noFill/>
        </p:spPr>
        <p:txBody>
          <a:bodyPr wrap="none" rtlCol="0">
            <a:spAutoFit/>
          </a:bodyPr>
          <a:lstStyle/>
          <a:p>
            <a:r>
              <a:rPr kumimoji="1" lang="en-US" altLang="ja-JP" dirty="0">
                <a:latin typeface="+mn-lt"/>
              </a:rPr>
              <a:t>SAW: Surface acoustic wave</a:t>
            </a:r>
          </a:p>
          <a:p>
            <a:r>
              <a:rPr lang="en-US" altLang="ja-JP" dirty="0">
                <a:latin typeface="+mn-lt"/>
              </a:rPr>
              <a:t>GPS: Global position system</a:t>
            </a:r>
            <a:endParaRPr kumimoji="1" lang="ja-JP" altLang="en-US">
              <a:latin typeface="+mn-lt"/>
            </a:endParaRPr>
          </a:p>
        </p:txBody>
      </p:sp>
      <p:sp>
        <p:nvSpPr>
          <p:cNvPr id="12" name="フッター プレースホルダー 2">
            <a:extLst>
              <a:ext uri="{FF2B5EF4-FFF2-40B4-BE49-F238E27FC236}">
                <a16:creationId xmlns:a16="http://schemas.microsoft.com/office/drawing/2014/main" id="{DFFF29CF-E608-5446-B8E6-6F5AFF51C61C}"/>
              </a:ext>
            </a:extLst>
          </p:cNvPr>
          <p:cNvSpPr>
            <a:spLocks noGrp="1"/>
          </p:cNvSpPr>
          <p:nvPr>
            <p:ph type="ftr" sz="quarter" idx="11"/>
          </p:nvPr>
        </p:nvSpPr>
        <p:spPr>
          <a:xfrm>
            <a:off x="4860032" y="6475412"/>
            <a:ext cx="3750568" cy="184666"/>
          </a:xfrm>
        </p:spPr>
        <p:txBody>
          <a:bodyPr/>
          <a:lstStyle>
            <a:lvl1pPr>
              <a:defRPr/>
            </a:lvl1pPr>
          </a:lstStyle>
          <a:p>
            <a:r>
              <a:rPr lang="en-US" altLang="ja-JP" dirty="0"/>
              <a:t>Hiroshi Harada, Ryota Okumura (Kyoto University)</a:t>
            </a:r>
          </a:p>
        </p:txBody>
      </p:sp>
    </p:spTree>
    <p:extLst>
      <p:ext uri="{BB962C8B-B14F-4D97-AF65-F5344CB8AC3E}">
        <p14:creationId xmlns:p14="http://schemas.microsoft.com/office/powerpoint/2010/main" val="1791912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E69B437B-013B-FD4D-ABE7-8944035FB787}"/>
              </a:ext>
            </a:extLst>
          </p:cNvPr>
          <p:cNvSpPr>
            <a:spLocks noGrp="1"/>
          </p:cNvSpPr>
          <p:nvPr>
            <p:ph type="sldNum" sz="quarter" idx="12"/>
          </p:nvPr>
        </p:nvSpPr>
        <p:spPr/>
        <p:txBody>
          <a:bodyPr/>
          <a:lstStyle/>
          <a:p>
            <a:r>
              <a:rPr lang="en-US" altLang="ja-JP"/>
              <a:t>Slide </a:t>
            </a:r>
            <a:fld id="{EED9155A-5036-44B5-A27C-97F620582CD6}" type="slidenum">
              <a:rPr lang="en-US" altLang="ja-JP" smtClean="0"/>
              <a:pPr/>
              <a:t>11</a:t>
            </a:fld>
            <a:endParaRPr lang="en-US" altLang="ja-JP" dirty="0"/>
          </a:p>
        </p:txBody>
      </p:sp>
      <p:sp>
        <p:nvSpPr>
          <p:cNvPr id="4" name="日付プレースホルダー 3">
            <a:extLst>
              <a:ext uri="{FF2B5EF4-FFF2-40B4-BE49-F238E27FC236}">
                <a16:creationId xmlns:a16="http://schemas.microsoft.com/office/drawing/2014/main" id="{93EB8794-8ABB-CD40-9C1C-08AE98D408BF}"/>
              </a:ext>
            </a:extLst>
          </p:cNvPr>
          <p:cNvSpPr>
            <a:spLocks noGrp="1"/>
          </p:cNvSpPr>
          <p:nvPr>
            <p:ph type="dt" sz="half" idx="2"/>
          </p:nvPr>
        </p:nvSpPr>
        <p:spPr/>
        <p:txBody>
          <a:bodyPr/>
          <a:lstStyle/>
          <a:p>
            <a:r>
              <a:rPr lang="en-US" altLang="ja-JP"/>
              <a:t>&lt;October,2020&gt;</a:t>
            </a:r>
            <a:endParaRPr lang="en-US" altLang="ja-JP" dirty="0"/>
          </a:p>
        </p:txBody>
      </p:sp>
      <p:sp>
        <p:nvSpPr>
          <p:cNvPr id="10" name="コンテンツ プレースホルダー 2">
            <a:extLst>
              <a:ext uri="{FF2B5EF4-FFF2-40B4-BE49-F238E27FC236}">
                <a16:creationId xmlns:a16="http://schemas.microsoft.com/office/drawing/2014/main" id="{9BCF9246-A738-B94C-8AB9-4750CD10FEA7}"/>
              </a:ext>
            </a:extLst>
          </p:cNvPr>
          <p:cNvSpPr txBox="1">
            <a:spLocks/>
          </p:cNvSpPr>
          <p:nvPr/>
        </p:nvSpPr>
        <p:spPr>
          <a:xfrm>
            <a:off x="685800" y="1432843"/>
            <a:ext cx="7772400" cy="4857904"/>
          </a:xfrm>
          <a:prstGeom prst="rect">
            <a:avLst/>
          </a:prstGeom>
        </p:spPr>
        <p:txBody>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defRPr>
            </a:lvl2pPr>
            <a:lvl3pPr marL="1085850" indent="-228600" algn="l" rtl="0" eaLnBrk="1" fontAlgn="base" hangingPunct="1">
              <a:spcBef>
                <a:spcPct val="20000"/>
              </a:spcBef>
              <a:spcAft>
                <a:spcPct val="0"/>
              </a:spcAft>
              <a:buChar char="•"/>
              <a:defRPr kumimoji="1" sz="2400">
                <a:solidFill>
                  <a:schemeClr val="tx1"/>
                </a:solidFill>
                <a:latin typeface="+mn-lt"/>
              </a:defRPr>
            </a:lvl3pPr>
            <a:lvl4pPr marL="1428750" indent="-228600" algn="l" rtl="0" eaLnBrk="1" fontAlgn="base" hangingPunct="1">
              <a:spcBef>
                <a:spcPct val="20000"/>
              </a:spcBef>
              <a:spcAft>
                <a:spcPct val="0"/>
              </a:spcAft>
              <a:buChar char="–"/>
              <a:defRPr kumimoji="1" sz="2000">
                <a:solidFill>
                  <a:schemeClr val="tx1"/>
                </a:solidFill>
                <a:latin typeface="+mn-lt"/>
              </a:defRPr>
            </a:lvl4pPr>
            <a:lvl5pPr marL="1771650" indent="-228600" algn="l" rtl="0" eaLnBrk="1" fontAlgn="base" hangingPunct="1">
              <a:spcBef>
                <a:spcPct val="20000"/>
              </a:spcBef>
              <a:spcAft>
                <a:spcPct val="0"/>
              </a:spcAft>
              <a:buChar char="•"/>
              <a:defRPr kumimoji="1" sz="2000">
                <a:solidFill>
                  <a:schemeClr val="tx1"/>
                </a:solidFill>
                <a:latin typeface="+mn-lt"/>
              </a:defRPr>
            </a:lvl5pPr>
            <a:lvl6pPr marL="2228850" indent="-228600" algn="l" rtl="0" eaLnBrk="1" fontAlgn="base" hangingPunct="1">
              <a:spcBef>
                <a:spcPct val="20000"/>
              </a:spcBef>
              <a:spcAft>
                <a:spcPct val="0"/>
              </a:spcAft>
              <a:buChar char="•"/>
              <a:defRPr kumimoji="1" sz="2000">
                <a:solidFill>
                  <a:schemeClr val="tx1"/>
                </a:solidFill>
                <a:latin typeface="+mn-lt"/>
              </a:defRPr>
            </a:lvl6pPr>
            <a:lvl7pPr marL="2686050" indent="-228600" algn="l" rtl="0" eaLnBrk="1" fontAlgn="base" hangingPunct="1">
              <a:spcBef>
                <a:spcPct val="20000"/>
              </a:spcBef>
              <a:spcAft>
                <a:spcPct val="0"/>
              </a:spcAft>
              <a:buChar char="•"/>
              <a:defRPr kumimoji="1" sz="2000">
                <a:solidFill>
                  <a:schemeClr val="tx1"/>
                </a:solidFill>
                <a:latin typeface="+mn-lt"/>
              </a:defRPr>
            </a:lvl7pPr>
            <a:lvl8pPr marL="3143250" indent="-228600" algn="l" rtl="0" eaLnBrk="1" fontAlgn="base" hangingPunct="1">
              <a:spcBef>
                <a:spcPct val="20000"/>
              </a:spcBef>
              <a:spcAft>
                <a:spcPct val="0"/>
              </a:spcAft>
              <a:buChar char="•"/>
              <a:defRPr kumimoji="1" sz="2000">
                <a:solidFill>
                  <a:schemeClr val="tx1"/>
                </a:solidFill>
                <a:latin typeface="+mn-lt"/>
              </a:defRPr>
            </a:lvl8pPr>
            <a:lvl9pPr marL="3600450" indent="-228600" algn="l" rtl="0" eaLnBrk="1" fontAlgn="base" hangingPunct="1">
              <a:spcBef>
                <a:spcPct val="20000"/>
              </a:spcBef>
              <a:spcAft>
                <a:spcPct val="0"/>
              </a:spcAft>
              <a:buChar char="•"/>
              <a:defRPr kumimoji="1" sz="2000">
                <a:solidFill>
                  <a:schemeClr val="tx1"/>
                </a:solidFill>
                <a:latin typeface="+mn-lt"/>
              </a:defRPr>
            </a:lvl9pPr>
          </a:lstStyle>
          <a:p>
            <a:r>
              <a:rPr lang="en-US" altLang="ja-JP" sz="2800" kern="0" dirty="0"/>
              <a:t>Average input power to receiver</a:t>
            </a:r>
          </a:p>
          <a:p>
            <a:endParaRPr lang="en-US" altLang="ja-JP" sz="2800" kern="0" dirty="0"/>
          </a:p>
          <a:p>
            <a:endParaRPr lang="en-US" altLang="ja-JP" sz="2800" kern="0" dirty="0"/>
          </a:p>
          <a:p>
            <a:endParaRPr lang="en-US" altLang="ja-JP" sz="2800" kern="0" dirty="0"/>
          </a:p>
          <a:p>
            <a:endParaRPr lang="en-US" altLang="ja-JP" sz="2800" kern="0" dirty="0"/>
          </a:p>
          <a:p>
            <a:endParaRPr lang="en-US" altLang="ja-JP" sz="2800" kern="0" dirty="0"/>
          </a:p>
          <a:p>
            <a:endParaRPr lang="en-US" altLang="ja-JP" sz="2800" kern="0" dirty="0"/>
          </a:p>
          <a:p>
            <a:endParaRPr lang="en-US" altLang="ja-JP" sz="2800" kern="0" dirty="0"/>
          </a:p>
          <a:p>
            <a:pPr lvl="1"/>
            <a:r>
              <a:rPr lang="en-US" altLang="ja-JP" sz="2000" kern="0" dirty="0"/>
              <a:t>Input power to receiver: power at the input of the SAW filter</a:t>
            </a:r>
          </a:p>
          <a:p>
            <a:pPr lvl="1"/>
            <a:r>
              <a:rPr lang="en-US" altLang="ja-JP" sz="2000" kern="0" dirty="0"/>
              <a:t>Average value: calculated from 51 packets before and after</a:t>
            </a:r>
            <a:endParaRPr lang="en-US" altLang="ja-JP" sz="2400" kern="0" dirty="0"/>
          </a:p>
          <a:p>
            <a:pPr lvl="1"/>
            <a:endParaRPr lang="en-US" altLang="ja-JP" sz="2000" kern="0" dirty="0"/>
          </a:p>
          <a:p>
            <a:pPr lvl="1"/>
            <a:endParaRPr lang="en-US" altLang="ja-JP" sz="2000" kern="0" dirty="0"/>
          </a:p>
          <a:p>
            <a:pPr lvl="1"/>
            <a:endParaRPr lang="en-US" altLang="ja-JP" sz="2000" kern="0" dirty="0"/>
          </a:p>
          <a:p>
            <a:endParaRPr lang="ja-JP" altLang="en-US" kern="0"/>
          </a:p>
        </p:txBody>
      </p:sp>
      <p:sp>
        <p:nvSpPr>
          <p:cNvPr id="11" name="Rectangle 2">
            <a:extLst>
              <a:ext uri="{FF2B5EF4-FFF2-40B4-BE49-F238E27FC236}">
                <a16:creationId xmlns:a16="http://schemas.microsoft.com/office/drawing/2014/main" id="{1FEF8BFA-4446-D34C-81B6-ACFA41415F36}"/>
              </a:ext>
            </a:extLst>
          </p:cNvPr>
          <p:cNvSpPr txBox="1">
            <a:spLocks noChangeArrowheads="1"/>
          </p:cNvSpPr>
          <p:nvPr/>
        </p:nvSpPr>
        <p:spPr>
          <a:xfrm>
            <a:off x="685800" y="685800"/>
            <a:ext cx="7772400" cy="654968"/>
          </a:xfrm>
          <a:prstGeom prst="rect">
            <a:avLst/>
          </a:prstGeom>
          <a:ln/>
        </p:spPr>
        <p:txBody>
          <a:bodyPr/>
          <a:lstStyle>
            <a:lvl1pPr algn="ctr" rtl="0" eaLnBrk="1" fontAlgn="base" hangingPunct="1">
              <a:spcBef>
                <a:spcPct val="0"/>
              </a:spcBef>
              <a:spcAft>
                <a:spcPct val="0"/>
              </a:spcAft>
              <a:defRPr kumimoji="1" sz="3600">
                <a:solidFill>
                  <a:schemeClr val="tx2"/>
                </a:solidFill>
                <a:latin typeface="+mj-lt"/>
                <a:ea typeface="+mj-ea"/>
                <a:cs typeface="+mj-cs"/>
              </a:defRPr>
            </a:lvl1pPr>
            <a:lvl2pPr algn="ctr" rtl="0" eaLnBrk="1" fontAlgn="base" hangingPunct="1">
              <a:spcBef>
                <a:spcPct val="0"/>
              </a:spcBef>
              <a:spcAft>
                <a:spcPct val="0"/>
              </a:spcAft>
              <a:defRPr kumimoji="1" sz="3600">
                <a:solidFill>
                  <a:schemeClr val="tx2"/>
                </a:solidFill>
                <a:latin typeface="Times New Roman" pitchFamily="18" charset="0"/>
              </a:defRPr>
            </a:lvl2pPr>
            <a:lvl3pPr algn="ctr" rtl="0" eaLnBrk="1" fontAlgn="base" hangingPunct="1">
              <a:spcBef>
                <a:spcPct val="0"/>
              </a:spcBef>
              <a:spcAft>
                <a:spcPct val="0"/>
              </a:spcAft>
              <a:defRPr kumimoji="1" sz="3600">
                <a:solidFill>
                  <a:schemeClr val="tx2"/>
                </a:solidFill>
                <a:latin typeface="Times New Roman" pitchFamily="18" charset="0"/>
              </a:defRPr>
            </a:lvl3pPr>
            <a:lvl4pPr algn="ctr" rtl="0" eaLnBrk="1" fontAlgn="base" hangingPunct="1">
              <a:spcBef>
                <a:spcPct val="0"/>
              </a:spcBef>
              <a:spcAft>
                <a:spcPct val="0"/>
              </a:spcAft>
              <a:defRPr kumimoji="1" sz="3600">
                <a:solidFill>
                  <a:schemeClr val="tx2"/>
                </a:solidFill>
                <a:latin typeface="Times New Roman" pitchFamily="18" charset="0"/>
              </a:defRPr>
            </a:lvl4pPr>
            <a:lvl5pPr algn="ctr" rtl="0" eaLnBrk="1" fontAlgn="base" hangingPunct="1">
              <a:spcBef>
                <a:spcPct val="0"/>
              </a:spcBef>
              <a:spcAft>
                <a:spcPct val="0"/>
              </a:spcAft>
              <a:defRPr kumimoji="1" sz="3600">
                <a:solidFill>
                  <a:schemeClr val="tx2"/>
                </a:solidFill>
                <a:latin typeface="Times New Roman" pitchFamily="18" charset="0"/>
              </a:defRPr>
            </a:lvl5pPr>
            <a:lvl6pPr marL="457200" algn="ctr" rtl="0" eaLnBrk="1" fontAlgn="base" hangingPunct="1">
              <a:spcBef>
                <a:spcPct val="0"/>
              </a:spcBef>
              <a:spcAft>
                <a:spcPct val="0"/>
              </a:spcAft>
              <a:defRPr kumimoji="1" sz="3600">
                <a:solidFill>
                  <a:schemeClr val="tx2"/>
                </a:solidFill>
                <a:latin typeface="Times New Roman" pitchFamily="18" charset="0"/>
              </a:defRPr>
            </a:lvl6pPr>
            <a:lvl7pPr marL="914400" algn="ctr" rtl="0" eaLnBrk="1" fontAlgn="base" hangingPunct="1">
              <a:spcBef>
                <a:spcPct val="0"/>
              </a:spcBef>
              <a:spcAft>
                <a:spcPct val="0"/>
              </a:spcAft>
              <a:defRPr kumimoji="1" sz="3600">
                <a:solidFill>
                  <a:schemeClr val="tx2"/>
                </a:solidFill>
                <a:latin typeface="Times New Roman" pitchFamily="18" charset="0"/>
              </a:defRPr>
            </a:lvl7pPr>
            <a:lvl8pPr marL="1371600" algn="ctr" rtl="0" eaLnBrk="1" fontAlgn="base" hangingPunct="1">
              <a:spcBef>
                <a:spcPct val="0"/>
              </a:spcBef>
              <a:spcAft>
                <a:spcPct val="0"/>
              </a:spcAft>
              <a:defRPr kumimoji="1" sz="3600">
                <a:solidFill>
                  <a:schemeClr val="tx2"/>
                </a:solidFill>
                <a:latin typeface="Times New Roman" pitchFamily="18" charset="0"/>
              </a:defRPr>
            </a:lvl8pPr>
            <a:lvl9pPr marL="1828800" algn="ctr" rtl="0" eaLnBrk="1" fontAlgn="base" hangingPunct="1">
              <a:spcBef>
                <a:spcPct val="0"/>
              </a:spcBef>
              <a:spcAft>
                <a:spcPct val="0"/>
              </a:spcAft>
              <a:defRPr kumimoji="1" sz="3600">
                <a:solidFill>
                  <a:schemeClr val="tx2"/>
                </a:solidFill>
                <a:latin typeface="Times New Roman" pitchFamily="18" charset="0"/>
              </a:defRPr>
            </a:lvl9pPr>
          </a:lstStyle>
          <a:p>
            <a:r>
              <a:rPr lang="en" altLang="ja-JP" sz="3200" dirty="0">
                <a:latin typeface="+mn-lt"/>
              </a:rPr>
              <a:t>Field Experiment with High-speed FSK</a:t>
            </a:r>
          </a:p>
        </p:txBody>
      </p:sp>
      <p:pic>
        <p:nvPicPr>
          <p:cNvPr id="14" name="図 13">
            <a:extLst>
              <a:ext uri="{FF2B5EF4-FFF2-40B4-BE49-F238E27FC236}">
                <a16:creationId xmlns:a16="http://schemas.microsoft.com/office/drawing/2014/main" id="{09D0FA8E-8DDE-FA46-98E4-2F56B5CD563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3516" b="17818"/>
          <a:stretch/>
        </p:blipFill>
        <p:spPr>
          <a:xfrm>
            <a:off x="899592" y="2158313"/>
            <a:ext cx="7558608" cy="3292301"/>
          </a:xfrm>
          <a:prstGeom prst="rect">
            <a:avLst/>
          </a:prstGeom>
        </p:spPr>
      </p:pic>
      <p:sp>
        <p:nvSpPr>
          <p:cNvPr id="8" name="フッター プレースホルダー 2">
            <a:extLst>
              <a:ext uri="{FF2B5EF4-FFF2-40B4-BE49-F238E27FC236}">
                <a16:creationId xmlns:a16="http://schemas.microsoft.com/office/drawing/2014/main" id="{32521063-713C-0A4E-AE02-A1C7BD71A942}"/>
              </a:ext>
            </a:extLst>
          </p:cNvPr>
          <p:cNvSpPr>
            <a:spLocks noGrp="1"/>
          </p:cNvSpPr>
          <p:nvPr>
            <p:ph type="ftr" sz="quarter" idx="11"/>
          </p:nvPr>
        </p:nvSpPr>
        <p:spPr>
          <a:xfrm>
            <a:off x="4860032" y="6475412"/>
            <a:ext cx="3750568" cy="184666"/>
          </a:xfrm>
        </p:spPr>
        <p:txBody>
          <a:bodyPr/>
          <a:lstStyle>
            <a:lvl1pPr>
              <a:defRPr/>
            </a:lvl1pPr>
          </a:lstStyle>
          <a:p>
            <a:r>
              <a:rPr lang="en-US" altLang="ja-JP" dirty="0"/>
              <a:t>Hiroshi Harada, Ryota Okumura (Kyoto University)</a:t>
            </a:r>
          </a:p>
        </p:txBody>
      </p:sp>
    </p:spTree>
    <p:extLst>
      <p:ext uri="{BB962C8B-B14F-4D97-AF65-F5344CB8AC3E}">
        <p14:creationId xmlns:p14="http://schemas.microsoft.com/office/powerpoint/2010/main" val="4552778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E69B437B-013B-FD4D-ABE7-8944035FB787}"/>
              </a:ext>
            </a:extLst>
          </p:cNvPr>
          <p:cNvSpPr>
            <a:spLocks noGrp="1"/>
          </p:cNvSpPr>
          <p:nvPr>
            <p:ph type="sldNum" sz="quarter" idx="12"/>
          </p:nvPr>
        </p:nvSpPr>
        <p:spPr/>
        <p:txBody>
          <a:bodyPr/>
          <a:lstStyle/>
          <a:p>
            <a:r>
              <a:rPr lang="en-US" altLang="ja-JP"/>
              <a:t>Slide </a:t>
            </a:r>
            <a:fld id="{EED9155A-5036-44B5-A27C-97F620582CD6}" type="slidenum">
              <a:rPr lang="en-US" altLang="ja-JP" smtClean="0"/>
              <a:pPr/>
              <a:t>12</a:t>
            </a:fld>
            <a:endParaRPr lang="en-US" altLang="ja-JP" dirty="0"/>
          </a:p>
        </p:txBody>
      </p:sp>
      <p:sp>
        <p:nvSpPr>
          <p:cNvPr id="4" name="日付プレースホルダー 3">
            <a:extLst>
              <a:ext uri="{FF2B5EF4-FFF2-40B4-BE49-F238E27FC236}">
                <a16:creationId xmlns:a16="http://schemas.microsoft.com/office/drawing/2014/main" id="{93EB8794-8ABB-CD40-9C1C-08AE98D408BF}"/>
              </a:ext>
            </a:extLst>
          </p:cNvPr>
          <p:cNvSpPr>
            <a:spLocks noGrp="1"/>
          </p:cNvSpPr>
          <p:nvPr>
            <p:ph type="dt" sz="half" idx="2"/>
          </p:nvPr>
        </p:nvSpPr>
        <p:spPr/>
        <p:txBody>
          <a:bodyPr/>
          <a:lstStyle/>
          <a:p>
            <a:r>
              <a:rPr lang="en-US" altLang="ja-JP"/>
              <a:t>&lt;October,2020&gt;</a:t>
            </a:r>
            <a:endParaRPr lang="en-US" altLang="ja-JP" dirty="0"/>
          </a:p>
        </p:txBody>
      </p:sp>
      <p:sp>
        <p:nvSpPr>
          <p:cNvPr id="10" name="コンテンツ プレースホルダー 2">
            <a:extLst>
              <a:ext uri="{FF2B5EF4-FFF2-40B4-BE49-F238E27FC236}">
                <a16:creationId xmlns:a16="http://schemas.microsoft.com/office/drawing/2014/main" id="{9BCF9246-A738-B94C-8AB9-4750CD10FEA7}"/>
              </a:ext>
            </a:extLst>
          </p:cNvPr>
          <p:cNvSpPr txBox="1">
            <a:spLocks/>
          </p:cNvSpPr>
          <p:nvPr/>
        </p:nvSpPr>
        <p:spPr>
          <a:xfrm>
            <a:off x="685800" y="1432843"/>
            <a:ext cx="7772400" cy="4857904"/>
          </a:xfrm>
          <a:prstGeom prst="rect">
            <a:avLst/>
          </a:prstGeom>
        </p:spPr>
        <p:txBody>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defRPr>
            </a:lvl2pPr>
            <a:lvl3pPr marL="1085850" indent="-228600" algn="l" rtl="0" eaLnBrk="1" fontAlgn="base" hangingPunct="1">
              <a:spcBef>
                <a:spcPct val="20000"/>
              </a:spcBef>
              <a:spcAft>
                <a:spcPct val="0"/>
              </a:spcAft>
              <a:buChar char="•"/>
              <a:defRPr kumimoji="1" sz="2400">
                <a:solidFill>
                  <a:schemeClr val="tx1"/>
                </a:solidFill>
                <a:latin typeface="+mn-lt"/>
              </a:defRPr>
            </a:lvl3pPr>
            <a:lvl4pPr marL="1428750" indent="-228600" algn="l" rtl="0" eaLnBrk="1" fontAlgn="base" hangingPunct="1">
              <a:spcBef>
                <a:spcPct val="20000"/>
              </a:spcBef>
              <a:spcAft>
                <a:spcPct val="0"/>
              </a:spcAft>
              <a:buChar char="–"/>
              <a:defRPr kumimoji="1" sz="2000">
                <a:solidFill>
                  <a:schemeClr val="tx1"/>
                </a:solidFill>
                <a:latin typeface="+mn-lt"/>
              </a:defRPr>
            </a:lvl4pPr>
            <a:lvl5pPr marL="1771650" indent="-228600" algn="l" rtl="0" eaLnBrk="1" fontAlgn="base" hangingPunct="1">
              <a:spcBef>
                <a:spcPct val="20000"/>
              </a:spcBef>
              <a:spcAft>
                <a:spcPct val="0"/>
              </a:spcAft>
              <a:buChar char="•"/>
              <a:defRPr kumimoji="1" sz="2000">
                <a:solidFill>
                  <a:schemeClr val="tx1"/>
                </a:solidFill>
                <a:latin typeface="+mn-lt"/>
              </a:defRPr>
            </a:lvl5pPr>
            <a:lvl6pPr marL="2228850" indent="-228600" algn="l" rtl="0" eaLnBrk="1" fontAlgn="base" hangingPunct="1">
              <a:spcBef>
                <a:spcPct val="20000"/>
              </a:spcBef>
              <a:spcAft>
                <a:spcPct val="0"/>
              </a:spcAft>
              <a:buChar char="•"/>
              <a:defRPr kumimoji="1" sz="2000">
                <a:solidFill>
                  <a:schemeClr val="tx1"/>
                </a:solidFill>
                <a:latin typeface="+mn-lt"/>
              </a:defRPr>
            </a:lvl6pPr>
            <a:lvl7pPr marL="2686050" indent="-228600" algn="l" rtl="0" eaLnBrk="1" fontAlgn="base" hangingPunct="1">
              <a:spcBef>
                <a:spcPct val="20000"/>
              </a:spcBef>
              <a:spcAft>
                <a:spcPct val="0"/>
              </a:spcAft>
              <a:buChar char="•"/>
              <a:defRPr kumimoji="1" sz="2000">
                <a:solidFill>
                  <a:schemeClr val="tx1"/>
                </a:solidFill>
                <a:latin typeface="+mn-lt"/>
              </a:defRPr>
            </a:lvl7pPr>
            <a:lvl8pPr marL="3143250" indent="-228600" algn="l" rtl="0" eaLnBrk="1" fontAlgn="base" hangingPunct="1">
              <a:spcBef>
                <a:spcPct val="20000"/>
              </a:spcBef>
              <a:spcAft>
                <a:spcPct val="0"/>
              </a:spcAft>
              <a:buChar char="•"/>
              <a:defRPr kumimoji="1" sz="2000">
                <a:solidFill>
                  <a:schemeClr val="tx1"/>
                </a:solidFill>
                <a:latin typeface="+mn-lt"/>
              </a:defRPr>
            </a:lvl8pPr>
            <a:lvl9pPr marL="3600450" indent="-228600" algn="l" rtl="0" eaLnBrk="1" fontAlgn="base" hangingPunct="1">
              <a:spcBef>
                <a:spcPct val="20000"/>
              </a:spcBef>
              <a:spcAft>
                <a:spcPct val="0"/>
              </a:spcAft>
              <a:buChar char="•"/>
              <a:defRPr kumimoji="1" sz="2000">
                <a:solidFill>
                  <a:schemeClr val="tx1"/>
                </a:solidFill>
                <a:latin typeface="+mn-lt"/>
              </a:defRPr>
            </a:lvl9pPr>
          </a:lstStyle>
          <a:p>
            <a:r>
              <a:rPr lang="en-US" altLang="ja-JP" sz="2800" kern="0" dirty="0"/>
              <a:t>Average input power to receiver</a:t>
            </a:r>
          </a:p>
          <a:p>
            <a:endParaRPr lang="ja-JP" altLang="en-US" kern="0"/>
          </a:p>
        </p:txBody>
      </p:sp>
      <p:sp>
        <p:nvSpPr>
          <p:cNvPr id="11" name="Rectangle 2">
            <a:extLst>
              <a:ext uri="{FF2B5EF4-FFF2-40B4-BE49-F238E27FC236}">
                <a16:creationId xmlns:a16="http://schemas.microsoft.com/office/drawing/2014/main" id="{1FEF8BFA-4446-D34C-81B6-ACFA41415F36}"/>
              </a:ext>
            </a:extLst>
          </p:cNvPr>
          <p:cNvSpPr txBox="1">
            <a:spLocks noChangeArrowheads="1"/>
          </p:cNvSpPr>
          <p:nvPr/>
        </p:nvSpPr>
        <p:spPr>
          <a:xfrm>
            <a:off x="685800" y="685800"/>
            <a:ext cx="7772400" cy="654968"/>
          </a:xfrm>
          <a:prstGeom prst="rect">
            <a:avLst/>
          </a:prstGeom>
          <a:ln/>
        </p:spPr>
        <p:txBody>
          <a:bodyPr/>
          <a:lstStyle>
            <a:lvl1pPr algn="ctr" rtl="0" eaLnBrk="1" fontAlgn="base" hangingPunct="1">
              <a:spcBef>
                <a:spcPct val="0"/>
              </a:spcBef>
              <a:spcAft>
                <a:spcPct val="0"/>
              </a:spcAft>
              <a:defRPr kumimoji="1" sz="3600">
                <a:solidFill>
                  <a:schemeClr val="tx2"/>
                </a:solidFill>
                <a:latin typeface="+mj-lt"/>
                <a:ea typeface="+mj-ea"/>
                <a:cs typeface="+mj-cs"/>
              </a:defRPr>
            </a:lvl1pPr>
            <a:lvl2pPr algn="ctr" rtl="0" eaLnBrk="1" fontAlgn="base" hangingPunct="1">
              <a:spcBef>
                <a:spcPct val="0"/>
              </a:spcBef>
              <a:spcAft>
                <a:spcPct val="0"/>
              </a:spcAft>
              <a:defRPr kumimoji="1" sz="3600">
                <a:solidFill>
                  <a:schemeClr val="tx2"/>
                </a:solidFill>
                <a:latin typeface="Times New Roman" pitchFamily="18" charset="0"/>
              </a:defRPr>
            </a:lvl2pPr>
            <a:lvl3pPr algn="ctr" rtl="0" eaLnBrk="1" fontAlgn="base" hangingPunct="1">
              <a:spcBef>
                <a:spcPct val="0"/>
              </a:spcBef>
              <a:spcAft>
                <a:spcPct val="0"/>
              </a:spcAft>
              <a:defRPr kumimoji="1" sz="3600">
                <a:solidFill>
                  <a:schemeClr val="tx2"/>
                </a:solidFill>
                <a:latin typeface="Times New Roman" pitchFamily="18" charset="0"/>
              </a:defRPr>
            </a:lvl3pPr>
            <a:lvl4pPr algn="ctr" rtl="0" eaLnBrk="1" fontAlgn="base" hangingPunct="1">
              <a:spcBef>
                <a:spcPct val="0"/>
              </a:spcBef>
              <a:spcAft>
                <a:spcPct val="0"/>
              </a:spcAft>
              <a:defRPr kumimoji="1" sz="3600">
                <a:solidFill>
                  <a:schemeClr val="tx2"/>
                </a:solidFill>
                <a:latin typeface="Times New Roman" pitchFamily="18" charset="0"/>
              </a:defRPr>
            </a:lvl4pPr>
            <a:lvl5pPr algn="ctr" rtl="0" eaLnBrk="1" fontAlgn="base" hangingPunct="1">
              <a:spcBef>
                <a:spcPct val="0"/>
              </a:spcBef>
              <a:spcAft>
                <a:spcPct val="0"/>
              </a:spcAft>
              <a:defRPr kumimoji="1" sz="3600">
                <a:solidFill>
                  <a:schemeClr val="tx2"/>
                </a:solidFill>
                <a:latin typeface="Times New Roman" pitchFamily="18" charset="0"/>
              </a:defRPr>
            </a:lvl5pPr>
            <a:lvl6pPr marL="457200" algn="ctr" rtl="0" eaLnBrk="1" fontAlgn="base" hangingPunct="1">
              <a:spcBef>
                <a:spcPct val="0"/>
              </a:spcBef>
              <a:spcAft>
                <a:spcPct val="0"/>
              </a:spcAft>
              <a:defRPr kumimoji="1" sz="3600">
                <a:solidFill>
                  <a:schemeClr val="tx2"/>
                </a:solidFill>
                <a:latin typeface="Times New Roman" pitchFamily="18" charset="0"/>
              </a:defRPr>
            </a:lvl6pPr>
            <a:lvl7pPr marL="914400" algn="ctr" rtl="0" eaLnBrk="1" fontAlgn="base" hangingPunct="1">
              <a:spcBef>
                <a:spcPct val="0"/>
              </a:spcBef>
              <a:spcAft>
                <a:spcPct val="0"/>
              </a:spcAft>
              <a:defRPr kumimoji="1" sz="3600">
                <a:solidFill>
                  <a:schemeClr val="tx2"/>
                </a:solidFill>
                <a:latin typeface="Times New Roman" pitchFamily="18" charset="0"/>
              </a:defRPr>
            </a:lvl7pPr>
            <a:lvl8pPr marL="1371600" algn="ctr" rtl="0" eaLnBrk="1" fontAlgn="base" hangingPunct="1">
              <a:spcBef>
                <a:spcPct val="0"/>
              </a:spcBef>
              <a:spcAft>
                <a:spcPct val="0"/>
              </a:spcAft>
              <a:defRPr kumimoji="1" sz="3600">
                <a:solidFill>
                  <a:schemeClr val="tx2"/>
                </a:solidFill>
                <a:latin typeface="Times New Roman" pitchFamily="18" charset="0"/>
              </a:defRPr>
            </a:lvl8pPr>
            <a:lvl9pPr marL="1828800" algn="ctr" rtl="0" eaLnBrk="1" fontAlgn="base" hangingPunct="1">
              <a:spcBef>
                <a:spcPct val="0"/>
              </a:spcBef>
              <a:spcAft>
                <a:spcPct val="0"/>
              </a:spcAft>
              <a:defRPr kumimoji="1" sz="3600">
                <a:solidFill>
                  <a:schemeClr val="tx2"/>
                </a:solidFill>
                <a:latin typeface="Times New Roman" pitchFamily="18" charset="0"/>
              </a:defRPr>
            </a:lvl9pPr>
          </a:lstStyle>
          <a:p>
            <a:r>
              <a:rPr lang="en" altLang="ja-JP" sz="3200" dirty="0">
                <a:latin typeface="+mn-lt"/>
              </a:rPr>
              <a:t>Field Experiment with High-speed FSK</a:t>
            </a:r>
          </a:p>
        </p:txBody>
      </p:sp>
      <p:pic>
        <p:nvPicPr>
          <p:cNvPr id="8" name="図 7">
            <a:extLst>
              <a:ext uri="{FF2B5EF4-FFF2-40B4-BE49-F238E27FC236}">
                <a16:creationId xmlns:a16="http://schemas.microsoft.com/office/drawing/2014/main" id="{03E7E089-FE09-F445-946A-54555C0C3C97}"/>
              </a:ext>
            </a:extLst>
          </p:cNvPr>
          <p:cNvPicPr>
            <a:picLocks noChangeAspect="1"/>
          </p:cNvPicPr>
          <p:nvPr/>
        </p:nvPicPr>
        <p:blipFill rotWithShape="1">
          <a:blip r:embed="rId2">
            <a:extLst>
              <a:ext uri="{28A0092B-C50C-407E-A947-70E740481C1C}">
                <a14:useLocalDpi xmlns:a14="http://schemas.microsoft.com/office/drawing/2010/main" val="0"/>
              </a:ext>
            </a:extLst>
          </a:blip>
          <a:srcRect t="8637"/>
          <a:stretch/>
        </p:blipFill>
        <p:spPr>
          <a:xfrm>
            <a:off x="768599" y="2073916"/>
            <a:ext cx="7112333" cy="4215665"/>
          </a:xfrm>
          <a:prstGeom prst="rect">
            <a:avLst/>
          </a:prstGeom>
        </p:spPr>
      </p:pic>
      <p:sp>
        <p:nvSpPr>
          <p:cNvPr id="9" name="フッター プレースホルダー 2">
            <a:extLst>
              <a:ext uri="{FF2B5EF4-FFF2-40B4-BE49-F238E27FC236}">
                <a16:creationId xmlns:a16="http://schemas.microsoft.com/office/drawing/2014/main" id="{7130C4A8-DD91-D746-A14D-140AAAB5D187}"/>
              </a:ext>
            </a:extLst>
          </p:cNvPr>
          <p:cNvSpPr>
            <a:spLocks noGrp="1"/>
          </p:cNvSpPr>
          <p:nvPr>
            <p:ph type="ftr" sz="quarter" idx="11"/>
          </p:nvPr>
        </p:nvSpPr>
        <p:spPr>
          <a:xfrm>
            <a:off x="4860032" y="6475412"/>
            <a:ext cx="3750568" cy="184666"/>
          </a:xfrm>
        </p:spPr>
        <p:txBody>
          <a:bodyPr/>
          <a:lstStyle>
            <a:lvl1pPr>
              <a:defRPr/>
            </a:lvl1pPr>
          </a:lstStyle>
          <a:p>
            <a:r>
              <a:rPr lang="en-US" altLang="ja-JP" dirty="0"/>
              <a:t>Hiroshi Harada, Ryota Okumura (Kyoto University)</a:t>
            </a:r>
          </a:p>
        </p:txBody>
      </p:sp>
    </p:spTree>
    <p:extLst>
      <p:ext uri="{BB962C8B-B14F-4D97-AF65-F5344CB8AC3E}">
        <p14:creationId xmlns:p14="http://schemas.microsoft.com/office/powerpoint/2010/main" val="628586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E69B437B-013B-FD4D-ABE7-8944035FB787}"/>
              </a:ext>
            </a:extLst>
          </p:cNvPr>
          <p:cNvSpPr>
            <a:spLocks noGrp="1"/>
          </p:cNvSpPr>
          <p:nvPr>
            <p:ph type="sldNum" sz="quarter" idx="12"/>
          </p:nvPr>
        </p:nvSpPr>
        <p:spPr/>
        <p:txBody>
          <a:bodyPr/>
          <a:lstStyle/>
          <a:p>
            <a:r>
              <a:rPr lang="en-US" altLang="ja-JP"/>
              <a:t>Slide </a:t>
            </a:r>
            <a:fld id="{EED9155A-5036-44B5-A27C-97F620582CD6}" type="slidenum">
              <a:rPr lang="en-US" altLang="ja-JP" smtClean="0"/>
              <a:pPr/>
              <a:t>13</a:t>
            </a:fld>
            <a:endParaRPr lang="en-US" altLang="ja-JP" dirty="0"/>
          </a:p>
        </p:txBody>
      </p:sp>
      <p:sp>
        <p:nvSpPr>
          <p:cNvPr id="4" name="日付プレースホルダー 3">
            <a:extLst>
              <a:ext uri="{FF2B5EF4-FFF2-40B4-BE49-F238E27FC236}">
                <a16:creationId xmlns:a16="http://schemas.microsoft.com/office/drawing/2014/main" id="{93EB8794-8ABB-CD40-9C1C-08AE98D408BF}"/>
              </a:ext>
            </a:extLst>
          </p:cNvPr>
          <p:cNvSpPr>
            <a:spLocks noGrp="1"/>
          </p:cNvSpPr>
          <p:nvPr>
            <p:ph type="dt" sz="half" idx="2"/>
          </p:nvPr>
        </p:nvSpPr>
        <p:spPr/>
        <p:txBody>
          <a:bodyPr/>
          <a:lstStyle/>
          <a:p>
            <a:r>
              <a:rPr lang="en-US" altLang="ja-JP"/>
              <a:t>&lt;October,2020&gt;</a:t>
            </a:r>
            <a:endParaRPr lang="en-US" altLang="ja-JP" dirty="0"/>
          </a:p>
        </p:txBody>
      </p:sp>
      <p:sp>
        <p:nvSpPr>
          <p:cNvPr id="10" name="コンテンツ プレースホルダー 2">
            <a:extLst>
              <a:ext uri="{FF2B5EF4-FFF2-40B4-BE49-F238E27FC236}">
                <a16:creationId xmlns:a16="http://schemas.microsoft.com/office/drawing/2014/main" id="{9BCF9246-A738-B94C-8AB9-4750CD10FEA7}"/>
              </a:ext>
            </a:extLst>
          </p:cNvPr>
          <p:cNvSpPr txBox="1">
            <a:spLocks/>
          </p:cNvSpPr>
          <p:nvPr/>
        </p:nvSpPr>
        <p:spPr>
          <a:xfrm>
            <a:off x="685800" y="1432843"/>
            <a:ext cx="7772400" cy="4857904"/>
          </a:xfrm>
          <a:prstGeom prst="rect">
            <a:avLst/>
          </a:prstGeom>
        </p:spPr>
        <p:txBody>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defRPr>
            </a:lvl2pPr>
            <a:lvl3pPr marL="1085850" indent="-228600" algn="l" rtl="0" eaLnBrk="1" fontAlgn="base" hangingPunct="1">
              <a:spcBef>
                <a:spcPct val="20000"/>
              </a:spcBef>
              <a:spcAft>
                <a:spcPct val="0"/>
              </a:spcAft>
              <a:buChar char="•"/>
              <a:defRPr kumimoji="1" sz="2400">
                <a:solidFill>
                  <a:schemeClr val="tx1"/>
                </a:solidFill>
                <a:latin typeface="+mn-lt"/>
              </a:defRPr>
            </a:lvl3pPr>
            <a:lvl4pPr marL="1428750" indent="-228600" algn="l" rtl="0" eaLnBrk="1" fontAlgn="base" hangingPunct="1">
              <a:spcBef>
                <a:spcPct val="20000"/>
              </a:spcBef>
              <a:spcAft>
                <a:spcPct val="0"/>
              </a:spcAft>
              <a:buChar char="–"/>
              <a:defRPr kumimoji="1" sz="2000">
                <a:solidFill>
                  <a:schemeClr val="tx1"/>
                </a:solidFill>
                <a:latin typeface="+mn-lt"/>
              </a:defRPr>
            </a:lvl4pPr>
            <a:lvl5pPr marL="1771650" indent="-228600" algn="l" rtl="0" eaLnBrk="1" fontAlgn="base" hangingPunct="1">
              <a:spcBef>
                <a:spcPct val="20000"/>
              </a:spcBef>
              <a:spcAft>
                <a:spcPct val="0"/>
              </a:spcAft>
              <a:buChar char="•"/>
              <a:defRPr kumimoji="1" sz="2000">
                <a:solidFill>
                  <a:schemeClr val="tx1"/>
                </a:solidFill>
                <a:latin typeface="+mn-lt"/>
              </a:defRPr>
            </a:lvl5pPr>
            <a:lvl6pPr marL="2228850" indent="-228600" algn="l" rtl="0" eaLnBrk="1" fontAlgn="base" hangingPunct="1">
              <a:spcBef>
                <a:spcPct val="20000"/>
              </a:spcBef>
              <a:spcAft>
                <a:spcPct val="0"/>
              </a:spcAft>
              <a:buChar char="•"/>
              <a:defRPr kumimoji="1" sz="2000">
                <a:solidFill>
                  <a:schemeClr val="tx1"/>
                </a:solidFill>
                <a:latin typeface="+mn-lt"/>
              </a:defRPr>
            </a:lvl6pPr>
            <a:lvl7pPr marL="2686050" indent="-228600" algn="l" rtl="0" eaLnBrk="1" fontAlgn="base" hangingPunct="1">
              <a:spcBef>
                <a:spcPct val="20000"/>
              </a:spcBef>
              <a:spcAft>
                <a:spcPct val="0"/>
              </a:spcAft>
              <a:buChar char="•"/>
              <a:defRPr kumimoji="1" sz="2000">
                <a:solidFill>
                  <a:schemeClr val="tx1"/>
                </a:solidFill>
                <a:latin typeface="+mn-lt"/>
              </a:defRPr>
            </a:lvl7pPr>
            <a:lvl8pPr marL="3143250" indent="-228600" algn="l" rtl="0" eaLnBrk="1" fontAlgn="base" hangingPunct="1">
              <a:spcBef>
                <a:spcPct val="20000"/>
              </a:spcBef>
              <a:spcAft>
                <a:spcPct val="0"/>
              </a:spcAft>
              <a:buChar char="•"/>
              <a:defRPr kumimoji="1" sz="2000">
                <a:solidFill>
                  <a:schemeClr val="tx1"/>
                </a:solidFill>
                <a:latin typeface="+mn-lt"/>
              </a:defRPr>
            </a:lvl8pPr>
            <a:lvl9pPr marL="3600450" indent="-228600" algn="l" rtl="0" eaLnBrk="1" fontAlgn="base" hangingPunct="1">
              <a:spcBef>
                <a:spcPct val="20000"/>
              </a:spcBef>
              <a:spcAft>
                <a:spcPct val="0"/>
              </a:spcAft>
              <a:buChar char="•"/>
              <a:defRPr kumimoji="1" sz="2000">
                <a:solidFill>
                  <a:schemeClr val="tx1"/>
                </a:solidFill>
                <a:latin typeface="+mn-lt"/>
              </a:defRPr>
            </a:lvl9pPr>
          </a:lstStyle>
          <a:p>
            <a:r>
              <a:rPr lang="en-US" altLang="ja-JP" sz="2800" kern="0" dirty="0"/>
              <a:t>Packet error rate</a:t>
            </a:r>
          </a:p>
          <a:p>
            <a:endParaRPr lang="ja-JP" altLang="en-US" kern="0"/>
          </a:p>
        </p:txBody>
      </p:sp>
      <p:sp>
        <p:nvSpPr>
          <p:cNvPr id="11" name="Rectangle 2">
            <a:extLst>
              <a:ext uri="{FF2B5EF4-FFF2-40B4-BE49-F238E27FC236}">
                <a16:creationId xmlns:a16="http://schemas.microsoft.com/office/drawing/2014/main" id="{1FEF8BFA-4446-D34C-81B6-ACFA41415F36}"/>
              </a:ext>
            </a:extLst>
          </p:cNvPr>
          <p:cNvSpPr txBox="1">
            <a:spLocks noChangeArrowheads="1"/>
          </p:cNvSpPr>
          <p:nvPr/>
        </p:nvSpPr>
        <p:spPr>
          <a:xfrm>
            <a:off x="685800" y="685800"/>
            <a:ext cx="7772400" cy="654968"/>
          </a:xfrm>
          <a:prstGeom prst="rect">
            <a:avLst/>
          </a:prstGeom>
          <a:ln/>
        </p:spPr>
        <p:txBody>
          <a:bodyPr/>
          <a:lstStyle>
            <a:lvl1pPr algn="ctr" rtl="0" eaLnBrk="1" fontAlgn="base" hangingPunct="1">
              <a:spcBef>
                <a:spcPct val="0"/>
              </a:spcBef>
              <a:spcAft>
                <a:spcPct val="0"/>
              </a:spcAft>
              <a:defRPr kumimoji="1" sz="3600">
                <a:solidFill>
                  <a:schemeClr val="tx2"/>
                </a:solidFill>
                <a:latin typeface="+mj-lt"/>
                <a:ea typeface="+mj-ea"/>
                <a:cs typeface="+mj-cs"/>
              </a:defRPr>
            </a:lvl1pPr>
            <a:lvl2pPr algn="ctr" rtl="0" eaLnBrk="1" fontAlgn="base" hangingPunct="1">
              <a:spcBef>
                <a:spcPct val="0"/>
              </a:spcBef>
              <a:spcAft>
                <a:spcPct val="0"/>
              </a:spcAft>
              <a:defRPr kumimoji="1" sz="3600">
                <a:solidFill>
                  <a:schemeClr val="tx2"/>
                </a:solidFill>
                <a:latin typeface="Times New Roman" pitchFamily="18" charset="0"/>
              </a:defRPr>
            </a:lvl2pPr>
            <a:lvl3pPr algn="ctr" rtl="0" eaLnBrk="1" fontAlgn="base" hangingPunct="1">
              <a:spcBef>
                <a:spcPct val="0"/>
              </a:spcBef>
              <a:spcAft>
                <a:spcPct val="0"/>
              </a:spcAft>
              <a:defRPr kumimoji="1" sz="3600">
                <a:solidFill>
                  <a:schemeClr val="tx2"/>
                </a:solidFill>
                <a:latin typeface="Times New Roman" pitchFamily="18" charset="0"/>
              </a:defRPr>
            </a:lvl3pPr>
            <a:lvl4pPr algn="ctr" rtl="0" eaLnBrk="1" fontAlgn="base" hangingPunct="1">
              <a:spcBef>
                <a:spcPct val="0"/>
              </a:spcBef>
              <a:spcAft>
                <a:spcPct val="0"/>
              </a:spcAft>
              <a:defRPr kumimoji="1" sz="3600">
                <a:solidFill>
                  <a:schemeClr val="tx2"/>
                </a:solidFill>
                <a:latin typeface="Times New Roman" pitchFamily="18" charset="0"/>
              </a:defRPr>
            </a:lvl4pPr>
            <a:lvl5pPr algn="ctr" rtl="0" eaLnBrk="1" fontAlgn="base" hangingPunct="1">
              <a:spcBef>
                <a:spcPct val="0"/>
              </a:spcBef>
              <a:spcAft>
                <a:spcPct val="0"/>
              </a:spcAft>
              <a:defRPr kumimoji="1" sz="3600">
                <a:solidFill>
                  <a:schemeClr val="tx2"/>
                </a:solidFill>
                <a:latin typeface="Times New Roman" pitchFamily="18" charset="0"/>
              </a:defRPr>
            </a:lvl5pPr>
            <a:lvl6pPr marL="457200" algn="ctr" rtl="0" eaLnBrk="1" fontAlgn="base" hangingPunct="1">
              <a:spcBef>
                <a:spcPct val="0"/>
              </a:spcBef>
              <a:spcAft>
                <a:spcPct val="0"/>
              </a:spcAft>
              <a:defRPr kumimoji="1" sz="3600">
                <a:solidFill>
                  <a:schemeClr val="tx2"/>
                </a:solidFill>
                <a:latin typeface="Times New Roman" pitchFamily="18" charset="0"/>
              </a:defRPr>
            </a:lvl6pPr>
            <a:lvl7pPr marL="914400" algn="ctr" rtl="0" eaLnBrk="1" fontAlgn="base" hangingPunct="1">
              <a:spcBef>
                <a:spcPct val="0"/>
              </a:spcBef>
              <a:spcAft>
                <a:spcPct val="0"/>
              </a:spcAft>
              <a:defRPr kumimoji="1" sz="3600">
                <a:solidFill>
                  <a:schemeClr val="tx2"/>
                </a:solidFill>
                <a:latin typeface="Times New Roman" pitchFamily="18" charset="0"/>
              </a:defRPr>
            </a:lvl7pPr>
            <a:lvl8pPr marL="1371600" algn="ctr" rtl="0" eaLnBrk="1" fontAlgn="base" hangingPunct="1">
              <a:spcBef>
                <a:spcPct val="0"/>
              </a:spcBef>
              <a:spcAft>
                <a:spcPct val="0"/>
              </a:spcAft>
              <a:defRPr kumimoji="1" sz="3600">
                <a:solidFill>
                  <a:schemeClr val="tx2"/>
                </a:solidFill>
                <a:latin typeface="Times New Roman" pitchFamily="18" charset="0"/>
              </a:defRPr>
            </a:lvl8pPr>
            <a:lvl9pPr marL="1828800" algn="ctr" rtl="0" eaLnBrk="1" fontAlgn="base" hangingPunct="1">
              <a:spcBef>
                <a:spcPct val="0"/>
              </a:spcBef>
              <a:spcAft>
                <a:spcPct val="0"/>
              </a:spcAft>
              <a:defRPr kumimoji="1" sz="3600">
                <a:solidFill>
                  <a:schemeClr val="tx2"/>
                </a:solidFill>
                <a:latin typeface="Times New Roman" pitchFamily="18" charset="0"/>
              </a:defRPr>
            </a:lvl9pPr>
          </a:lstStyle>
          <a:p>
            <a:r>
              <a:rPr lang="en" altLang="ja-JP" sz="3200" dirty="0">
                <a:latin typeface="+mn-lt"/>
              </a:rPr>
              <a:t>Field Experiment with High-speed FSK</a:t>
            </a:r>
          </a:p>
        </p:txBody>
      </p:sp>
      <p:pic>
        <p:nvPicPr>
          <p:cNvPr id="9" name="図 8">
            <a:extLst>
              <a:ext uri="{FF2B5EF4-FFF2-40B4-BE49-F238E27FC236}">
                <a16:creationId xmlns:a16="http://schemas.microsoft.com/office/drawing/2014/main" id="{6A685831-54AF-984E-BA54-E1B36372644C}"/>
              </a:ext>
            </a:extLst>
          </p:cNvPr>
          <p:cNvPicPr>
            <a:picLocks noChangeAspect="1"/>
          </p:cNvPicPr>
          <p:nvPr/>
        </p:nvPicPr>
        <p:blipFill rotWithShape="1">
          <a:blip r:embed="rId2">
            <a:extLst>
              <a:ext uri="{28A0092B-C50C-407E-A947-70E740481C1C}">
                <a14:useLocalDpi xmlns:a14="http://schemas.microsoft.com/office/drawing/2010/main" val="0"/>
              </a:ext>
            </a:extLst>
          </a:blip>
          <a:srcRect t="9197"/>
          <a:stretch/>
        </p:blipFill>
        <p:spPr>
          <a:xfrm>
            <a:off x="70777" y="1988840"/>
            <a:ext cx="9002445" cy="4268198"/>
          </a:xfrm>
          <a:prstGeom prst="rect">
            <a:avLst/>
          </a:prstGeom>
        </p:spPr>
      </p:pic>
      <p:sp>
        <p:nvSpPr>
          <p:cNvPr id="8" name="フッター プレースホルダー 2">
            <a:extLst>
              <a:ext uri="{FF2B5EF4-FFF2-40B4-BE49-F238E27FC236}">
                <a16:creationId xmlns:a16="http://schemas.microsoft.com/office/drawing/2014/main" id="{6E6B68DA-3BFE-3A48-AC8A-AC839ECA50C2}"/>
              </a:ext>
            </a:extLst>
          </p:cNvPr>
          <p:cNvSpPr>
            <a:spLocks noGrp="1"/>
          </p:cNvSpPr>
          <p:nvPr>
            <p:ph type="ftr" sz="quarter" idx="11"/>
          </p:nvPr>
        </p:nvSpPr>
        <p:spPr>
          <a:xfrm>
            <a:off x="4860032" y="6475412"/>
            <a:ext cx="3750568" cy="184666"/>
          </a:xfrm>
        </p:spPr>
        <p:txBody>
          <a:bodyPr/>
          <a:lstStyle>
            <a:lvl1pPr>
              <a:defRPr/>
            </a:lvl1pPr>
          </a:lstStyle>
          <a:p>
            <a:r>
              <a:rPr lang="en-US" altLang="ja-JP" dirty="0"/>
              <a:t>Hiroshi Harada, Ryota Okumura (Kyoto University)</a:t>
            </a:r>
          </a:p>
        </p:txBody>
      </p:sp>
    </p:spTree>
    <p:extLst>
      <p:ext uri="{BB962C8B-B14F-4D97-AF65-F5344CB8AC3E}">
        <p14:creationId xmlns:p14="http://schemas.microsoft.com/office/powerpoint/2010/main" val="2874669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E69B437B-013B-FD4D-ABE7-8944035FB787}"/>
              </a:ext>
            </a:extLst>
          </p:cNvPr>
          <p:cNvSpPr>
            <a:spLocks noGrp="1"/>
          </p:cNvSpPr>
          <p:nvPr>
            <p:ph type="sldNum" sz="quarter" idx="12"/>
          </p:nvPr>
        </p:nvSpPr>
        <p:spPr/>
        <p:txBody>
          <a:bodyPr/>
          <a:lstStyle/>
          <a:p>
            <a:r>
              <a:rPr lang="en-US" altLang="ja-JP"/>
              <a:t>Slide </a:t>
            </a:r>
            <a:fld id="{EED9155A-5036-44B5-A27C-97F620582CD6}" type="slidenum">
              <a:rPr lang="en-US" altLang="ja-JP" smtClean="0"/>
              <a:pPr/>
              <a:t>14</a:t>
            </a:fld>
            <a:endParaRPr lang="en-US" altLang="ja-JP" dirty="0"/>
          </a:p>
        </p:txBody>
      </p:sp>
      <p:sp>
        <p:nvSpPr>
          <p:cNvPr id="4" name="日付プレースホルダー 3">
            <a:extLst>
              <a:ext uri="{FF2B5EF4-FFF2-40B4-BE49-F238E27FC236}">
                <a16:creationId xmlns:a16="http://schemas.microsoft.com/office/drawing/2014/main" id="{93EB8794-8ABB-CD40-9C1C-08AE98D408BF}"/>
              </a:ext>
            </a:extLst>
          </p:cNvPr>
          <p:cNvSpPr>
            <a:spLocks noGrp="1"/>
          </p:cNvSpPr>
          <p:nvPr>
            <p:ph type="dt" sz="half" idx="2"/>
          </p:nvPr>
        </p:nvSpPr>
        <p:spPr/>
        <p:txBody>
          <a:bodyPr/>
          <a:lstStyle/>
          <a:p>
            <a:r>
              <a:rPr lang="en-US" altLang="ja-JP"/>
              <a:t>&lt;October,2020&gt;</a:t>
            </a:r>
            <a:endParaRPr lang="en-US" altLang="ja-JP" dirty="0"/>
          </a:p>
        </p:txBody>
      </p:sp>
      <p:sp>
        <p:nvSpPr>
          <p:cNvPr id="10" name="コンテンツ プレースホルダー 2">
            <a:extLst>
              <a:ext uri="{FF2B5EF4-FFF2-40B4-BE49-F238E27FC236}">
                <a16:creationId xmlns:a16="http://schemas.microsoft.com/office/drawing/2014/main" id="{9BCF9246-A738-B94C-8AB9-4750CD10FEA7}"/>
              </a:ext>
            </a:extLst>
          </p:cNvPr>
          <p:cNvSpPr txBox="1">
            <a:spLocks/>
          </p:cNvSpPr>
          <p:nvPr/>
        </p:nvSpPr>
        <p:spPr>
          <a:xfrm>
            <a:off x="685800" y="1432843"/>
            <a:ext cx="7772400" cy="4857904"/>
          </a:xfrm>
          <a:prstGeom prst="rect">
            <a:avLst/>
          </a:prstGeom>
        </p:spPr>
        <p:txBody>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defRPr>
            </a:lvl2pPr>
            <a:lvl3pPr marL="1085850" indent="-228600" algn="l" rtl="0" eaLnBrk="1" fontAlgn="base" hangingPunct="1">
              <a:spcBef>
                <a:spcPct val="20000"/>
              </a:spcBef>
              <a:spcAft>
                <a:spcPct val="0"/>
              </a:spcAft>
              <a:buChar char="•"/>
              <a:defRPr kumimoji="1" sz="2400">
                <a:solidFill>
                  <a:schemeClr val="tx1"/>
                </a:solidFill>
                <a:latin typeface="+mn-lt"/>
              </a:defRPr>
            </a:lvl3pPr>
            <a:lvl4pPr marL="1428750" indent="-228600" algn="l" rtl="0" eaLnBrk="1" fontAlgn="base" hangingPunct="1">
              <a:spcBef>
                <a:spcPct val="20000"/>
              </a:spcBef>
              <a:spcAft>
                <a:spcPct val="0"/>
              </a:spcAft>
              <a:buChar char="–"/>
              <a:defRPr kumimoji="1" sz="2000">
                <a:solidFill>
                  <a:schemeClr val="tx1"/>
                </a:solidFill>
                <a:latin typeface="+mn-lt"/>
              </a:defRPr>
            </a:lvl4pPr>
            <a:lvl5pPr marL="1771650" indent="-228600" algn="l" rtl="0" eaLnBrk="1" fontAlgn="base" hangingPunct="1">
              <a:spcBef>
                <a:spcPct val="20000"/>
              </a:spcBef>
              <a:spcAft>
                <a:spcPct val="0"/>
              </a:spcAft>
              <a:buChar char="•"/>
              <a:defRPr kumimoji="1" sz="2000">
                <a:solidFill>
                  <a:schemeClr val="tx1"/>
                </a:solidFill>
                <a:latin typeface="+mn-lt"/>
              </a:defRPr>
            </a:lvl5pPr>
            <a:lvl6pPr marL="2228850" indent="-228600" algn="l" rtl="0" eaLnBrk="1" fontAlgn="base" hangingPunct="1">
              <a:spcBef>
                <a:spcPct val="20000"/>
              </a:spcBef>
              <a:spcAft>
                <a:spcPct val="0"/>
              </a:spcAft>
              <a:buChar char="•"/>
              <a:defRPr kumimoji="1" sz="2000">
                <a:solidFill>
                  <a:schemeClr val="tx1"/>
                </a:solidFill>
                <a:latin typeface="+mn-lt"/>
              </a:defRPr>
            </a:lvl6pPr>
            <a:lvl7pPr marL="2686050" indent="-228600" algn="l" rtl="0" eaLnBrk="1" fontAlgn="base" hangingPunct="1">
              <a:spcBef>
                <a:spcPct val="20000"/>
              </a:spcBef>
              <a:spcAft>
                <a:spcPct val="0"/>
              </a:spcAft>
              <a:buChar char="•"/>
              <a:defRPr kumimoji="1" sz="2000">
                <a:solidFill>
                  <a:schemeClr val="tx1"/>
                </a:solidFill>
                <a:latin typeface="+mn-lt"/>
              </a:defRPr>
            </a:lvl7pPr>
            <a:lvl8pPr marL="3143250" indent="-228600" algn="l" rtl="0" eaLnBrk="1" fontAlgn="base" hangingPunct="1">
              <a:spcBef>
                <a:spcPct val="20000"/>
              </a:spcBef>
              <a:spcAft>
                <a:spcPct val="0"/>
              </a:spcAft>
              <a:buChar char="•"/>
              <a:defRPr kumimoji="1" sz="2000">
                <a:solidFill>
                  <a:schemeClr val="tx1"/>
                </a:solidFill>
                <a:latin typeface="+mn-lt"/>
              </a:defRPr>
            </a:lvl8pPr>
            <a:lvl9pPr marL="3600450" indent="-228600" algn="l" rtl="0" eaLnBrk="1" fontAlgn="base" hangingPunct="1">
              <a:spcBef>
                <a:spcPct val="20000"/>
              </a:spcBef>
              <a:spcAft>
                <a:spcPct val="0"/>
              </a:spcAft>
              <a:buChar char="•"/>
              <a:defRPr kumimoji="1" sz="2000">
                <a:solidFill>
                  <a:schemeClr val="tx1"/>
                </a:solidFill>
                <a:latin typeface="+mn-lt"/>
              </a:defRPr>
            </a:lvl9pPr>
          </a:lstStyle>
          <a:p>
            <a:r>
              <a:rPr lang="en-US" altLang="ja-JP" sz="2800" kern="0" dirty="0"/>
              <a:t>Packet error rate (for distance)</a:t>
            </a:r>
          </a:p>
          <a:p>
            <a:endParaRPr lang="ja-JP" altLang="en-US" kern="0"/>
          </a:p>
        </p:txBody>
      </p:sp>
      <p:sp>
        <p:nvSpPr>
          <p:cNvPr id="11" name="Rectangle 2">
            <a:extLst>
              <a:ext uri="{FF2B5EF4-FFF2-40B4-BE49-F238E27FC236}">
                <a16:creationId xmlns:a16="http://schemas.microsoft.com/office/drawing/2014/main" id="{1FEF8BFA-4446-D34C-81B6-ACFA41415F36}"/>
              </a:ext>
            </a:extLst>
          </p:cNvPr>
          <p:cNvSpPr txBox="1">
            <a:spLocks noChangeArrowheads="1"/>
          </p:cNvSpPr>
          <p:nvPr/>
        </p:nvSpPr>
        <p:spPr>
          <a:xfrm>
            <a:off x="685800" y="685800"/>
            <a:ext cx="7772400" cy="654968"/>
          </a:xfrm>
          <a:prstGeom prst="rect">
            <a:avLst/>
          </a:prstGeom>
          <a:ln/>
        </p:spPr>
        <p:txBody>
          <a:bodyPr/>
          <a:lstStyle>
            <a:lvl1pPr algn="ctr" rtl="0" eaLnBrk="1" fontAlgn="base" hangingPunct="1">
              <a:spcBef>
                <a:spcPct val="0"/>
              </a:spcBef>
              <a:spcAft>
                <a:spcPct val="0"/>
              </a:spcAft>
              <a:defRPr kumimoji="1" sz="3600">
                <a:solidFill>
                  <a:schemeClr val="tx2"/>
                </a:solidFill>
                <a:latin typeface="+mj-lt"/>
                <a:ea typeface="+mj-ea"/>
                <a:cs typeface="+mj-cs"/>
              </a:defRPr>
            </a:lvl1pPr>
            <a:lvl2pPr algn="ctr" rtl="0" eaLnBrk="1" fontAlgn="base" hangingPunct="1">
              <a:spcBef>
                <a:spcPct val="0"/>
              </a:spcBef>
              <a:spcAft>
                <a:spcPct val="0"/>
              </a:spcAft>
              <a:defRPr kumimoji="1" sz="3600">
                <a:solidFill>
                  <a:schemeClr val="tx2"/>
                </a:solidFill>
                <a:latin typeface="Times New Roman" pitchFamily="18" charset="0"/>
              </a:defRPr>
            </a:lvl2pPr>
            <a:lvl3pPr algn="ctr" rtl="0" eaLnBrk="1" fontAlgn="base" hangingPunct="1">
              <a:spcBef>
                <a:spcPct val="0"/>
              </a:spcBef>
              <a:spcAft>
                <a:spcPct val="0"/>
              </a:spcAft>
              <a:defRPr kumimoji="1" sz="3600">
                <a:solidFill>
                  <a:schemeClr val="tx2"/>
                </a:solidFill>
                <a:latin typeface="Times New Roman" pitchFamily="18" charset="0"/>
              </a:defRPr>
            </a:lvl3pPr>
            <a:lvl4pPr algn="ctr" rtl="0" eaLnBrk="1" fontAlgn="base" hangingPunct="1">
              <a:spcBef>
                <a:spcPct val="0"/>
              </a:spcBef>
              <a:spcAft>
                <a:spcPct val="0"/>
              </a:spcAft>
              <a:defRPr kumimoji="1" sz="3600">
                <a:solidFill>
                  <a:schemeClr val="tx2"/>
                </a:solidFill>
                <a:latin typeface="Times New Roman" pitchFamily="18" charset="0"/>
              </a:defRPr>
            </a:lvl4pPr>
            <a:lvl5pPr algn="ctr" rtl="0" eaLnBrk="1" fontAlgn="base" hangingPunct="1">
              <a:spcBef>
                <a:spcPct val="0"/>
              </a:spcBef>
              <a:spcAft>
                <a:spcPct val="0"/>
              </a:spcAft>
              <a:defRPr kumimoji="1" sz="3600">
                <a:solidFill>
                  <a:schemeClr val="tx2"/>
                </a:solidFill>
                <a:latin typeface="Times New Roman" pitchFamily="18" charset="0"/>
              </a:defRPr>
            </a:lvl5pPr>
            <a:lvl6pPr marL="457200" algn="ctr" rtl="0" eaLnBrk="1" fontAlgn="base" hangingPunct="1">
              <a:spcBef>
                <a:spcPct val="0"/>
              </a:spcBef>
              <a:spcAft>
                <a:spcPct val="0"/>
              </a:spcAft>
              <a:defRPr kumimoji="1" sz="3600">
                <a:solidFill>
                  <a:schemeClr val="tx2"/>
                </a:solidFill>
                <a:latin typeface="Times New Roman" pitchFamily="18" charset="0"/>
              </a:defRPr>
            </a:lvl6pPr>
            <a:lvl7pPr marL="914400" algn="ctr" rtl="0" eaLnBrk="1" fontAlgn="base" hangingPunct="1">
              <a:spcBef>
                <a:spcPct val="0"/>
              </a:spcBef>
              <a:spcAft>
                <a:spcPct val="0"/>
              </a:spcAft>
              <a:defRPr kumimoji="1" sz="3600">
                <a:solidFill>
                  <a:schemeClr val="tx2"/>
                </a:solidFill>
                <a:latin typeface="Times New Roman" pitchFamily="18" charset="0"/>
              </a:defRPr>
            </a:lvl7pPr>
            <a:lvl8pPr marL="1371600" algn="ctr" rtl="0" eaLnBrk="1" fontAlgn="base" hangingPunct="1">
              <a:spcBef>
                <a:spcPct val="0"/>
              </a:spcBef>
              <a:spcAft>
                <a:spcPct val="0"/>
              </a:spcAft>
              <a:defRPr kumimoji="1" sz="3600">
                <a:solidFill>
                  <a:schemeClr val="tx2"/>
                </a:solidFill>
                <a:latin typeface="Times New Roman" pitchFamily="18" charset="0"/>
              </a:defRPr>
            </a:lvl8pPr>
            <a:lvl9pPr marL="1828800" algn="ctr" rtl="0" eaLnBrk="1" fontAlgn="base" hangingPunct="1">
              <a:spcBef>
                <a:spcPct val="0"/>
              </a:spcBef>
              <a:spcAft>
                <a:spcPct val="0"/>
              </a:spcAft>
              <a:defRPr kumimoji="1" sz="3600">
                <a:solidFill>
                  <a:schemeClr val="tx2"/>
                </a:solidFill>
                <a:latin typeface="Times New Roman" pitchFamily="18" charset="0"/>
              </a:defRPr>
            </a:lvl9pPr>
          </a:lstStyle>
          <a:p>
            <a:r>
              <a:rPr lang="en" altLang="ja-JP" sz="3200" dirty="0">
                <a:latin typeface="+mn-lt"/>
              </a:rPr>
              <a:t>Field Experiment with High-speed FSK</a:t>
            </a:r>
          </a:p>
        </p:txBody>
      </p:sp>
      <p:pic>
        <p:nvPicPr>
          <p:cNvPr id="8" name="図 7">
            <a:extLst>
              <a:ext uri="{FF2B5EF4-FFF2-40B4-BE49-F238E27FC236}">
                <a16:creationId xmlns:a16="http://schemas.microsoft.com/office/drawing/2014/main" id="{506714BF-0693-B747-93A2-0FFBFA487C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468" y="3486685"/>
            <a:ext cx="3438180" cy="2761816"/>
          </a:xfrm>
          <a:prstGeom prst="rect">
            <a:avLst/>
          </a:prstGeom>
        </p:spPr>
      </p:pic>
      <p:pic>
        <p:nvPicPr>
          <p:cNvPr id="12" name="図 11">
            <a:extLst>
              <a:ext uri="{FF2B5EF4-FFF2-40B4-BE49-F238E27FC236}">
                <a16:creationId xmlns:a16="http://schemas.microsoft.com/office/drawing/2014/main" id="{57DA7DF7-4DE4-C74C-BA49-82B062ABB58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88728" y="3000617"/>
            <a:ext cx="1577258" cy="594032"/>
          </a:xfrm>
          <a:prstGeom prst="rect">
            <a:avLst/>
          </a:prstGeom>
        </p:spPr>
      </p:pic>
      <p:grpSp>
        <p:nvGrpSpPr>
          <p:cNvPr id="13" name="グループ化 12">
            <a:extLst>
              <a:ext uri="{FF2B5EF4-FFF2-40B4-BE49-F238E27FC236}">
                <a16:creationId xmlns:a16="http://schemas.microsoft.com/office/drawing/2014/main" id="{ECCFDE7E-103C-4D4E-924C-384C22F13790}"/>
              </a:ext>
            </a:extLst>
          </p:cNvPr>
          <p:cNvGrpSpPr/>
          <p:nvPr/>
        </p:nvGrpSpPr>
        <p:grpSpPr>
          <a:xfrm>
            <a:off x="1329994" y="2344861"/>
            <a:ext cx="2729888" cy="909650"/>
            <a:chOff x="755576" y="1664913"/>
            <a:chExt cx="3231195" cy="1076695"/>
          </a:xfrm>
        </p:grpSpPr>
        <p:pic>
          <p:nvPicPr>
            <p:cNvPr id="14" name="図 13">
              <a:extLst>
                <a:ext uri="{FF2B5EF4-FFF2-40B4-BE49-F238E27FC236}">
                  <a16:creationId xmlns:a16="http://schemas.microsoft.com/office/drawing/2014/main" id="{A36E2895-01D6-0746-A1B2-F7265A187684}"/>
                </a:ext>
              </a:extLst>
            </p:cNvPr>
            <p:cNvPicPr>
              <a:picLocks noChangeAspect="1"/>
            </p:cNvPicPr>
            <p:nvPr/>
          </p:nvPicPr>
          <p:blipFill rotWithShape="1">
            <a:blip r:embed="rId4">
              <a:extLst>
                <a:ext uri="{28A0092B-C50C-407E-A947-70E740481C1C}">
                  <a14:useLocalDpi xmlns:a14="http://schemas.microsoft.com/office/drawing/2010/main" val="0"/>
                </a:ext>
              </a:extLst>
            </a:blip>
            <a:srcRect l="25676" t="41460" r="26041" b="32373"/>
            <a:stretch/>
          </p:blipFill>
          <p:spPr>
            <a:xfrm>
              <a:off x="755576" y="1664913"/>
              <a:ext cx="3231195" cy="1076695"/>
            </a:xfrm>
            <a:prstGeom prst="rect">
              <a:avLst/>
            </a:prstGeom>
          </p:spPr>
        </p:pic>
        <p:cxnSp>
          <p:nvCxnSpPr>
            <p:cNvPr id="15" name="直線コネクタ 14">
              <a:extLst>
                <a:ext uri="{FF2B5EF4-FFF2-40B4-BE49-F238E27FC236}">
                  <a16:creationId xmlns:a16="http://schemas.microsoft.com/office/drawing/2014/main" id="{EA5397EE-CCFF-684E-A92A-492132AF5143}"/>
                </a:ext>
              </a:extLst>
            </p:cNvPr>
            <p:cNvCxnSpPr>
              <a:cxnSpLocks/>
            </p:cNvCxnSpPr>
            <p:nvPr/>
          </p:nvCxnSpPr>
          <p:spPr>
            <a:xfrm flipH="1">
              <a:off x="1001967" y="1747989"/>
              <a:ext cx="2802245" cy="190473"/>
            </a:xfrm>
            <a:prstGeom prst="line">
              <a:avLst/>
            </a:prstGeom>
            <a:ln w="38100">
              <a:solidFill>
                <a:srgbClr val="1D8EFF"/>
              </a:solidFill>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4D8F1D71-04D5-A343-A850-78A8AEAAB990}"/>
                </a:ext>
              </a:extLst>
            </p:cNvPr>
            <p:cNvCxnSpPr>
              <a:cxnSpLocks/>
            </p:cNvCxnSpPr>
            <p:nvPr/>
          </p:nvCxnSpPr>
          <p:spPr>
            <a:xfrm>
              <a:off x="1001967" y="1938462"/>
              <a:ext cx="0" cy="704885"/>
            </a:xfrm>
            <a:prstGeom prst="straightConnector1">
              <a:avLst/>
            </a:prstGeom>
            <a:ln w="38100">
              <a:solidFill>
                <a:srgbClr val="1D8EFF"/>
              </a:solidFill>
              <a:tailEnd type="triangle"/>
            </a:ln>
          </p:spPr>
          <p:style>
            <a:lnRef idx="1">
              <a:schemeClr val="accent1"/>
            </a:lnRef>
            <a:fillRef idx="0">
              <a:schemeClr val="accent1"/>
            </a:fillRef>
            <a:effectRef idx="0">
              <a:schemeClr val="accent1"/>
            </a:effectRef>
            <a:fontRef idx="minor">
              <a:schemeClr val="tx1"/>
            </a:fontRef>
          </p:style>
        </p:cxnSp>
        <p:sp>
          <p:nvSpPr>
            <p:cNvPr id="17" name="星 5 16">
              <a:extLst>
                <a:ext uri="{FF2B5EF4-FFF2-40B4-BE49-F238E27FC236}">
                  <a16:creationId xmlns:a16="http://schemas.microsoft.com/office/drawing/2014/main" id="{67E6AEE0-C657-8D46-9F86-A93873B3DA9F}"/>
                </a:ext>
              </a:extLst>
            </p:cNvPr>
            <p:cNvSpPr/>
            <p:nvPr/>
          </p:nvSpPr>
          <p:spPr>
            <a:xfrm>
              <a:off x="3616010" y="1664913"/>
              <a:ext cx="188201" cy="166153"/>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p>
          </p:txBody>
        </p:sp>
        <p:sp>
          <p:nvSpPr>
            <p:cNvPr id="18" name="テキスト ボックス 17">
              <a:extLst>
                <a:ext uri="{FF2B5EF4-FFF2-40B4-BE49-F238E27FC236}">
                  <a16:creationId xmlns:a16="http://schemas.microsoft.com/office/drawing/2014/main" id="{EDEB5808-8265-B449-A8D9-56D06F2BC172}"/>
                </a:ext>
              </a:extLst>
            </p:cNvPr>
            <p:cNvSpPr txBox="1"/>
            <p:nvPr/>
          </p:nvSpPr>
          <p:spPr>
            <a:xfrm rot="21360558">
              <a:off x="1968190" y="1712423"/>
              <a:ext cx="681597" cy="307777"/>
            </a:xfrm>
            <a:prstGeom prst="rect">
              <a:avLst/>
            </a:prstGeom>
            <a:solidFill>
              <a:schemeClr val="bg1"/>
            </a:solidFill>
          </p:spPr>
          <p:txBody>
            <a:bodyPr wrap="none" rtlCol="0">
              <a:spAutoFit/>
            </a:bodyPr>
            <a:lstStyle/>
            <a:p>
              <a:r>
                <a:rPr kumimoji="1" lang="en-US" altLang="ja-JP" sz="1400" dirty="0"/>
                <a:t>320 m</a:t>
              </a:r>
              <a:endParaRPr kumimoji="1" lang="ja-JP" altLang="en-US" sz="1400"/>
            </a:p>
          </p:txBody>
        </p:sp>
        <p:sp>
          <p:nvSpPr>
            <p:cNvPr id="19" name="円/楕円 18">
              <a:extLst>
                <a:ext uri="{FF2B5EF4-FFF2-40B4-BE49-F238E27FC236}">
                  <a16:creationId xmlns:a16="http://schemas.microsoft.com/office/drawing/2014/main" id="{DD124755-9846-764F-901D-9A5EFB3871F7}"/>
                </a:ext>
              </a:extLst>
            </p:cNvPr>
            <p:cNvSpPr/>
            <p:nvPr/>
          </p:nvSpPr>
          <p:spPr>
            <a:xfrm>
              <a:off x="957913" y="1896067"/>
              <a:ext cx="109997" cy="1099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0" name="図 19">
            <a:extLst>
              <a:ext uri="{FF2B5EF4-FFF2-40B4-BE49-F238E27FC236}">
                <a16:creationId xmlns:a16="http://schemas.microsoft.com/office/drawing/2014/main" id="{D4EA18EE-0CBC-3F4A-838E-E593DABD20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8968" y="3513942"/>
            <a:ext cx="3475794" cy="2776805"/>
          </a:xfrm>
          <a:prstGeom prst="rect">
            <a:avLst/>
          </a:prstGeom>
        </p:spPr>
      </p:pic>
      <p:grpSp>
        <p:nvGrpSpPr>
          <p:cNvPr id="21" name="グループ化 20">
            <a:extLst>
              <a:ext uri="{FF2B5EF4-FFF2-40B4-BE49-F238E27FC236}">
                <a16:creationId xmlns:a16="http://schemas.microsoft.com/office/drawing/2014/main" id="{77248C3B-1219-6B41-A266-40BFE7955BF9}"/>
              </a:ext>
            </a:extLst>
          </p:cNvPr>
          <p:cNvGrpSpPr/>
          <p:nvPr/>
        </p:nvGrpSpPr>
        <p:grpSpPr>
          <a:xfrm>
            <a:off x="5288099" y="2130254"/>
            <a:ext cx="718175" cy="1615530"/>
            <a:chOff x="6300192" y="618443"/>
            <a:chExt cx="850059" cy="1912201"/>
          </a:xfrm>
        </p:grpSpPr>
        <p:pic>
          <p:nvPicPr>
            <p:cNvPr id="22" name="図 21">
              <a:extLst>
                <a:ext uri="{FF2B5EF4-FFF2-40B4-BE49-F238E27FC236}">
                  <a16:creationId xmlns:a16="http://schemas.microsoft.com/office/drawing/2014/main" id="{9973B987-6A3C-0346-9713-695E6C3F2C63}"/>
                </a:ext>
              </a:extLst>
            </p:cNvPr>
            <p:cNvPicPr>
              <a:picLocks noChangeAspect="1"/>
            </p:cNvPicPr>
            <p:nvPr/>
          </p:nvPicPr>
          <p:blipFill rotWithShape="1">
            <a:blip r:embed="rId4">
              <a:extLst>
                <a:ext uri="{28A0092B-C50C-407E-A947-70E740481C1C}">
                  <a14:useLocalDpi xmlns:a14="http://schemas.microsoft.com/office/drawing/2010/main" val="0"/>
                </a:ext>
              </a:extLst>
            </a:blip>
            <a:srcRect l="61256" t="41461" r="26041" b="12067"/>
            <a:stretch/>
          </p:blipFill>
          <p:spPr>
            <a:xfrm>
              <a:off x="6300192" y="618443"/>
              <a:ext cx="850059" cy="1912201"/>
            </a:xfrm>
            <a:prstGeom prst="rect">
              <a:avLst/>
            </a:prstGeom>
          </p:spPr>
        </p:pic>
        <p:cxnSp>
          <p:nvCxnSpPr>
            <p:cNvPr id="23" name="直線コネクタ 22">
              <a:extLst>
                <a:ext uri="{FF2B5EF4-FFF2-40B4-BE49-F238E27FC236}">
                  <a16:creationId xmlns:a16="http://schemas.microsoft.com/office/drawing/2014/main" id="{D1ACABB9-E852-7343-8D8C-1B342E141416}"/>
                </a:ext>
              </a:extLst>
            </p:cNvPr>
            <p:cNvCxnSpPr>
              <a:cxnSpLocks/>
            </p:cNvCxnSpPr>
            <p:nvPr/>
          </p:nvCxnSpPr>
          <p:spPr>
            <a:xfrm>
              <a:off x="6725221" y="727122"/>
              <a:ext cx="106850" cy="1710225"/>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91C5BA1B-23BE-3D4E-95D0-B9642431FC6F}"/>
                </a:ext>
              </a:extLst>
            </p:cNvPr>
            <p:cNvCxnSpPr>
              <a:cxnSpLocks/>
            </p:cNvCxnSpPr>
            <p:nvPr/>
          </p:nvCxnSpPr>
          <p:spPr>
            <a:xfrm flipH="1">
              <a:off x="6725222" y="701519"/>
              <a:ext cx="295050" cy="46199"/>
            </a:xfrm>
            <a:prstGeom prst="line">
              <a:avLst/>
            </a:prstGeom>
            <a:ln w="38100">
              <a:solidFill>
                <a:srgbClr val="7030A0"/>
              </a:solidFill>
              <a:tailEnd type="none"/>
            </a:ln>
          </p:spPr>
          <p:style>
            <a:lnRef idx="1">
              <a:schemeClr val="accent1"/>
            </a:lnRef>
            <a:fillRef idx="0">
              <a:schemeClr val="accent1"/>
            </a:fillRef>
            <a:effectRef idx="0">
              <a:schemeClr val="accent1"/>
            </a:effectRef>
            <a:fontRef idx="minor">
              <a:schemeClr val="tx1"/>
            </a:fontRef>
          </p:style>
        </p:cxnSp>
        <p:sp>
          <p:nvSpPr>
            <p:cNvPr id="25" name="星 5 24">
              <a:extLst>
                <a:ext uri="{FF2B5EF4-FFF2-40B4-BE49-F238E27FC236}">
                  <a16:creationId xmlns:a16="http://schemas.microsoft.com/office/drawing/2014/main" id="{0AEB1266-1656-A34E-9E59-B0EC78AC0C07}"/>
                </a:ext>
              </a:extLst>
            </p:cNvPr>
            <p:cNvSpPr/>
            <p:nvPr/>
          </p:nvSpPr>
          <p:spPr>
            <a:xfrm>
              <a:off x="6832071" y="618443"/>
              <a:ext cx="188201" cy="166153"/>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p>
          </p:txBody>
        </p:sp>
        <p:sp>
          <p:nvSpPr>
            <p:cNvPr id="26" name="テキスト ボックス 25">
              <a:extLst>
                <a:ext uri="{FF2B5EF4-FFF2-40B4-BE49-F238E27FC236}">
                  <a16:creationId xmlns:a16="http://schemas.microsoft.com/office/drawing/2014/main" id="{AD54F83E-3023-9D4B-A813-A70F37D029DF}"/>
                </a:ext>
              </a:extLst>
            </p:cNvPr>
            <p:cNvSpPr txBox="1"/>
            <p:nvPr/>
          </p:nvSpPr>
          <p:spPr>
            <a:xfrm rot="21360558">
              <a:off x="6458770" y="1426718"/>
              <a:ext cx="681597" cy="307777"/>
            </a:xfrm>
            <a:prstGeom prst="rect">
              <a:avLst/>
            </a:prstGeom>
            <a:solidFill>
              <a:schemeClr val="bg1"/>
            </a:solidFill>
          </p:spPr>
          <p:txBody>
            <a:bodyPr wrap="none" rtlCol="0">
              <a:spAutoFit/>
            </a:bodyPr>
            <a:lstStyle/>
            <a:p>
              <a:r>
                <a:rPr lang="en-US" altLang="ja-JP" sz="1400" dirty="0"/>
                <a:t>20</a:t>
              </a:r>
              <a:r>
                <a:rPr kumimoji="1" lang="en-US" altLang="ja-JP" sz="1400" dirty="0"/>
                <a:t>0 m</a:t>
              </a:r>
              <a:endParaRPr kumimoji="1" lang="ja-JP" altLang="en-US" sz="1400"/>
            </a:p>
          </p:txBody>
        </p:sp>
      </p:grpSp>
      <p:sp>
        <p:nvSpPr>
          <p:cNvPr id="27" name="フッター プレースホルダー 2">
            <a:extLst>
              <a:ext uri="{FF2B5EF4-FFF2-40B4-BE49-F238E27FC236}">
                <a16:creationId xmlns:a16="http://schemas.microsoft.com/office/drawing/2014/main" id="{85776577-23AC-B047-B32D-1189931D0973}"/>
              </a:ext>
            </a:extLst>
          </p:cNvPr>
          <p:cNvSpPr>
            <a:spLocks noGrp="1"/>
          </p:cNvSpPr>
          <p:nvPr>
            <p:ph type="ftr" sz="quarter" idx="11"/>
          </p:nvPr>
        </p:nvSpPr>
        <p:spPr>
          <a:xfrm>
            <a:off x="4860032" y="6475412"/>
            <a:ext cx="3750568" cy="184666"/>
          </a:xfrm>
        </p:spPr>
        <p:txBody>
          <a:bodyPr/>
          <a:lstStyle>
            <a:lvl1pPr>
              <a:defRPr/>
            </a:lvl1pPr>
          </a:lstStyle>
          <a:p>
            <a:r>
              <a:rPr lang="en-US" altLang="ja-JP" dirty="0"/>
              <a:t>Hiroshi Harada, Ryota Okumura (Kyoto University)</a:t>
            </a:r>
          </a:p>
        </p:txBody>
      </p:sp>
    </p:spTree>
    <p:extLst>
      <p:ext uri="{BB962C8B-B14F-4D97-AF65-F5344CB8AC3E}">
        <p14:creationId xmlns:p14="http://schemas.microsoft.com/office/powerpoint/2010/main" val="4983418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E69B437B-013B-FD4D-ABE7-8944035FB787}"/>
              </a:ext>
            </a:extLst>
          </p:cNvPr>
          <p:cNvSpPr>
            <a:spLocks noGrp="1"/>
          </p:cNvSpPr>
          <p:nvPr>
            <p:ph type="sldNum" sz="quarter" idx="12"/>
          </p:nvPr>
        </p:nvSpPr>
        <p:spPr/>
        <p:txBody>
          <a:bodyPr/>
          <a:lstStyle/>
          <a:p>
            <a:r>
              <a:rPr lang="en-US" altLang="ja-JP"/>
              <a:t>Slide </a:t>
            </a:r>
            <a:fld id="{EED9155A-5036-44B5-A27C-97F620582CD6}" type="slidenum">
              <a:rPr lang="en-US" altLang="ja-JP" smtClean="0"/>
              <a:pPr/>
              <a:t>15</a:t>
            </a:fld>
            <a:endParaRPr lang="en-US" altLang="ja-JP" dirty="0"/>
          </a:p>
        </p:txBody>
      </p:sp>
      <p:sp>
        <p:nvSpPr>
          <p:cNvPr id="4" name="日付プレースホルダー 3">
            <a:extLst>
              <a:ext uri="{FF2B5EF4-FFF2-40B4-BE49-F238E27FC236}">
                <a16:creationId xmlns:a16="http://schemas.microsoft.com/office/drawing/2014/main" id="{93EB8794-8ABB-CD40-9C1C-08AE98D408BF}"/>
              </a:ext>
            </a:extLst>
          </p:cNvPr>
          <p:cNvSpPr>
            <a:spLocks noGrp="1"/>
          </p:cNvSpPr>
          <p:nvPr>
            <p:ph type="dt" sz="half" idx="2"/>
          </p:nvPr>
        </p:nvSpPr>
        <p:spPr/>
        <p:txBody>
          <a:bodyPr/>
          <a:lstStyle/>
          <a:p>
            <a:r>
              <a:rPr lang="en-US" altLang="ja-JP"/>
              <a:t>&lt;October,2020&gt;</a:t>
            </a:r>
            <a:endParaRPr lang="en-US" altLang="ja-JP" dirty="0"/>
          </a:p>
        </p:txBody>
      </p:sp>
      <p:sp>
        <p:nvSpPr>
          <p:cNvPr id="10" name="コンテンツ プレースホルダー 2">
            <a:extLst>
              <a:ext uri="{FF2B5EF4-FFF2-40B4-BE49-F238E27FC236}">
                <a16:creationId xmlns:a16="http://schemas.microsoft.com/office/drawing/2014/main" id="{9BCF9246-A738-B94C-8AB9-4750CD10FEA7}"/>
              </a:ext>
            </a:extLst>
          </p:cNvPr>
          <p:cNvSpPr txBox="1">
            <a:spLocks/>
          </p:cNvSpPr>
          <p:nvPr/>
        </p:nvSpPr>
        <p:spPr>
          <a:xfrm>
            <a:off x="685800" y="1432843"/>
            <a:ext cx="8062664" cy="4857904"/>
          </a:xfrm>
          <a:prstGeom prst="rect">
            <a:avLst/>
          </a:prstGeom>
        </p:spPr>
        <p:txBody>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defRPr>
            </a:lvl2pPr>
            <a:lvl3pPr marL="1085850" indent="-228600" algn="l" rtl="0" eaLnBrk="1" fontAlgn="base" hangingPunct="1">
              <a:spcBef>
                <a:spcPct val="20000"/>
              </a:spcBef>
              <a:spcAft>
                <a:spcPct val="0"/>
              </a:spcAft>
              <a:buChar char="•"/>
              <a:defRPr kumimoji="1" sz="2400">
                <a:solidFill>
                  <a:schemeClr val="tx1"/>
                </a:solidFill>
                <a:latin typeface="+mn-lt"/>
              </a:defRPr>
            </a:lvl3pPr>
            <a:lvl4pPr marL="1428750" indent="-228600" algn="l" rtl="0" eaLnBrk="1" fontAlgn="base" hangingPunct="1">
              <a:spcBef>
                <a:spcPct val="20000"/>
              </a:spcBef>
              <a:spcAft>
                <a:spcPct val="0"/>
              </a:spcAft>
              <a:buChar char="–"/>
              <a:defRPr kumimoji="1" sz="2000">
                <a:solidFill>
                  <a:schemeClr val="tx1"/>
                </a:solidFill>
                <a:latin typeface="+mn-lt"/>
              </a:defRPr>
            </a:lvl4pPr>
            <a:lvl5pPr marL="1771650" indent="-228600" algn="l" rtl="0" eaLnBrk="1" fontAlgn="base" hangingPunct="1">
              <a:spcBef>
                <a:spcPct val="20000"/>
              </a:spcBef>
              <a:spcAft>
                <a:spcPct val="0"/>
              </a:spcAft>
              <a:buChar char="•"/>
              <a:defRPr kumimoji="1" sz="2000">
                <a:solidFill>
                  <a:schemeClr val="tx1"/>
                </a:solidFill>
                <a:latin typeface="+mn-lt"/>
              </a:defRPr>
            </a:lvl5pPr>
            <a:lvl6pPr marL="2228850" indent="-228600" algn="l" rtl="0" eaLnBrk="1" fontAlgn="base" hangingPunct="1">
              <a:spcBef>
                <a:spcPct val="20000"/>
              </a:spcBef>
              <a:spcAft>
                <a:spcPct val="0"/>
              </a:spcAft>
              <a:buChar char="•"/>
              <a:defRPr kumimoji="1" sz="2000">
                <a:solidFill>
                  <a:schemeClr val="tx1"/>
                </a:solidFill>
                <a:latin typeface="+mn-lt"/>
              </a:defRPr>
            </a:lvl6pPr>
            <a:lvl7pPr marL="2686050" indent="-228600" algn="l" rtl="0" eaLnBrk="1" fontAlgn="base" hangingPunct="1">
              <a:spcBef>
                <a:spcPct val="20000"/>
              </a:spcBef>
              <a:spcAft>
                <a:spcPct val="0"/>
              </a:spcAft>
              <a:buChar char="•"/>
              <a:defRPr kumimoji="1" sz="2000">
                <a:solidFill>
                  <a:schemeClr val="tx1"/>
                </a:solidFill>
                <a:latin typeface="+mn-lt"/>
              </a:defRPr>
            </a:lvl7pPr>
            <a:lvl8pPr marL="3143250" indent="-228600" algn="l" rtl="0" eaLnBrk="1" fontAlgn="base" hangingPunct="1">
              <a:spcBef>
                <a:spcPct val="20000"/>
              </a:spcBef>
              <a:spcAft>
                <a:spcPct val="0"/>
              </a:spcAft>
              <a:buChar char="•"/>
              <a:defRPr kumimoji="1" sz="2000">
                <a:solidFill>
                  <a:schemeClr val="tx1"/>
                </a:solidFill>
                <a:latin typeface="+mn-lt"/>
              </a:defRPr>
            </a:lvl8pPr>
            <a:lvl9pPr marL="3600450" indent="-228600" algn="l" rtl="0" eaLnBrk="1" fontAlgn="base" hangingPunct="1">
              <a:spcBef>
                <a:spcPct val="20000"/>
              </a:spcBef>
              <a:spcAft>
                <a:spcPct val="0"/>
              </a:spcAft>
              <a:buChar char="•"/>
              <a:defRPr kumimoji="1" sz="2000">
                <a:solidFill>
                  <a:schemeClr val="tx1"/>
                </a:solidFill>
                <a:latin typeface="+mn-lt"/>
              </a:defRPr>
            </a:lvl9pPr>
          </a:lstStyle>
          <a:p>
            <a:r>
              <a:rPr lang="en-US" altLang="ja-JP" sz="2800" kern="0" dirty="0"/>
              <a:t>Communication distance</a:t>
            </a:r>
          </a:p>
          <a:p>
            <a:endParaRPr lang="en-US" altLang="ja-JP" sz="2800" kern="0" dirty="0"/>
          </a:p>
          <a:p>
            <a:endParaRPr lang="en-US" altLang="ja-JP" sz="2800" kern="0" dirty="0"/>
          </a:p>
          <a:p>
            <a:endParaRPr lang="en-US" altLang="ja-JP" sz="2800" kern="0" dirty="0"/>
          </a:p>
          <a:p>
            <a:endParaRPr lang="en-US" altLang="ja-JP" sz="2800" kern="0" dirty="0"/>
          </a:p>
          <a:p>
            <a:endParaRPr lang="en-US" altLang="ja-JP" sz="2800" kern="0" dirty="0"/>
          </a:p>
          <a:p>
            <a:endParaRPr lang="en-US" altLang="ja-JP" sz="2800" kern="0" dirty="0"/>
          </a:p>
          <a:p>
            <a:pPr lvl="1"/>
            <a:r>
              <a:rPr lang="en-US" altLang="ja-JP" sz="1600" dirty="0"/>
              <a:t>High-speed FSK is applicable with a shorter communication distance</a:t>
            </a:r>
          </a:p>
          <a:p>
            <a:pPr lvl="1"/>
            <a:r>
              <a:rPr lang="en-US" altLang="ja-JP" sz="1600" dirty="0"/>
              <a:t>On an </a:t>
            </a:r>
            <a:r>
              <a:rPr lang="en-US" altLang="ja-JP" sz="1600" dirty="0" err="1"/>
              <a:t>LoS</a:t>
            </a:r>
            <a:r>
              <a:rPr lang="en-US" altLang="ja-JP" sz="1600" dirty="0"/>
              <a:t> road without obvious obstacles, </a:t>
            </a:r>
            <a:r>
              <a:rPr lang="en-US" altLang="ja-JP" sz="1600" b="1" dirty="0">
                <a:solidFill>
                  <a:schemeClr val="accent2"/>
                </a:solidFill>
              </a:rPr>
              <a:t>600 kbps achieves 250 m  communication distance</a:t>
            </a:r>
          </a:p>
          <a:p>
            <a:pPr lvl="1"/>
            <a:r>
              <a:rPr lang="en-US" altLang="ja-JP" sz="1600" dirty="0"/>
              <a:t>The communication distance of 600 kbps is </a:t>
            </a:r>
            <a:r>
              <a:rPr lang="en-US" altLang="ja-JP" sz="1600" b="1" dirty="0">
                <a:solidFill>
                  <a:schemeClr val="accent2"/>
                </a:solidFill>
              </a:rPr>
              <a:t>sufficient</a:t>
            </a:r>
            <a:r>
              <a:rPr lang="en-US" altLang="ja-JP" sz="1600" dirty="0">
                <a:solidFill>
                  <a:schemeClr val="accent2"/>
                </a:solidFill>
              </a:rPr>
              <a:t> in a </a:t>
            </a:r>
            <a:r>
              <a:rPr lang="en-US" altLang="ja-JP" sz="1600" b="1" dirty="0">
                <a:solidFill>
                  <a:schemeClr val="accent2"/>
                </a:solidFill>
              </a:rPr>
              <a:t>massive and dense network</a:t>
            </a:r>
            <a:r>
              <a:rPr lang="en-US" altLang="ja-JP" sz="1600" dirty="0"/>
              <a:t> using </a:t>
            </a:r>
            <a:r>
              <a:rPr lang="en-US" altLang="ja-JP" sz="1600" b="1" dirty="0">
                <a:solidFill>
                  <a:schemeClr val="accent2"/>
                </a:solidFill>
              </a:rPr>
              <a:t>multi-hop communication</a:t>
            </a:r>
            <a:endParaRPr lang="en-US" altLang="ja-JP" sz="1050" b="1" dirty="0">
              <a:solidFill>
                <a:schemeClr val="accent2"/>
              </a:solidFill>
            </a:endParaRPr>
          </a:p>
          <a:p>
            <a:pPr lvl="1"/>
            <a:endParaRPr lang="en-US" altLang="ja-JP" sz="2400" kern="0" dirty="0"/>
          </a:p>
          <a:p>
            <a:endParaRPr lang="ja-JP" altLang="en-US" kern="0"/>
          </a:p>
        </p:txBody>
      </p:sp>
      <p:sp>
        <p:nvSpPr>
          <p:cNvPr id="11" name="Rectangle 2">
            <a:extLst>
              <a:ext uri="{FF2B5EF4-FFF2-40B4-BE49-F238E27FC236}">
                <a16:creationId xmlns:a16="http://schemas.microsoft.com/office/drawing/2014/main" id="{1FEF8BFA-4446-D34C-81B6-ACFA41415F36}"/>
              </a:ext>
            </a:extLst>
          </p:cNvPr>
          <p:cNvSpPr txBox="1">
            <a:spLocks noChangeArrowheads="1"/>
          </p:cNvSpPr>
          <p:nvPr/>
        </p:nvSpPr>
        <p:spPr>
          <a:xfrm>
            <a:off x="685800" y="685800"/>
            <a:ext cx="7772400" cy="654968"/>
          </a:xfrm>
          <a:prstGeom prst="rect">
            <a:avLst/>
          </a:prstGeom>
          <a:ln/>
        </p:spPr>
        <p:txBody>
          <a:bodyPr/>
          <a:lstStyle>
            <a:lvl1pPr algn="ctr" rtl="0" eaLnBrk="1" fontAlgn="base" hangingPunct="1">
              <a:spcBef>
                <a:spcPct val="0"/>
              </a:spcBef>
              <a:spcAft>
                <a:spcPct val="0"/>
              </a:spcAft>
              <a:defRPr kumimoji="1" sz="3600">
                <a:solidFill>
                  <a:schemeClr val="tx2"/>
                </a:solidFill>
                <a:latin typeface="+mj-lt"/>
                <a:ea typeface="+mj-ea"/>
                <a:cs typeface="+mj-cs"/>
              </a:defRPr>
            </a:lvl1pPr>
            <a:lvl2pPr algn="ctr" rtl="0" eaLnBrk="1" fontAlgn="base" hangingPunct="1">
              <a:spcBef>
                <a:spcPct val="0"/>
              </a:spcBef>
              <a:spcAft>
                <a:spcPct val="0"/>
              </a:spcAft>
              <a:defRPr kumimoji="1" sz="3600">
                <a:solidFill>
                  <a:schemeClr val="tx2"/>
                </a:solidFill>
                <a:latin typeface="Times New Roman" pitchFamily="18" charset="0"/>
              </a:defRPr>
            </a:lvl2pPr>
            <a:lvl3pPr algn="ctr" rtl="0" eaLnBrk="1" fontAlgn="base" hangingPunct="1">
              <a:spcBef>
                <a:spcPct val="0"/>
              </a:spcBef>
              <a:spcAft>
                <a:spcPct val="0"/>
              </a:spcAft>
              <a:defRPr kumimoji="1" sz="3600">
                <a:solidFill>
                  <a:schemeClr val="tx2"/>
                </a:solidFill>
                <a:latin typeface="Times New Roman" pitchFamily="18" charset="0"/>
              </a:defRPr>
            </a:lvl3pPr>
            <a:lvl4pPr algn="ctr" rtl="0" eaLnBrk="1" fontAlgn="base" hangingPunct="1">
              <a:spcBef>
                <a:spcPct val="0"/>
              </a:spcBef>
              <a:spcAft>
                <a:spcPct val="0"/>
              </a:spcAft>
              <a:defRPr kumimoji="1" sz="3600">
                <a:solidFill>
                  <a:schemeClr val="tx2"/>
                </a:solidFill>
                <a:latin typeface="Times New Roman" pitchFamily="18" charset="0"/>
              </a:defRPr>
            </a:lvl4pPr>
            <a:lvl5pPr algn="ctr" rtl="0" eaLnBrk="1" fontAlgn="base" hangingPunct="1">
              <a:spcBef>
                <a:spcPct val="0"/>
              </a:spcBef>
              <a:spcAft>
                <a:spcPct val="0"/>
              </a:spcAft>
              <a:defRPr kumimoji="1" sz="3600">
                <a:solidFill>
                  <a:schemeClr val="tx2"/>
                </a:solidFill>
                <a:latin typeface="Times New Roman" pitchFamily="18" charset="0"/>
              </a:defRPr>
            </a:lvl5pPr>
            <a:lvl6pPr marL="457200" algn="ctr" rtl="0" eaLnBrk="1" fontAlgn="base" hangingPunct="1">
              <a:spcBef>
                <a:spcPct val="0"/>
              </a:spcBef>
              <a:spcAft>
                <a:spcPct val="0"/>
              </a:spcAft>
              <a:defRPr kumimoji="1" sz="3600">
                <a:solidFill>
                  <a:schemeClr val="tx2"/>
                </a:solidFill>
                <a:latin typeface="Times New Roman" pitchFamily="18" charset="0"/>
              </a:defRPr>
            </a:lvl6pPr>
            <a:lvl7pPr marL="914400" algn="ctr" rtl="0" eaLnBrk="1" fontAlgn="base" hangingPunct="1">
              <a:spcBef>
                <a:spcPct val="0"/>
              </a:spcBef>
              <a:spcAft>
                <a:spcPct val="0"/>
              </a:spcAft>
              <a:defRPr kumimoji="1" sz="3600">
                <a:solidFill>
                  <a:schemeClr val="tx2"/>
                </a:solidFill>
                <a:latin typeface="Times New Roman" pitchFamily="18" charset="0"/>
              </a:defRPr>
            </a:lvl7pPr>
            <a:lvl8pPr marL="1371600" algn="ctr" rtl="0" eaLnBrk="1" fontAlgn="base" hangingPunct="1">
              <a:spcBef>
                <a:spcPct val="0"/>
              </a:spcBef>
              <a:spcAft>
                <a:spcPct val="0"/>
              </a:spcAft>
              <a:defRPr kumimoji="1" sz="3600">
                <a:solidFill>
                  <a:schemeClr val="tx2"/>
                </a:solidFill>
                <a:latin typeface="Times New Roman" pitchFamily="18" charset="0"/>
              </a:defRPr>
            </a:lvl8pPr>
            <a:lvl9pPr marL="1828800" algn="ctr" rtl="0" eaLnBrk="1" fontAlgn="base" hangingPunct="1">
              <a:spcBef>
                <a:spcPct val="0"/>
              </a:spcBef>
              <a:spcAft>
                <a:spcPct val="0"/>
              </a:spcAft>
              <a:defRPr kumimoji="1" sz="3600">
                <a:solidFill>
                  <a:schemeClr val="tx2"/>
                </a:solidFill>
                <a:latin typeface="Times New Roman" pitchFamily="18" charset="0"/>
              </a:defRPr>
            </a:lvl9pPr>
          </a:lstStyle>
          <a:p>
            <a:r>
              <a:rPr lang="en" altLang="ja-JP" sz="3200" dirty="0">
                <a:latin typeface="+mn-lt"/>
              </a:rPr>
              <a:t>Field Experiment with High-speed FSK</a:t>
            </a:r>
          </a:p>
        </p:txBody>
      </p:sp>
      <p:grpSp>
        <p:nvGrpSpPr>
          <p:cNvPr id="27" name="グループ化 26">
            <a:extLst>
              <a:ext uri="{FF2B5EF4-FFF2-40B4-BE49-F238E27FC236}">
                <a16:creationId xmlns:a16="http://schemas.microsoft.com/office/drawing/2014/main" id="{3E9DBCE0-1B06-9F4F-823B-9F7E037D3170}"/>
              </a:ext>
            </a:extLst>
          </p:cNvPr>
          <p:cNvGrpSpPr/>
          <p:nvPr/>
        </p:nvGrpSpPr>
        <p:grpSpPr>
          <a:xfrm>
            <a:off x="5053034" y="2708920"/>
            <a:ext cx="3407398" cy="1093505"/>
            <a:chOff x="4831764" y="2471649"/>
            <a:chExt cx="3407398" cy="1093505"/>
          </a:xfrm>
        </p:grpSpPr>
        <p:sp>
          <p:nvSpPr>
            <p:cNvPr id="28" name="角丸四角形 27">
              <a:extLst>
                <a:ext uri="{FF2B5EF4-FFF2-40B4-BE49-F238E27FC236}">
                  <a16:creationId xmlns:a16="http://schemas.microsoft.com/office/drawing/2014/main" id="{2528C8CF-565F-C542-BBEF-6A75782CFF78}"/>
                </a:ext>
              </a:extLst>
            </p:cNvPr>
            <p:cNvSpPr/>
            <p:nvPr/>
          </p:nvSpPr>
          <p:spPr>
            <a:xfrm>
              <a:off x="4831764" y="2669701"/>
              <a:ext cx="3407398" cy="895453"/>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ja-JP" sz="2000" dirty="0">
                  <a:solidFill>
                    <a:schemeClr val="tx1"/>
                  </a:solidFill>
                </a:rPr>
                <a:t>The shortest distance where PER exceeds </a:t>
              </a:r>
              <a:r>
                <a:rPr lang="en-US" altLang="ja-JP" sz="2000" b="1" dirty="0">
                  <a:solidFill>
                    <a:srgbClr val="DB3440"/>
                  </a:solidFill>
                </a:rPr>
                <a:t>10%</a:t>
              </a:r>
            </a:p>
          </p:txBody>
        </p:sp>
        <p:sp>
          <p:nvSpPr>
            <p:cNvPr id="29" name="テキスト ボックス 28">
              <a:extLst>
                <a:ext uri="{FF2B5EF4-FFF2-40B4-BE49-F238E27FC236}">
                  <a16:creationId xmlns:a16="http://schemas.microsoft.com/office/drawing/2014/main" id="{F8B0CEFD-21EF-2448-A8AB-CB4CFC39645A}"/>
                </a:ext>
              </a:extLst>
            </p:cNvPr>
            <p:cNvSpPr txBox="1"/>
            <p:nvPr/>
          </p:nvSpPr>
          <p:spPr>
            <a:xfrm>
              <a:off x="5046608" y="2471649"/>
              <a:ext cx="2970173" cy="338554"/>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kumimoji="1" lang="en-US" altLang="ja-JP" sz="1600" b="1" dirty="0"/>
                <a:t>Communication Distance</a:t>
              </a:r>
              <a:endParaRPr kumimoji="1" lang="ja-JP" altLang="en-US" sz="1600" b="1"/>
            </a:p>
          </p:txBody>
        </p:sp>
      </p:grpSp>
      <p:graphicFrame>
        <p:nvGraphicFramePr>
          <p:cNvPr id="30" name="表 29">
            <a:extLst>
              <a:ext uri="{FF2B5EF4-FFF2-40B4-BE49-F238E27FC236}">
                <a16:creationId xmlns:a16="http://schemas.microsoft.com/office/drawing/2014/main" id="{60558EBC-2CC4-A54B-879D-7A214D12568E}"/>
              </a:ext>
            </a:extLst>
          </p:cNvPr>
          <p:cNvGraphicFramePr>
            <a:graphicFrameLocks noGrp="1"/>
          </p:cNvGraphicFramePr>
          <p:nvPr>
            <p:extLst>
              <p:ext uri="{D42A27DB-BD31-4B8C-83A1-F6EECF244321}">
                <p14:modId xmlns:p14="http://schemas.microsoft.com/office/powerpoint/2010/main" val="2323329461"/>
              </p:ext>
            </p:extLst>
          </p:nvPr>
        </p:nvGraphicFramePr>
        <p:xfrm>
          <a:off x="1120981" y="2047730"/>
          <a:ext cx="3224152" cy="2479548"/>
        </p:xfrm>
        <a:graphic>
          <a:graphicData uri="http://schemas.openxmlformats.org/drawingml/2006/table">
            <a:tbl>
              <a:tblPr firstRow="1" bandRow="1">
                <a:tableStyleId>{21E4AEA4-8DFA-4A89-87EB-49C32662AFE0}</a:tableStyleId>
              </a:tblPr>
              <a:tblGrid>
                <a:gridCol w="1192640">
                  <a:extLst>
                    <a:ext uri="{9D8B030D-6E8A-4147-A177-3AD203B41FA5}">
                      <a16:colId xmlns:a16="http://schemas.microsoft.com/office/drawing/2014/main" val="2313398472"/>
                    </a:ext>
                  </a:extLst>
                </a:gridCol>
                <a:gridCol w="1015756">
                  <a:extLst>
                    <a:ext uri="{9D8B030D-6E8A-4147-A177-3AD203B41FA5}">
                      <a16:colId xmlns:a16="http://schemas.microsoft.com/office/drawing/2014/main" val="2282896040"/>
                    </a:ext>
                  </a:extLst>
                </a:gridCol>
                <a:gridCol w="1015756">
                  <a:extLst>
                    <a:ext uri="{9D8B030D-6E8A-4147-A177-3AD203B41FA5}">
                      <a16:colId xmlns:a16="http://schemas.microsoft.com/office/drawing/2014/main" val="1862320948"/>
                    </a:ext>
                  </a:extLst>
                </a:gridCol>
              </a:tblGrid>
              <a:tr h="370840">
                <a:tc rowSpan="2">
                  <a:txBody>
                    <a:bodyPr/>
                    <a:lstStyle/>
                    <a:p>
                      <a:pPr algn="ctr"/>
                      <a:r>
                        <a:rPr kumimoji="1" lang="en-US" altLang="ja-JP" sz="1800" dirty="0"/>
                        <a:t>Data Rate </a:t>
                      </a:r>
                    </a:p>
                    <a:p>
                      <a:pPr algn="ctr"/>
                      <a:r>
                        <a:rPr kumimoji="1" lang="en-US" altLang="ja-JP" sz="1800" dirty="0"/>
                        <a:t>(kbps)</a:t>
                      </a:r>
                      <a:endParaRPr kumimoji="1" lang="ja-JP" altLang="en-US" sz="1800"/>
                    </a:p>
                  </a:txBody>
                  <a:tcPr anchor="ctr"/>
                </a:tc>
                <a:tc gridSpan="2">
                  <a:txBody>
                    <a:bodyPr/>
                    <a:lstStyle/>
                    <a:p>
                      <a:pPr algn="ctr"/>
                      <a:r>
                        <a:rPr kumimoji="1" lang="en-US" altLang="ja-JP" sz="1800" dirty="0"/>
                        <a:t>Communication </a:t>
                      </a:r>
                    </a:p>
                    <a:p>
                      <a:pPr algn="ctr"/>
                      <a:r>
                        <a:rPr kumimoji="1" lang="en-US" altLang="ja-JP" sz="1800" dirty="0"/>
                        <a:t>Distance (m)</a:t>
                      </a:r>
                      <a:endParaRPr kumimoji="1" lang="ja-JP" altLang="en-US" sz="1800"/>
                    </a:p>
                  </a:txBody>
                  <a:tcPr anchor="ctr"/>
                </a:tc>
                <a:tc hMerge="1">
                  <a:txBody>
                    <a:bodyPr/>
                    <a:lstStyle/>
                    <a:p>
                      <a:pPr algn="ctr"/>
                      <a:endParaRPr kumimoji="1" lang="ja-JP" altLang="en-US" sz="1400"/>
                    </a:p>
                  </a:txBody>
                  <a:tcPr anchor="ctr"/>
                </a:tc>
                <a:extLst>
                  <a:ext uri="{0D108BD9-81ED-4DB2-BD59-A6C34878D82A}">
                    <a16:rowId xmlns:a16="http://schemas.microsoft.com/office/drawing/2014/main" val="1504663756"/>
                  </a:ext>
                </a:extLst>
              </a:tr>
              <a:tr h="726948">
                <a:tc vMerge="1">
                  <a:txBody>
                    <a:bodyPr/>
                    <a:lstStyle/>
                    <a:p>
                      <a:pPr algn="ctr"/>
                      <a:endParaRPr kumimoji="1" lang="ja-JP" altLang="en-US" sz="1400"/>
                    </a:p>
                  </a:txBody>
                  <a:tcPr anchor="ctr"/>
                </a:tc>
                <a:tc>
                  <a:txBody>
                    <a:bodyPr/>
                    <a:lstStyle/>
                    <a:p>
                      <a:pPr algn="ctr"/>
                      <a:r>
                        <a:rPr kumimoji="1" lang="en-US" altLang="ja-JP" sz="1800" dirty="0"/>
                        <a:t>Route A (</a:t>
                      </a:r>
                      <a:r>
                        <a:rPr kumimoji="1" lang="en-US" altLang="ja-JP" sz="1800" dirty="0" err="1"/>
                        <a:t>LoS</a:t>
                      </a:r>
                      <a:r>
                        <a:rPr kumimoji="1" lang="en-US" altLang="ja-JP" sz="1800" dirty="0"/>
                        <a:t>)</a:t>
                      </a:r>
                      <a:endParaRPr kumimoji="1" lang="ja-JP" altLang="en-US" sz="1800"/>
                    </a:p>
                  </a:txBody>
                  <a:tcPr anchor="ctr"/>
                </a:tc>
                <a:tc>
                  <a:txBody>
                    <a:bodyPr/>
                    <a:lstStyle/>
                    <a:p>
                      <a:pPr algn="ctr"/>
                      <a:r>
                        <a:rPr kumimoji="1" lang="en-US" altLang="ja-JP" sz="1800" dirty="0"/>
                        <a:t>Route B (</a:t>
                      </a:r>
                      <a:r>
                        <a:rPr kumimoji="1" lang="en-US" altLang="ja-JP" sz="1800" dirty="0" err="1"/>
                        <a:t>NLoS</a:t>
                      </a:r>
                      <a:r>
                        <a:rPr kumimoji="1" lang="en-US" altLang="ja-JP" sz="1800" dirty="0"/>
                        <a:t>)</a:t>
                      </a:r>
                      <a:endParaRPr kumimoji="1" lang="ja-JP" altLang="en-US" sz="1800"/>
                    </a:p>
                  </a:txBody>
                  <a:tcPr anchor="ctr"/>
                </a:tc>
                <a:extLst>
                  <a:ext uri="{0D108BD9-81ED-4DB2-BD59-A6C34878D82A}">
                    <a16:rowId xmlns:a16="http://schemas.microsoft.com/office/drawing/2014/main" val="3582156253"/>
                  </a:ext>
                </a:extLst>
              </a:tr>
              <a:tr h="370840">
                <a:tc>
                  <a:txBody>
                    <a:bodyPr/>
                    <a:lstStyle/>
                    <a:p>
                      <a:pPr algn="ctr"/>
                      <a:r>
                        <a:rPr kumimoji="1" lang="en-US" altLang="ja-JP" sz="1800" dirty="0"/>
                        <a:t>100</a:t>
                      </a:r>
                      <a:endParaRPr kumimoji="1" lang="ja-JP" altLang="en-US" sz="1800"/>
                    </a:p>
                  </a:txBody>
                  <a:tcPr anchor="ctr"/>
                </a:tc>
                <a:tc>
                  <a:txBody>
                    <a:bodyPr/>
                    <a:lstStyle/>
                    <a:p>
                      <a:pPr algn="ctr"/>
                      <a:r>
                        <a:rPr kumimoji="1" lang="en-US" altLang="ja-JP" sz="1800" dirty="0"/>
                        <a:t>&gt; 320</a:t>
                      </a:r>
                      <a:endParaRPr kumimoji="1" lang="ja-JP" altLang="en-US" sz="1800"/>
                    </a:p>
                  </a:txBody>
                  <a:tcPr anchor="ctr"/>
                </a:tc>
                <a:tc>
                  <a:txBody>
                    <a:bodyPr/>
                    <a:lstStyle/>
                    <a:p>
                      <a:pPr algn="ctr"/>
                      <a:r>
                        <a:rPr kumimoji="1" lang="en-US" altLang="ja-JP" sz="1800" dirty="0"/>
                        <a:t>150</a:t>
                      </a:r>
                      <a:endParaRPr kumimoji="1" lang="ja-JP" altLang="en-US" sz="1800"/>
                    </a:p>
                  </a:txBody>
                  <a:tcPr anchor="ctr"/>
                </a:tc>
                <a:extLst>
                  <a:ext uri="{0D108BD9-81ED-4DB2-BD59-A6C34878D82A}">
                    <a16:rowId xmlns:a16="http://schemas.microsoft.com/office/drawing/2014/main" val="4240770445"/>
                  </a:ext>
                </a:extLst>
              </a:tr>
              <a:tr h="370840">
                <a:tc>
                  <a:txBody>
                    <a:bodyPr/>
                    <a:lstStyle/>
                    <a:p>
                      <a:pPr algn="ctr"/>
                      <a:r>
                        <a:rPr kumimoji="1" lang="en-US" altLang="ja-JP" sz="1800" dirty="0"/>
                        <a:t>300</a:t>
                      </a:r>
                      <a:endParaRPr kumimoji="1" lang="ja-JP" altLang="en-US" sz="1800"/>
                    </a:p>
                  </a:txBody>
                  <a:tcPr anchor="ctr"/>
                </a:tc>
                <a:tc>
                  <a:txBody>
                    <a:bodyPr/>
                    <a:lstStyle/>
                    <a:p>
                      <a:pPr algn="ctr"/>
                      <a:r>
                        <a:rPr kumimoji="1" lang="en-US" altLang="ja-JP" sz="1800" dirty="0"/>
                        <a:t>&gt; 320</a:t>
                      </a:r>
                      <a:endParaRPr kumimoji="1" lang="ja-JP" altLang="en-US" sz="1800"/>
                    </a:p>
                  </a:txBody>
                  <a:tcPr anchor="ctr"/>
                </a:tc>
                <a:tc>
                  <a:txBody>
                    <a:bodyPr/>
                    <a:lstStyle/>
                    <a:p>
                      <a:pPr algn="ctr"/>
                      <a:r>
                        <a:rPr kumimoji="1" lang="en-US" altLang="ja-JP" sz="1800" dirty="0"/>
                        <a:t>120</a:t>
                      </a:r>
                      <a:endParaRPr kumimoji="1" lang="ja-JP" altLang="en-US" sz="1800"/>
                    </a:p>
                  </a:txBody>
                  <a:tcPr anchor="ctr"/>
                </a:tc>
                <a:extLst>
                  <a:ext uri="{0D108BD9-81ED-4DB2-BD59-A6C34878D82A}">
                    <a16:rowId xmlns:a16="http://schemas.microsoft.com/office/drawing/2014/main" val="2348163453"/>
                  </a:ext>
                </a:extLst>
              </a:tr>
              <a:tr h="370840">
                <a:tc>
                  <a:txBody>
                    <a:bodyPr/>
                    <a:lstStyle/>
                    <a:p>
                      <a:pPr algn="ctr"/>
                      <a:r>
                        <a:rPr kumimoji="1" lang="en-US" altLang="ja-JP" sz="1800" dirty="0"/>
                        <a:t>600</a:t>
                      </a:r>
                      <a:endParaRPr kumimoji="1" lang="ja-JP" altLang="en-US" sz="1800"/>
                    </a:p>
                  </a:txBody>
                  <a:tcPr anchor="ctr"/>
                </a:tc>
                <a:tc>
                  <a:txBody>
                    <a:bodyPr/>
                    <a:lstStyle/>
                    <a:p>
                      <a:pPr algn="ctr"/>
                      <a:r>
                        <a:rPr kumimoji="1" lang="en-US" altLang="ja-JP" sz="1800" dirty="0"/>
                        <a:t>250</a:t>
                      </a:r>
                      <a:endParaRPr kumimoji="1" lang="ja-JP" altLang="en-US" sz="1800"/>
                    </a:p>
                  </a:txBody>
                  <a:tcPr anchor="ctr"/>
                </a:tc>
                <a:tc>
                  <a:txBody>
                    <a:bodyPr/>
                    <a:lstStyle/>
                    <a:p>
                      <a:pPr algn="ctr"/>
                      <a:r>
                        <a:rPr kumimoji="1" lang="en-US" altLang="ja-JP" sz="1800" dirty="0"/>
                        <a:t>100</a:t>
                      </a:r>
                      <a:endParaRPr kumimoji="1" lang="ja-JP" altLang="en-US" sz="1800"/>
                    </a:p>
                  </a:txBody>
                  <a:tcPr anchor="ctr"/>
                </a:tc>
                <a:extLst>
                  <a:ext uri="{0D108BD9-81ED-4DB2-BD59-A6C34878D82A}">
                    <a16:rowId xmlns:a16="http://schemas.microsoft.com/office/drawing/2014/main" val="469436959"/>
                  </a:ext>
                </a:extLst>
              </a:tr>
            </a:tbl>
          </a:graphicData>
        </a:graphic>
      </p:graphicFrame>
      <p:sp>
        <p:nvSpPr>
          <p:cNvPr id="12" name="フッター プレースホルダー 2">
            <a:extLst>
              <a:ext uri="{FF2B5EF4-FFF2-40B4-BE49-F238E27FC236}">
                <a16:creationId xmlns:a16="http://schemas.microsoft.com/office/drawing/2014/main" id="{F1EAE39F-DF98-D44A-B914-170179C449DA}"/>
              </a:ext>
            </a:extLst>
          </p:cNvPr>
          <p:cNvSpPr>
            <a:spLocks noGrp="1"/>
          </p:cNvSpPr>
          <p:nvPr>
            <p:ph type="ftr" sz="quarter" idx="11"/>
          </p:nvPr>
        </p:nvSpPr>
        <p:spPr>
          <a:xfrm>
            <a:off x="4860032" y="6475412"/>
            <a:ext cx="3750568" cy="184666"/>
          </a:xfrm>
        </p:spPr>
        <p:txBody>
          <a:bodyPr/>
          <a:lstStyle>
            <a:lvl1pPr>
              <a:defRPr/>
            </a:lvl1pPr>
          </a:lstStyle>
          <a:p>
            <a:r>
              <a:rPr lang="en-US" altLang="ja-JP" dirty="0"/>
              <a:t>Hiroshi Harada, Ryota Okumura (Kyoto University)</a:t>
            </a:r>
          </a:p>
        </p:txBody>
      </p:sp>
    </p:spTree>
    <p:extLst>
      <p:ext uri="{BB962C8B-B14F-4D97-AF65-F5344CB8AC3E}">
        <p14:creationId xmlns:p14="http://schemas.microsoft.com/office/powerpoint/2010/main" val="41337802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D04F3236-11E3-814A-B7FF-6AECBA276259}"/>
              </a:ext>
            </a:extLst>
          </p:cNvPr>
          <p:cNvSpPr>
            <a:spLocks noGrp="1"/>
          </p:cNvSpPr>
          <p:nvPr>
            <p:ph type="sldNum" sz="quarter" idx="12"/>
          </p:nvPr>
        </p:nvSpPr>
        <p:spPr/>
        <p:txBody>
          <a:bodyPr/>
          <a:lstStyle/>
          <a:p>
            <a:r>
              <a:rPr lang="en-US" altLang="ja-JP"/>
              <a:t>Slide </a:t>
            </a:r>
            <a:fld id="{EED9155A-5036-44B5-A27C-97F620582CD6}" type="slidenum">
              <a:rPr lang="en-US" altLang="ja-JP" smtClean="0"/>
              <a:pPr/>
              <a:t>16</a:t>
            </a:fld>
            <a:endParaRPr lang="en-US" altLang="ja-JP" dirty="0"/>
          </a:p>
        </p:txBody>
      </p:sp>
      <p:sp>
        <p:nvSpPr>
          <p:cNvPr id="4" name="日付プレースホルダー 3">
            <a:extLst>
              <a:ext uri="{FF2B5EF4-FFF2-40B4-BE49-F238E27FC236}">
                <a16:creationId xmlns:a16="http://schemas.microsoft.com/office/drawing/2014/main" id="{EF067257-0FEE-504B-A4E4-7861860A6421}"/>
              </a:ext>
            </a:extLst>
          </p:cNvPr>
          <p:cNvSpPr>
            <a:spLocks noGrp="1"/>
          </p:cNvSpPr>
          <p:nvPr>
            <p:ph type="dt" sz="half" idx="2"/>
          </p:nvPr>
        </p:nvSpPr>
        <p:spPr/>
        <p:txBody>
          <a:bodyPr/>
          <a:lstStyle/>
          <a:p>
            <a:r>
              <a:rPr lang="en-US" altLang="ja-JP"/>
              <a:t>&lt;October,2020&gt;</a:t>
            </a:r>
            <a:endParaRPr lang="en-US" altLang="ja-JP" dirty="0"/>
          </a:p>
        </p:txBody>
      </p:sp>
      <p:sp>
        <p:nvSpPr>
          <p:cNvPr id="5" name="テキスト ボックス 4">
            <a:extLst>
              <a:ext uri="{FF2B5EF4-FFF2-40B4-BE49-F238E27FC236}">
                <a16:creationId xmlns:a16="http://schemas.microsoft.com/office/drawing/2014/main" id="{55E47CD5-015C-BE47-AF37-58DCFDCE7502}"/>
              </a:ext>
            </a:extLst>
          </p:cNvPr>
          <p:cNvSpPr txBox="1"/>
          <p:nvPr/>
        </p:nvSpPr>
        <p:spPr>
          <a:xfrm>
            <a:off x="1996617" y="2708920"/>
            <a:ext cx="5150770" cy="1200329"/>
          </a:xfrm>
          <a:prstGeom prst="rect">
            <a:avLst/>
          </a:prstGeom>
          <a:noFill/>
        </p:spPr>
        <p:txBody>
          <a:bodyPr wrap="none" rtlCol="0">
            <a:spAutoFit/>
          </a:bodyPr>
          <a:lstStyle/>
          <a:p>
            <a:pPr algn="ctr"/>
            <a:r>
              <a:rPr kumimoji="1" lang="en-US" altLang="ja-JP" sz="3600" dirty="0">
                <a:latin typeface="+mn-lt"/>
              </a:rPr>
              <a:t>Simulation Study</a:t>
            </a:r>
          </a:p>
          <a:p>
            <a:pPr algn="ctr"/>
            <a:r>
              <a:rPr kumimoji="1" lang="en-US" altLang="ja-JP" sz="3600" dirty="0">
                <a:latin typeface="+mn-lt"/>
              </a:rPr>
              <a:t>on Channel Spacing </a:t>
            </a:r>
            <a:r>
              <a:rPr kumimoji="1" lang="en-US" altLang="ja-JP" sz="2400" dirty="0">
                <a:latin typeface="+mn-lt"/>
              </a:rPr>
              <a:t>[5][6]</a:t>
            </a:r>
            <a:endParaRPr kumimoji="1" lang="ja-JP" altLang="en-US" sz="3600">
              <a:latin typeface="+mn-lt"/>
            </a:endParaRPr>
          </a:p>
        </p:txBody>
      </p:sp>
      <p:sp>
        <p:nvSpPr>
          <p:cNvPr id="6" name="フッター プレースホルダー 2">
            <a:extLst>
              <a:ext uri="{FF2B5EF4-FFF2-40B4-BE49-F238E27FC236}">
                <a16:creationId xmlns:a16="http://schemas.microsoft.com/office/drawing/2014/main" id="{FED36314-4BF1-AF43-AB1B-53A6582EE947}"/>
              </a:ext>
            </a:extLst>
          </p:cNvPr>
          <p:cNvSpPr>
            <a:spLocks noGrp="1"/>
          </p:cNvSpPr>
          <p:nvPr>
            <p:ph type="ftr" sz="quarter" idx="11"/>
          </p:nvPr>
        </p:nvSpPr>
        <p:spPr>
          <a:xfrm>
            <a:off x="4860032" y="6475412"/>
            <a:ext cx="3750568" cy="184666"/>
          </a:xfrm>
        </p:spPr>
        <p:txBody>
          <a:bodyPr/>
          <a:lstStyle>
            <a:lvl1pPr>
              <a:defRPr/>
            </a:lvl1pPr>
          </a:lstStyle>
          <a:p>
            <a:r>
              <a:rPr lang="en-US" altLang="ja-JP" dirty="0"/>
              <a:t>Hiroshi Harada, Ryota Okumura (Kyoto University)</a:t>
            </a:r>
          </a:p>
        </p:txBody>
      </p:sp>
    </p:spTree>
    <p:extLst>
      <p:ext uri="{BB962C8B-B14F-4D97-AF65-F5344CB8AC3E}">
        <p14:creationId xmlns:p14="http://schemas.microsoft.com/office/powerpoint/2010/main" val="26053780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E69B437B-013B-FD4D-ABE7-8944035FB787}"/>
              </a:ext>
            </a:extLst>
          </p:cNvPr>
          <p:cNvSpPr>
            <a:spLocks noGrp="1"/>
          </p:cNvSpPr>
          <p:nvPr>
            <p:ph type="sldNum" sz="quarter" idx="12"/>
          </p:nvPr>
        </p:nvSpPr>
        <p:spPr/>
        <p:txBody>
          <a:bodyPr/>
          <a:lstStyle/>
          <a:p>
            <a:r>
              <a:rPr lang="en-US" altLang="ja-JP"/>
              <a:t>Slide </a:t>
            </a:r>
            <a:fld id="{EED9155A-5036-44B5-A27C-97F620582CD6}" type="slidenum">
              <a:rPr lang="en-US" altLang="ja-JP" smtClean="0"/>
              <a:pPr/>
              <a:t>17</a:t>
            </a:fld>
            <a:endParaRPr lang="en-US" altLang="ja-JP" dirty="0"/>
          </a:p>
        </p:txBody>
      </p:sp>
      <p:sp>
        <p:nvSpPr>
          <p:cNvPr id="4" name="日付プレースホルダー 3">
            <a:extLst>
              <a:ext uri="{FF2B5EF4-FFF2-40B4-BE49-F238E27FC236}">
                <a16:creationId xmlns:a16="http://schemas.microsoft.com/office/drawing/2014/main" id="{93EB8794-8ABB-CD40-9C1C-08AE98D408BF}"/>
              </a:ext>
            </a:extLst>
          </p:cNvPr>
          <p:cNvSpPr>
            <a:spLocks noGrp="1"/>
          </p:cNvSpPr>
          <p:nvPr>
            <p:ph type="dt" sz="half" idx="2"/>
          </p:nvPr>
        </p:nvSpPr>
        <p:spPr/>
        <p:txBody>
          <a:bodyPr/>
          <a:lstStyle/>
          <a:p>
            <a:r>
              <a:rPr lang="en-US" altLang="ja-JP"/>
              <a:t>&lt;October,2020&gt;</a:t>
            </a:r>
            <a:endParaRPr lang="en-US" altLang="ja-JP" dirty="0"/>
          </a:p>
        </p:txBody>
      </p:sp>
      <p:sp>
        <p:nvSpPr>
          <p:cNvPr id="10" name="コンテンツ プレースホルダー 2">
            <a:extLst>
              <a:ext uri="{FF2B5EF4-FFF2-40B4-BE49-F238E27FC236}">
                <a16:creationId xmlns:a16="http://schemas.microsoft.com/office/drawing/2014/main" id="{9BCF9246-A738-B94C-8AB9-4750CD10FEA7}"/>
              </a:ext>
            </a:extLst>
          </p:cNvPr>
          <p:cNvSpPr txBox="1">
            <a:spLocks/>
          </p:cNvSpPr>
          <p:nvPr/>
        </p:nvSpPr>
        <p:spPr>
          <a:xfrm>
            <a:off x="164032" y="1432843"/>
            <a:ext cx="8872464" cy="4857904"/>
          </a:xfrm>
          <a:prstGeom prst="rect">
            <a:avLst/>
          </a:prstGeom>
        </p:spPr>
        <p:txBody>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defRPr>
            </a:lvl2pPr>
            <a:lvl3pPr marL="1085850" indent="-228600" algn="l" rtl="0" eaLnBrk="1" fontAlgn="base" hangingPunct="1">
              <a:spcBef>
                <a:spcPct val="20000"/>
              </a:spcBef>
              <a:spcAft>
                <a:spcPct val="0"/>
              </a:spcAft>
              <a:buChar char="•"/>
              <a:defRPr kumimoji="1" sz="2400">
                <a:solidFill>
                  <a:schemeClr val="tx1"/>
                </a:solidFill>
                <a:latin typeface="+mn-lt"/>
              </a:defRPr>
            </a:lvl3pPr>
            <a:lvl4pPr marL="1428750" indent="-228600" algn="l" rtl="0" eaLnBrk="1" fontAlgn="base" hangingPunct="1">
              <a:spcBef>
                <a:spcPct val="20000"/>
              </a:spcBef>
              <a:spcAft>
                <a:spcPct val="0"/>
              </a:spcAft>
              <a:buChar char="–"/>
              <a:defRPr kumimoji="1" sz="2000">
                <a:solidFill>
                  <a:schemeClr val="tx1"/>
                </a:solidFill>
                <a:latin typeface="+mn-lt"/>
              </a:defRPr>
            </a:lvl4pPr>
            <a:lvl5pPr marL="1771650" indent="-228600" algn="l" rtl="0" eaLnBrk="1" fontAlgn="base" hangingPunct="1">
              <a:spcBef>
                <a:spcPct val="20000"/>
              </a:spcBef>
              <a:spcAft>
                <a:spcPct val="0"/>
              </a:spcAft>
              <a:buChar char="•"/>
              <a:defRPr kumimoji="1" sz="2000">
                <a:solidFill>
                  <a:schemeClr val="tx1"/>
                </a:solidFill>
                <a:latin typeface="+mn-lt"/>
              </a:defRPr>
            </a:lvl5pPr>
            <a:lvl6pPr marL="2228850" indent="-228600" algn="l" rtl="0" eaLnBrk="1" fontAlgn="base" hangingPunct="1">
              <a:spcBef>
                <a:spcPct val="20000"/>
              </a:spcBef>
              <a:spcAft>
                <a:spcPct val="0"/>
              </a:spcAft>
              <a:buChar char="•"/>
              <a:defRPr kumimoji="1" sz="2000">
                <a:solidFill>
                  <a:schemeClr val="tx1"/>
                </a:solidFill>
                <a:latin typeface="+mn-lt"/>
              </a:defRPr>
            </a:lvl6pPr>
            <a:lvl7pPr marL="2686050" indent="-228600" algn="l" rtl="0" eaLnBrk="1" fontAlgn="base" hangingPunct="1">
              <a:spcBef>
                <a:spcPct val="20000"/>
              </a:spcBef>
              <a:spcAft>
                <a:spcPct val="0"/>
              </a:spcAft>
              <a:buChar char="•"/>
              <a:defRPr kumimoji="1" sz="2000">
                <a:solidFill>
                  <a:schemeClr val="tx1"/>
                </a:solidFill>
                <a:latin typeface="+mn-lt"/>
              </a:defRPr>
            </a:lvl7pPr>
            <a:lvl8pPr marL="3143250" indent="-228600" algn="l" rtl="0" eaLnBrk="1" fontAlgn="base" hangingPunct="1">
              <a:spcBef>
                <a:spcPct val="20000"/>
              </a:spcBef>
              <a:spcAft>
                <a:spcPct val="0"/>
              </a:spcAft>
              <a:buChar char="•"/>
              <a:defRPr kumimoji="1" sz="2000">
                <a:solidFill>
                  <a:schemeClr val="tx1"/>
                </a:solidFill>
                <a:latin typeface="+mn-lt"/>
              </a:defRPr>
            </a:lvl8pPr>
            <a:lvl9pPr marL="3600450" indent="-228600" algn="l" rtl="0" eaLnBrk="1" fontAlgn="base" hangingPunct="1">
              <a:spcBef>
                <a:spcPct val="20000"/>
              </a:spcBef>
              <a:spcAft>
                <a:spcPct val="0"/>
              </a:spcAft>
              <a:buChar char="•"/>
              <a:defRPr kumimoji="1" sz="2000">
                <a:solidFill>
                  <a:schemeClr val="tx1"/>
                </a:solidFill>
                <a:latin typeface="+mn-lt"/>
              </a:defRPr>
            </a:lvl9pPr>
          </a:lstStyle>
          <a:p>
            <a:r>
              <a:rPr lang="en-US" altLang="ja-JP" sz="2400" kern="0" dirty="0"/>
              <a:t>Channel arrangement on performing frequency hopping (FH) </a:t>
            </a:r>
          </a:p>
          <a:p>
            <a:pPr lvl="1"/>
            <a:r>
              <a:rPr lang="en-US" altLang="ja-JP" sz="2000" kern="0" dirty="0"/>
              <a:t>In general, the channel spacing defined in IEEE 802.15.4 is equal to the channel width</a:t>
            </a:r>
            <a:endParaRPr lang="en-US" altLang="ja-JP" sz="2400" kern="0" dirty="0"/>
          </a:p>
          <a:p>
            <a:pPr lvl="2"/>
            <a:r>
              <a:rPr lang="en-US" altLang="ja-JP" sz="1800" kern="0" dirty="0"/>
              <a:t>e.g. the channel spacing in existing FSK (100</a:t>
            </a:r>
            <a:r>
              <a:rPr lang="en-US" altLang="ja-JP" sz="1400" kern="0" dirty="0"/>
              <a:t> </a:t>
            </a:r>
            <a:r>
              <a:rPr lang="en-US" altLang="ja-JP" sz="1800" kern="0" dirty="0"/>
              <a:t>kbps)  in Japan is defined as 400kHz</a:t>
            </a:r>
            <a:endParaRPr lang="en-US" altLang="ja-JP" sz="2000" kern="0" dirty="0"/>
          </a:p>
          <a:p>
            <a:pPr lvl="2"/>
            <a:r>
              <a:rPr lang="en-US" altLang="ja-JP" sz="1800" kern="0" dirty="0"/>
              <a:t>“Channel width”: sum of bundled unit channels to make up one channel</a:t>
            </a:r>
          </a:p>
          <a:p>
            <a:endParaRPr lang="en-US" altLang="ja-JP" sz="2400" kern="0" dirty="0"/>
          </a:p>
          <a:p>
            <a:endParaRPr lang="ja-JP" altLang="en-US" sz="2800" kern="0"/>
          </a:p>
        </p:txBody>
      </p:sp>
      <p:sp>
        <p:nvSpPr>
          <p:cNvPr id="11" name="Rectangle 2">
            <a:extLst>
              <a:ext uri="{FF2B5EF4-FFF2-40B4-BE49-F238E27FC236}">
                <a16:creationId xmlns:a16="http://schemas.microsoft.com/office/drawing/2014/main" id="{1FEF8BFA-4446-D34C-81B6-ACFA41415F36}"/>
              </a:ext>
            </a:extLst>
          </p:cNvPr>
          <p:cNvSpPr txBox="1">
            <a:spLocks noChangeArrowheads="1"/>
          </p:cNvSpPr>
          <p:nvPr/>
        </p:nvSpPr>
        <p:spPr>
          <a:xfrm>
            <a:off x="70777" y="685800"/>
            <a:ext cx="8965719" cy="654968"/>
          </a:xfrm>
          <a:prstGeom prst="rect">
            <a:avLst/>
          </a:prstGeom>
          <a:ln/>
        </p:spPr>
        <p:txBody>
          <a:bodyPr/>
          <a:lstStyle>
            <a:lvl1pPr algn="ctr" rtl="0" eaLnBrk="1" fontAlgn="base" hangingPunct="1">
              <a:spcBef>
                <a:spcPct val="0"/>
              </a:spcBef>
              <a:spcAft>
                <a:spcPct val="0"/>
              </a:spcAft>
              <a:defRPr kumimoji="1" sz="3600">
                <a:solidFill>
                  <a:schemeClr val="tx2"/>
                </a:solidFill>
                <a:latin typeface="+mj-lt"/>
                <a:ea typeface="+mj-ea"/>
                <a:cs typeface="+mj-cs"/>
              </a:defRPr>
            </a:lvl1pPr>
            <a:lvl2pPr algn="ctr" rtl="0" eaLnBrk="1" fontAlgn="base" hangingPunct="1">
              <a:spcBef>
                <a:spcPct val="0"/>
              </a:spcBef>
              <a:spcAft>
                <a:spcPct val="0"/>
              </a:spcAft>
              <a:defRPr kumimoji="1" sz="3600">
                <a:solidFill>
                  <a:schemeClr val="tx2"/>
                </a:solidFill>
                <a:latin typeface="Times New Roman" pitchFamily="18" charset="0"/>
              </a:defRPr>
            </a:lvl2pPr>
            <a:lvl3pPr algn="ctr" rtl="0" eaLnBrk="1" fontAlgn="base" hangingPunct="1">
              <a:spcBef>
                <a:spcPct val="0"/>
              </a:spcBef>
              <a:spcAft>
                <a:spcPct val="0"/>
              </a:spcAft>
              <a:defRPr kumimoji="1" sz="3600">
                <a:solidFill>
                  <a:schemeClr val="tx2"/>
                </a:solidFill>
                <a:latin typeface="Times New Roman" pitchFamily="18" charset="0"/>
              </a:defRPr>
            </a:lvl3pPr>
            <a:lvl4pPr algn="ctr" rtl="0" eaLnBrk="1" fontAlgn="base" hangingPunct="1">
              <a:spcBef>
                <a:spcPct val="0"/>
              </a:spcBef>
              <a:spcAft>
                <a:spcPct val="0"/>
              </a:spcAft>
              <a:defRPr kumimoji="1" sz="3600">
                <a:solidFill>
                  <a:schemeClr val="tx2"/>
                </a:solidFill>
                <a:latin typeface="Times New Roman" pitchFamily="18" charset="0"/>
              </a:defRPr>
            </a:lvl4pPr>
            <a:lvl5pPr algn="ctr" rtl="0" eaLnBrk="1" fontAlgn="base" hangingPunct="1">
              <a:spcBef>
                <a:spcPct val="0"/>
              </a:spcBef>
              <a:spcAft>
                <a:spcPct val="0"/>
              </a:spcAft>
              <a:defRPr kumimoji="1" sz="3600">
                <a:solidFill>
                  <a:schemeClr val="tx2"/>
                </a:solidFill>
                <a:latin typeface="Times New Roman" pitchFamily="18" charset="0"/>
              </a:defRPr>
            </a:lvl5pPr>
            <a:lvl6pPr marL="457200" algn="ctr" rtl="0" eaLnBrk="1" fontAlgn="base" hangingPunct="1">
              <a:spcBef>
                <a:spcPct val="0"/>
              </a:spcBef>
              <a:spcAft>
                <a:spcPct val="0"/>
              </a:spcAft>
              <a:defRPr kumimoji="1" sz="3600">
                <a:solidFill>
                  <a:schemeClr val="tx2"/>
                </a:solidFill>
                <a:latin typeface="Times New Roman" pitchFamily="18" charset="0"/>
              </a:defRPr>
            </a:lvl6pPr>
            <a:lvl7pPr marL="914400" algn="ctr" rtl="0" eaLnBrk="1" fontAlgn="base" hangingPunct="1">
              <a:spcBef>
                <a:spcPct val="0"/>
              </a:spcBef>
              <a:spcAft>
                <a:spcPct val="0"/>
              </a:spcAft>
              <a:defRPr kumimoji="1" sz="3600">
                <a:solidFill>
                  <a:schemeClr val="tx2"/>
                </a:solidFill>
                <a:latin typeface="Times New Roman" pitchFamily="18" charset="0"/>
              </a:defRPr>
            </a:lvl7pPr>
            <a:lvl8pPr marL="1371600" algn="ctr" rtl="0" eaLnBrk="1" fontAlgn="base" hangingPunct="1">
              <a:spcBef>
                <a:spcPct val="0"/>
              </a:spcBef>
              <a:spcAft>
                <a:spcPct val="0"/>
              </a:spcAft>
              <a:defRPr kumimoji="1" sz="3600">
                <a:solidFill>
                  <a:schemeClr val="tx2"/>
                </a:solidFill>
                <a:latin typeface="Times New Roman" pitchFamily="18" charset="0"/>
              </a:defRPr>
            </a:lvl8pPr>
            <a:lvl9pPr marL="1828800" algn="ctr" rtl="0" eaLnBrk="1" fontAlgn="base" hangingPunct="1">
              <a:spcBef>
                <a:spcPct val="0"/>
              </a:spcBef>
              <a:spcAft>
                <a:spcPct val="0"/>
              </a:spcAft>
              <a:defRPr kumimoji="1" sz="3600">
                <a:solidFill>
                  <a:schemeClr val="tx2"/>
                </a:solidFill>
                <a:latin typeface="Times New Roman" pitchFamily="18" charset="0"/>
              </a:defRPr>
            </a:lvl9pPr>
          </a:lstStyle>
          <a:p>
            <a:r>
              <a:rPr lang="en" altLang="ja-JP" sz="3200" dirty="0">
                <a:latin typeface="+mn-lt"/>
              </a:rPr>
              <a:t>Wi-SUN FAN with High-speed FSK</a:t>
            </a:r>
          </a:p>
        </p:txBody>
      </p:sp>
      <p:pic>
        <p:nvPicPr>
          <p:cNvPr id="8" name="図 7">
            <a:extLst>
              <a:ext uri="{FF2B5EF4-FFF2-40B4-BE49-F238E27FC236}">
                <a16:creationId xmlns:a16="http://schemas.microsoft.com/office/drawing/2014/main" id="{B8B4DD50-7384-F547-AD0F-15307B791F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289" y="3645024"/>
            <a:ext cx="8656440" cy="1912230"/>
          </a:xfrm>
          <a:prstGeom prst="rect">
            <a:avLst/>
          </a:prstGeom>
        </p:spPr>
      </p:pic>
      <p:sp>
        <p:nvSpPr>
          <p:cNvPr id="5" name="テキスト ボックス 4">
            <a:extLst>
              <a:ext uri="{FF2B5EF4-FFF2-40B4-BE49-F238E27FC236}">
                <a16:creationId xmlns:a16="http://schemas.microsoft.com/office/drawing/2014/main" id="{8C5919D9-AAE8-D64C-A326-A8013837D2ED}"/>
              </a:ext>
            </a:extLst>
          </p:cNvPr>
          <p:cNvSpPr txBox="1"/>
          <p:nvPr/>
        </p:nvSpPr>
        <p:spPr>
          <a:xfrm>
            <a:off x="380289" y="5589240"/>
            <a:ext cx="4004622" cy="307777"/>
          </a:xfrm>
          <a:prstGeom prst="rect">
            <a:avLst/>
          </a:prstGeom>
          <a:noFill/>
          <a:ln>
            <a:solidFill>
              <a:schemeClr val="accent2"/>
            </a:solidFill>
          </a:ln>
        </p:spPr>
        <p:txBody>
          <a:bodyPr wrap="none" rtlCol="0">
            <a:spAutoFit/>
          </a:bodyPr>
          <a:lstStyle/>
          <a:p>
            <a:r>
              <a:rPr kumimoji="1" lang="en-US" altLang="ja-JP" sz="1400" dirty="0">
                <a:solidFill>
                  <a:schemeClr val="accent2"/>
                </a:solidFill>
                <a:latin typeface="+mn-lt"/>
              </a:rPr>
              <a:t>Channel Spacing: </a:t>
            </a:r>
            <a:r>
              <a:rPr kumimoji="1" lang="en-US" altLang="ja-JP" sz="1400" b="1" dirty="0">
                <a:solidFill>
                  <a:schemeClr val="accent2"/>
                </a:solidFill>
                <a:latin typeface="+mn-lt"/>
              </a:rPr>
              <a:t>400 kHz</a:t>
            </a:r>
            <a:r>
              <a:rPr kumimoji="1" lang="en-US" altLang="ja-JP" sz="1400" dirty="0">
                <a:solidFill>
                  <a:schemeClr val="accent2"/>
                </a:solidFill>
                <a:latin typeface="+mn-lt"/>
              </a:rPr>
              <a:t> (Operating Mode #2)</a:t>
            </a:r>
            <a:endParaRPr kumimoji="1" lang="ja-JP" altLang="en-US" sz="1400">
              <a:solidFill>
                <a:schemeClr val="accent2"/>
              </a:solidFill>
              <a:latin typeface="+mn-lt"/>
            </a:endParaRPr>
          </a:p>
        </p:txBody>
      </p:sp>
      <p:sp>
        <p:nvSpPr>
          <p:cNvPr id="12" name="テキスト ボックス 11">
            <a:extLst>
              <a:ext uri="{FF2B5EF4-FFF2-40B4-BE49-F238E27FC236}">
                <a16:creationId xmlns:a16="http://schemas.microsoft.com/office/drawing/2014/main" id="{E026A079-E6E0-A54A-BA51-4AC3A1C0A60D}"/>
              </a:ext>
            </a:extLst>
          </p:cNvPr>
          <p:cNvSpPr txBox="1"/>
          <p:nvPr/>
        </p:nvSpPr>
        <p:spPr>
          <a:xfrm>
            <a:off x="4795339" y="5589240"/>
            <a:ext cx="2965877" cy="307777"/>
          </a:xfrm>
          <a:prstGeom prst="rect">
            <a:avLst/>
          </a:prstGeom>
          <a:noFill/>
          <a:ln>
            <a:solidFill>
              <a:schemeClr val="accent2"/>
            </a:solidFill>
          </a:ln>
        </p:spPr>
        <p:txBody>
          <a:bodyPr wrap="none" rtlCol="0">
            <a:spAutoFit/>
          </a:bodyPr>
          <a:lstStyle/>
          <a:p>
            <a:r>
              <a:rPr kumimoji="1" lang="en-US" altLang="ja-JP" sz="1400" dirty="0">
                <a:solidFill>
                  <a:schemeClr val="accent2"/>
                </a:solidFill>
                <a:latin typeface="+mn-lt"/>
              </a:rPr>
              <a:t>Channel Spacing: </a:t>
            </a:r>
            <a:r>
              <a:rPr kumimoji="1" lang="en-US" altLang="ja-JP" sz="1400" b="1" dirty="0">
                <a:solidFill>
                  <a:schemeClr val="accent2"/>
                </a:solidFill>
                <a:latin typeface="+mn-lt"/>
              </a:rPr>
              <a:t>1,000 kHz </a:t>
            </a:r>
            <a:r>
              <a:rPr kumimoji="1" lang="en-US" altLang="ja-JP" sz="1400" dirty="0">
                <a:solidFill>
                  <a:schemeClr val="accent2"/>
                </a:solidFill>
                <a:latin typeface="+mn-lt"/>
              </a:rPr>
              <a:t>(</a:t>
            </a:r>
            <a:r>
              <a:rPr kumimoji="1" lang="en-US" altLang="ja-JP" sz="1400" b="1" dirty="0">
                <a:solidFill>
                  <a:schemeClr val="accent2"/>
                </a:solidFill>
                <a:latin typeface="+mn-lt"/>
              </a:rPr>
              <a:t>N=5</a:t>
            </a:r>
            <a:r>
              <a:rPr kumimoji="1" lang="en-US" altLang="ja-JP" sz="1400" dirty="0">
                <a:solidFill>
                  <a:schemeClr val="accent2"/>
                </a:solidFill>
                <a:latin typeface="+mn-lt"/>
              </a:rPr>
              <a:t>)</a:t>
            </a:r>
            <a:endParaRPr kumimoji="1" lang="ja-JP" altLang="en-US" sz="1400">
              <a:solidFill>
                <a:schemeClr val="accent2"/>
              </a:solidFill>
              <a:latin typeface="+mn-lt"/>
            </a:endParaRPr>
          </a:p>
        </p:txBody>
      </p:sp>
      <p:sp>
        <p:nvSpPr>
          <p:cNvPr id="7" name="円弧 6">
            <a:extLst>
              <a:ext uri="{FF2B5EF4-FFF2-40B4-BE49-F238E27FC236}">
                <a16:creationId xmlns:a16="http://schemas.microsoft.com/office/drawing/2014/main" id="{C4218C6C-E159-604B-A2BF-E9E7E3FA7C50}"/>
              </a:ext>
            </a:extLst>
          </p:cNvPr>
          <p:cNvSpPr/>
          <p:nvPr/>
        </p:nvSpPr>
        <p:spPr bwMode="auto">
          <a:xfrm rot="10636908">
            <a:off x="4067882" y="5760326"/>
            <a:ext cx="971508" cy="353687"/>
          </a:xfrm>
          <a:prstGeom prst="arc">
            <a:avLst>
              <a:gd name="adj1" fmla="val 10898349"/>
              <a:gd name="adj2" fmla="val 0"/>
            </a:avLst>
          </a:prstGeom>
          <a:ln>
            <a:headEnd type="triangle" w="sm" len="sm"/>
            <a:tailEnd type="none" w="sm" len="sm"/>
          </a:ln>
        </p:spPr>
        <p:style>
          <a:lnRef idx="1">
            <a:schemeClr val="accent2"/>
          </a:lnRef>
          <a:fillRef idx="0">
            <a:schemeClr val="accent2"/>
          </a:fillRef>
          <a:effectRef idx="0">
            <a:schemeClr val="accent2"/>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200" b="0" i="0" u="none" strike="noStrike" cap="none" normalizeH="0" baseline="0">
              <a:ln>
                <a:noFill/>
              </a:ln>
              <a:solidFill>
                <a:schemeClr val="tx1"/>
              </a:solidFill>
              <a:effectLst/>
              <a:latin typeface="Times New Roman" pitchFamily="18" charset="0"/>
            </a:endParaRPr>
          </a:p>
        </p:txBody>
      </p:sp>
      <p:sp>
        <p:nvSpPr>
          <p:cNvPr id="13" name="テキスト ボックス 12">
            <a:extLst>
              <a:ext uri="{FF2B5EF4-FFF2-40B4-BE49-F238E27FC236}">
                <a16:creationId xmlns:a16="http://schemas.microsoft.com/office/drawing/2014/main" id="{009F9E3B-DAC5-4046-8BC1-E0126C68D3E2}"/>
              </a:ext>
            </a:extLst>
          </p:cNvPr>
          <p:cNvSpPr txBox="1"/>
          <p:nvPr/>
        </p:nvSpPr>
        <p:spPr>
          <a:xfrm>
            <a:off x="3649741" y="6118078"/>
            <a:ext cx="1920719" cy="276999"/>
          </a:xfrm>
          <a:prstGeom prst="rect">
            <a:avLst/>
          </a:prstGeom>
          <a:noFill/>
        </p:spPr>
        <p:txBody>
          <a:bodyPr wrap="none" rtlCol="0">
            <a:spAutoFit/>
          </a:bodyPr>
          <a:lstStyle/>
          <a:p>
            <a:r>
              <a:rPr kumimoji="1" lang="en-US" altLang="ja-JP" dirty="0">
                <a:solidFill>
                  <a:schemeClr val="accent2"/>
                </a:solidFill>
                <a:latin typeface="+mn-lt"/>
                <a:ea typeface="Hiragino Kaku Gothic Pro W3" panose="020B0300000000000000" pitchFamily="34" charset="-128"/>
              </a:rPr>
              <a:t>Similar channel allocation</a:t>
            </a:r>
            <a:endParaRPr kumimoji="1" lang="ja-JP" altLang="en-US">
              <a:solidFill>
                <a:schemeClr val="accent2"/>
              </a:solidFill>
              <a:latin typeface="+mn-lt"/>
              <a:ea typeface="Hiragino Kaku Gothic Pro W3" panose="020B0300000000000000" pitchFamily="34" charset="-128"/>
            </a:endParaRPr>
          </a:p>
        </p:txBody>
      </p:sp>
      <p:sp>
        <p:nvSpPr>
          <p:cNvPr id="14" name="フッター プレースホルダー 2">
            <a:extLst>
              <a:ext uri="{FF2B5EF4-FFF2-40B4-BE49-F238E27FC236}">
                <a16:creationId xmlns:a16="http://schemas.microsoft.com/office/drawing/2014/main" id="{A4FFB0F1-F59D-A843-94F3-A0ADDC5BCBE4}"/>
              </a:ext>
            </a:extLst>
          </p:cNvPr>
          <p:cNvSpPr>
            <a:spLocks noGrp="1"/>
          </p:cNvSpPr>
          <p:nvPr>
            <p:ph type="ftr" sz="quarter" idx="11"/>
          </p:nvPr>
        </p:nvSpPr>
        <p:spPr>
          <a:xfrm>
            <a:off x="4860032" y="6475412"/>
            <a:ext cx="3750568" cy="184666"/>
          </a:xfrm>
        </p:spPr>
        <p:txBody>
          <a:bodyPr/>
          <a:lstStyle>
            <a:lvl1pPr>
              <a:defRPr/>
            </a:lvl1pPr>
          </a:lstStyle>
          <a:p>
            <a:r>
              <a:rPr lang="en-US" altLang="ja-JP" dirty="0"/>
              <a:t>Hiroshi Harada, Ryota Okumura (Kyoto University)</a:t>
            </a:r>
          </a:p>
        </p:txBody>
      </p:sp>
    </p:spTree>
    <p:extLst>
      <p:ext uri="{BB962C8B-B14F-4D97-AF65-F5344CB8AC3E}">
        <p14:creationId xmlns:p14="http://schemas.microsoft.com/office/powerpoint/2010/main" val="38093788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E69B437B-013B-FD4D-ABE7-8944035FB787}"/>
              </a:ext>
            </a:extLst>
          </p:cNvPr>
          <p:cNvSpPr>
            <a:spLocks noGrp="1"/>
          </p:cNvSpPr>
          <p:nvPr>
            <p:ph type="sldNum" sz="quarter" idx="12"/>
          </p:nvPr>
        </p:nvSpPr>
        <p:spPr/>
        <p:txBody>
          <a:bodyPr/>
          <a:lstStyle/>
          <a:p>
            <a:r>
              <a:rPr lang="en-US" altLang="ja-JP"/>
              <a:t>Slide </a:t>
            </a:r>
            <a:fld id="{EED9155A-5036-44B5-A27C-97F620582CD6}" type="slidenum">
              <a:rPr lang="en-US" altLang="ja-JP" smtClean="0"/>
              <a:pPr/>
              <a:t>18</a:t>
            </a:fld>
            <a:endParaRPr lang="en-US" altLang="ja-JP" dirty="0"/>
          </a:p>
        </p:txBody>
      </p:sp>
      <p:sp>
        <p:nvSpPr>
          <p:cNvPr id="4" name="日付プレースホルダー 3">
            <a:extLst>
              <a:ext uri="{FF2B5EF4-FFF2-40B4-BE49-F238E27FC236}">
                <a16:creationId xmlns:a16="http://schemas.microsoft.com/office/drawing/2014/main" id="{93EB8794-8ABB-CD40-9C1C-08AE98D408BF}"/>
              </a:ext>
            </a:extLst>
          </p:cNvPr>
          <p:cNvSpPr>
            <a:spLocks noGrp="1"/>
          </p:cNvSpPr>
          <p:nvPr>
            <p:ph type="dt" sz="half" idx="2"/>
          </p:nvPr>
        </p:nvSpPr>
        <p:spPr/>
        <p:txBody>
          <a:bodyPr/>
          <a:lstStyle/>
          <a:p>
            <a:r>
              <a:rPr lang="en-US" altLang="ja-JP"/>
              <a:t>&lt;October,2020&gt;</a:t>
            </a:r>
            <a:endParaRPr lang="en-US" altLang="ja-JP" dirty="0"/>
          </a:p>
        </p:txBody>
      </p:sp>
      <p:sp>
        <p:nvSpPr>
          <p:cNvPr id="10" name="コンテンツ プレースホルダー 2">
            <a:extLst>
              <a:ext uri="{FF2B5EF4-FFF2-40B4-BE49-F238E27FC236}">
                <a16:creationId xmlns:a16="http://schemas.microsoft.com/office/drawing/2014/main" id="{9BCF9246-A738-B94C-8AB9-4750CD10FEA7}"/>
              </a:ext>
            </a:extLst>
          </p:cNvPr>
          <p:cNvSpPr txBox="1">
            <a:spLocks/>
          </p:cNvSpPr>
          <p:nvPr/>
        </p:nvSpPr>
        <p:spPr>
          <a:xfrm>
            <a:off x="323528" y="1432843"/>
            <a:ext cx="8496944" cy="4857904"/>
          </a:xfrm>
          <a:prstGeom prst="rect">
            <a:avLst/>
          </a:prstGeom>
        </p:spPr>
        <p:txBody>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defRPr>
            </a:lvl2pPr>
            <a:lvl3pPr marL="1085850" indent="-228600" algn="l" rtl="0" eaLnBrk="1" fontAlgn="base" hangingPunct="1">
              <a:spcBef>
                <a:spcPct val="20000"/>
              </a:spcBef>
              <a:spcAft>
                <a:spcPct val="0"/>
              </a:spcAft>
              <a:buChar char="•"/>
              <a:defRPr kumimoji="1" sz="2400">
                <a:solidFill>
                  <a:schemeClr val="tx1"/>
                </a:solidFill>
                <a:latin typeface="+mn-lt"/>
              </a:defRPr>
            </a:lvl3pPr>
            <a:lvl4pPr marL="1428750" indent="-228600" algn="l" rtl="0" eaLnBrk="1" fontAlgn="base" hangingPunct="1">
              <a:spcBef>
                <a:spcPct val="20000"/>
              </a:spcBef>
              <a:spcAft>
                <a:spcPct val="0"/>
              </a:spcAft>
              <a:buChar char="–"/>
              <a:defRPr kumimoji="1" sz="2000">
                <a:solidFill>
                  <a:schemeClr val="tx1"/>
                </a:solidFill>
                <a:latin typeface="+mn-lt"/>
              </a:defRPr>
            </a:lvl4pPr>
            <a:lvl5pPr marL="1771650" indent="-228600" algn="l" rtl="0" eaLnBrk="1" fontAlgn="base" hangingPunct="1">
              <a:spcBef>
                <a:spcPct val="20000"/>
              </a:spcBef>
              <a:spcAft>
                <a:spcPct val="0"/>
              </a:spcAft>
              <a:buChar char="•"/>
              <a:defRPr kumimoji="1" sz="2000">
                <a:solidFill>
                  <a:schemeClr val="tx1"/>
                </a:solidFill>
                <a:latin typeface="+mn-lt"/>
              </a:defRPr>
            </a:lvl5pPr>
            <a:lvl6pPr marL="2228850" indent="-228600" algn="l" rtl="0" eaLnBrk="1" fontAlgn="base" hangingPunct="1">
              <a:spcBef>
                <a:spcPct val="20000"/>
              </a:spcBef>
              <a:spcAft>
                <a:spcPct val="0"/>
              </a:spcAft>
              <a:buChar char="•"/>
              <a:defRPr kumimoji="1" sz="2000">
                <a:solidFill>
                  <a:schemeClr val="tx1"/>
                </a:solidFill>
                <a:latin typeface="+mn-lt"/>
              </a:defRPr>
            </a:lvl6pPr>
            <a:lvl7pPr marL="2686050" indent="-228600" algn="l" rtl="0" eaLnBrk="1" fontAlgn="base" hangingPunct="1">
              <a:spcBef>
                <a:spcPct val="20000"/>
              </a:spcBef>
              <a:spcAft>
                <a:spcPct val="0"/>
              </a:spcAft>
              <a:buChar char="•"/>
              <a:defRPr kumimoji="1" sz="2000">
                <a:solidFill>
                  <a:schemeClr val="tx1"/>
                </a:solidFill>
                <a:latin typeface="+mn-lt"/>
              </a:defRPr>
            </a:lvl7pPr>
            <a:lvl8pPr marL="3143250" indent="-228600" algn="l" rtl="0" eaLnBrk="1" fontAlgn="base" hangingPunct="1">
              <a:spcBef>
                <a:spcPct val="20000"/>
              </a:spcBef>
              <a:spcAft>
                <a:spcPct val="0"/>
              </a:spcAft>
              <a:buChar char="•"/>
              <a:defRPr kumimoji="1" sz="2000">
                <a:solidFill>
                  <a:schemeClr val="tx1"/>
                </a:solidFill>
                <a:latin typeface="+mn-lt"/>
              </a:defRPr>
            </a:lvl8pPr>
            <a:lvl9pPr marL="3600450" indent="-228600" algn="l" rtl="0" eaLnBrk="1" fontAlgn="base" hangingPunct="1">
              <a:spcBef>
                <a:spcPct val="20000"/>
              </a:spcBef>
              <a:spcAft>
                <a:spcPct val="0"/>
              </a:spcAft>
              <a:buChar char="•"/>
              <a:defRPr kumimoji="1" sz="2000">
                <a:solidFill>
                  <a:schemeClr val="tx1"/>
                </a:solidFill>
                <a:latin typeface="+mn-lt"/>
              </a:defRPr>
            </a:lvl9pPr>
          </a:lstStyle>
          <a:p>
            <a:r>
              <a:rPr lang="en-US" altLang="ja-JP" sz="2400" kern="0" dirty="0"/>
              <a:t>Larger occupied bandwidth </a:t>
            </a:r>
          </a:p>
          <a:p>
            <a:pPr lvl="1"/>
            <a:r>
              <a:rPr lang="en-US" altLang="ja-JP" sz="2000" kern="0" dirty="0"/>
              <a:t>FAN with High-speed FSK performing FH (7 channels) occupies most of the available bandwidth in the 920</a:t>
            </a:r>
            <a:r>
              <a:rPr lang="en-US" altLang="ja-JP" sz="2000" kern="0" baseline="-25000" dirty="0"/>
              <a:t> </a:t>
            </a:r>
            <a:r>
              <a:rPr lang="en-US" altLang="ja-JP" sz="2000" kern="0" dirty="0"/>
              <a:t>MHz-band (7.6</a:t>
            </a:r>
            <a:r>
              <a:rPr lang="en-US" altLang="ja-JP" sz="2000" kern="0" baseline="-25000" dirty="0"/>
              <a:t> </a:t>
            </a:r>
            <a:r>
              <a:rPr lang="en-US" altLang="ja-JP" sz="2000" kern="0" dirty="0"/>
              <a:t>MHz)</a:t>
            </a:r>
          </a:p>
          <a:p>
            <a:pPr lvl="1"/>
            <a:r>
              <a:rPr lang="en-US" altLang="ja-JP" sz="2000" kern="0" dirty="0"/>
              <a:t>FAN with High-speed FSK performing FH has poor compatibility with the existing system design using the existing FSK</a:t>
            </a:r>
            <a:endParaRPr lang="en-US" altLang="ja-JP" sz="2400" kern="0" dirty="0"/>
          </a:p>
          <a:p>
            <a:endParaRPr lang="ja-JP" altLang="en-US" sz="2800" kern="0"/>
          </a:p>
        </p:txBody>
      </p:sp>
      <p:sp>
        <p:nvSpPr>
          <p:cNvPr id="11" name="Rectangle 2">
            <a:extLst>
              <a:ext uri="{FF2B5EF4-FFF2-40B4-BE49-F238E27FC236}">
                <a16:creationId xmlns:a16="http://schemas.microsoft.com/office/drawing/2014/main" id="{1FEF8BFA-4446-D34C-81B6-ACFA41415F36}"/>
              </a:ext>
            </a:extLst>
          </p:cNvPr>
          <p:cNvSpPr txBox="1">
            <a:spLocks noChangeArrowheads="1"/>
          </p:cNvSpPr>
          <p:nvPr/>
        </p:nvSpPr>
        <p:spPr>
          <a:xfrm>
            <a:off x="70777" y="685800"/>
            <a:ext cx="8965719" cy="654968"/>
          </a:xfrm>
          <a:prstGeom prst="rect">
            <a:avLst/>
          </a:prstGeom>
          <a:ln/>
        </p:spPr>
        <p:txBody>
          <a:bodyPr/>
          <a:lstStyle>
            <a:lvl1pPr algn="ctr" rtl="0" eaLnBrk="1" fontAlgn="base" hangingPunct="1">
              <a:spcBef>
                <a:spcPct val="0"/>
              </a:spcBef>
              <a:spcAft>
                <a:spcPct val="0"/>
              </a:spcAft>
              <a:defRPr kumimoji="1" sz="3600">
                <a:solidFill>
                  <a:schemeClr val="tx2"/>
                </a:solidFill>
                <a:latin typeface="+mj-lt"/>
                <a:ea typeface="+mj-ea"/>
                <a:cs typeface="+mj-cs"/>
              </a:defRPr>
            </a:lvl1pPr>
            <a:lvl2pPr algn="ctr" rtl="0" eaLnBrk="1" fontAlgn="base" hangingPunct="1">
              <a:spcBef>
                <a:spcPct val="0"/>
              </a:spcBef>
              <a:spcAft>
                <a:spcPct val="0"/>
              </a:spcAft>
              <a:defRPr kumimoji="1" sz="3600">
                <a:solidFill>
                  <a:schemeClr val="tx2"/>
                </a:solidFill>
                <a:latin typeface="Times New Roman" pitchFamily="18" charset="0"/>
              </a:defRPr>
            </a:lvl2pPr>
            <a:lvl3pPr algn="ctr" rtl="0" eaLnBrk="1" fontAlgn="base" hangingPunct="1">
              <a:spcBef>
                <a:spcPct val="0"/>
              </a:spcBef>
              <a:spcAft>
                <a:spcPct val="0"/>
              </a:spcAft>
              <a:defRPr kumimoji="1" sz="3600">
                <a:solidFill>
                  <a:schemeClr val="tx2"/>
                </a:solidFill>
                <a:latin typeface="Times New Roman" pitchFamily="18" charset="0"/>
              </a:defRPr>
            </a:lvl3pPr>
            <a:lvl4pPr algn="ctr" rtl="0" eaLnBrk="1" fontAlgn="base" hangingPunct="1">
              <a:spcBef>
                <a:spcPct val="0"/>
              </a:spcBef>
              <a:spcAft>
                <a:spcPct val="0"/>
              </a:spcAft>
              <a:defRPr kumimoji="1" sz="3600">
                <a:solidFill>
                  <a:schemeClr val="tx2"/>
                </a:solidFill>
                <a:latin typeface="Times New Roman" pitchFamily="18" charset="0"/>
              </a:defRPr>
            </a:lvl4pPr>
            <a:lvl5pPr algn="ctr" rtl="0" eaLnBrk="1" fontAlgn="base" hangingPunct="1">
              <a:spcBef>
                <a:spcPct val="0"/>
              </a:spcBef>
              <a:spcAft>
                <a:spcPct val="0"/>
              </a:spcAft>
              <a:defRPr kumimoji="1" sz="3600">
                <a:solidFill>
                  <a:schemeClr val="tx2"/>
                </a:solidFill>
                <a:latin typeface="Times New Roman" pitchFamily="18" charset="0"/>
              </a:defRPr>
            </a:lvl5pPr>
            <a:lvl6pPr marL="457200" algn="ctr" rtl="0" eaLnBrk="1" fontAlgn="base" hangingPunct="1">
              <a:spcBef>
                <a:spcPct val="0"/>
              </a:spcBef>
              <a:spcAft>
                <a:spcPct val="0"/>
              </a:spcAft>
              <a:defRPr kumimoji="1" sz="3600">
                <a:solidFill>
                  <a:schemeClr val="tx2"/>
                </a:solidFill>
                <a:latin typeface="Times New Roman" pitchFamily="18" charset="0"/>
              </a:defRPr>
            </a:lvl6pPr>
            <a:lvl7pPr marL="914400" algn="ctr" rtl="0" eaLnBrk="1" fontAlgn="base" hangingPunct="1">
              <a:spcBef>
                <a:spcPct val="0"/>
              </a:spcBef>
              <a:spcAft>
                <a:spcPct val="0"/>
              </a:spcAft>
              <a:defRPr kumimoji="1" sz="3600">
                <a:solidFill>
                  <a:schemeClr val="tx2"/>
                </a:solidFill>
                <a:latin typeface="Times New Roman" pitchFamily="18" charset="0"/>
              </a:defRPr>
            </a:lvl7pPr>
            <a:lvl8pPr marL="1371600" algn="ctr" rtl="0" eaLnBrk="1" fontAlgn="base" hangingPunct="1">
              <a:spcBef>
                <a:spcPct val="0"/>
              </a:spcBef>
              <a:spcAft>
                <a:spcPct val="0"/>
              </a:spcAft>
              <a:defRPr kumimoji="1" sz="3600">
                <a:solidFill>
                  <a:schemeClr val="tx2"/>
                </a:solidFill>
                <a:latin typeface="Times New Roman" pitchFamily="18" charset="0"/>
              </a:defRPr>
            </a:lvl8pPr>
            <a:lvl9pPr marL="1828800" algn="ctr" rtl="0" eaLnBrk="1" fontAlgn="base" hangingPunct="1">
              <a:spcBef>
                <a:spcPct val="0"/>
              </a:spcBef>
              <a:spcAft>
                <a:spcPct val="0"/>
              </a:spcAft>
              <a:defRPr kumimoji="1" sz="3600">
                <a:solidFill>
                  <a:schemeClr val="tx2"/>
                </a:solidFill>
                <a:latin typeface="Times New Roman" pitchFamily="18" charset="0"/>
              </a:defRPr>
            </a:lvl9pPr>
          </a:lstStyle>
          <a:p>
            <a:r>
              <a:rPr lang="en" altLang="ja-JP" sz="3200" dirty="0">
                <a:latin typeface="+mn-lt"/>
              </a:rPr>
              <a:t>Problem of Adopting High-speed FSK and FH</a:t>
            </a:r>
          </a:p>
        </p:txBody>
      </p:sp>
      <p:pic>
        <p:nvPicPr>
          <p:cNvPr id="17" name="図 16">
            <a:extLst>
              <a:ext uri="{FF2B5EF4-FFF2-40B4-BE49-F238E27FC236}">
                <a16:creationId xmlns:a16="http://schemas.microsoft.com/office/drawing/2014/main" id="{3CD319B1-D55D-5A4D-A91D-49C6721145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632" y="3212976"/>
            <a:ext cx="5832648" cy="3275114"/>
          </a:xfrm>
          <a:prstGeom prst="rect">
            <a:avLst/>
          </a:prstGeom>
        </p:spPr>
      </p:pic>
      <p:sp>
        <p:nvSpPr>
          <p:cNvPr id="20" name="円弧 19">
            <a:extLst>
              <a:ext uri="{FF2B5EF4-FFF2-40B4-BE49-F238E27FC236}">
                <a16:creationId xmlns:a16="http://schemas.microsoft.com/office/drawing/2014/main" id="{1337C745-8EFF-8044-9AB5-5EB249E1E1A3}"/>
              </a:ext>
            </a:extLst>
          </p:cNvPr>
          <p:cNvSpPr/>
          <p:nvPr/>
        </p:nvSpPr>
        <p:spPr bwMode="auto">
          <a:xfrm rot="14610491" flipV="1">
            <a:off x="3437321" y="4772215"/>
            <a:ext cx="1578216" cy="1176692"/>
          </a:xfrm>
          <a:prstGeom prst="arc">
            <a:avLst>
              <a:gd name="adj1" fmla="val 10898349"/>
              <a:gd name="adj2" fmla="val 20291292"/>
            </a:avLst>
          </a:prstGeom>
          <a:ln w="22225">
            <a:headEnd type="triangle" w="lg" len="lg"/>
            <a:tailEnd type="none" w="sm" len="sm"/>
          </a:ln>
        </p:spPr>
        <p:style>
          <a:lnRef idx="1">
            <a:schemeClr val="accent2"/>
          </a:lnRef>
          <a:fillRef idx="0">
            <a:schemeClr val="accent2"/>
          </a:fillRef>
          <a:effectRef idx="0">
            <a:schemeClr val="accent2"/>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200" b="0" i="0" u="none" strike="noStrike" cap="none" normalizeH="0" baseline="0">
              <a:ln>
                <a:noFill/>
              </a:ln>
              <a:solidFill>
                <a:schemeClr val="tx1"/>
              </a:solidFill>
              <a:effectLst/>
              <a:latin typeface="Times New Roman" pitchFamily="18" charset="0"/>
            </a:endParaRPr>
          </a:p>
        </p:txBody>
      </p:sp>
      <p:sp>
        <p:nvSpPr>
          <p:cNvPr id="6" name="テキスト ボックス 5">
            <a:extLst>
              <a:ext uri="{FF2B5EF4-FFF2-40B4-BE49-F238E27FC236}">
                <a16:creationId xmlns:a16="http://schemas.microsoft.com/office/drawing/2014/main" id="{69B7CE15-539D-424C-8775-AC7A36C80C7C}"/>
              </a:ext>
            </a:extLst>
          </p:cNvPr>
          <p:cNvSpPr txBox="1"/>
          <p:nvPr/>
        </p:nvSpPr>
        <p:spPr>
          <a:xfrm>
            <a:off x="4716016" y="4850533"/>
            <a:ext cx="590226" cy="338554"/>
          </a:xfrm>
          <a:prstGeom prst="rect">
            <a:avLst/>
          </a:prstGeom>
          <a:noFill/>
        </p:spPr>
        <p:txBody>
          <a:bodyPr wrap="none" rtlCol="0">
            <a:spAutoFit/>
          </a:bodyPr>
          <a:lstStyle/>
          <a:p>
            <a:r>
              <a:rPr kumimoji="1" lang="en-US" altLang="ja-JP" sz="1600" dirty="0">
                <a:solidFill>
                  <a:schemeClr val="accent2"/>
                </a:solidFill>
                <a:latin typeface="+mn-lt"/>
              </a:rPr>
              <a:t>×2.5</a:t>
            </a:r>
            <a:endParaRPr kumimoji="1" lang="ja-JP" altLang="en-US" sz="1600">
              <a:solidFill>
                <a:schemeClr val="accent2"/>
              </a:solidFill>
              <a:latin typeface="+mn-lt"/>
            </a:endParaRPr>
          </a:p>
        </p:txBody>
      </p:sp>
      <p:sp>
        <p:nvSpPr>
          <p:cNvPr id="21" name="フッター プレースホルダー 2">
            <a:extLst>
              <a:ext uri="{FF2B5EF4-FFF2-40B4-BE49-F238E27FC236}">
                <a16:creationId xmlns:a16="http://schemas.microsoft.com/office/drawing/2014/main" id="{7BFA2479-899C-574E-8749-090E37C21C17}"/>
              </a:ext>
            </a:extLst>
          </p:cNvPr>
          <p:cNvSpPr>
            <a:spLocks noGrp="1"/>
          </p:cNvSpPr>
          <p:nvPr>
            <p:ph type="ftr" sz="quarter" idx="11"/>
          </p:nvPr>
        </p:nvSpPr>
        <p:spPr>
          <a:xfrm>
            <a:off x="4860032" y="6475412"/>
            <a:ext cx="3750568" cy="184666"/>
          </a:xfrm>
        </p:spPr>
        <p:txBody>
          <a:bodyPr/>
          <a:lstStyle>
            <a:lvl1pPr>
              <a:defRPr/>
            </a:lvl1pPr>
          </a:lstStyle>
          <a:p>
            <a:r>
              <a:rPr lang="en-US" altLang="ja-JP" dirty="0"/>
              <a:t>Hiroshi Harada, Ryota Okumura (Kyoto University)</a:t>
            </a:r>
          </a:p>
        </p:txBody>
      </p:sp>
    </p:spTree>
    <p:extLst>
      <p:ext uri="{BB962C8B-B14F-4D97-AF65-F5344CB8AC3E}">
        <p14:creationId xmlns:p14="http://schemas.microsoft.com/office/powerpoint/2010/main" val="38572015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104026CF-8207-9E4F-B4CE-5F19BF2735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2681346"/>
            <a:ext cx="7851448" cy="3701734"/>
          </a:xfrm>
          <a:prstGeom prst="rect">
            <a:avLst/>
          </a:prstGeom>
        </p:spPr>
      </p:pic>
      <p:sp>
        <p:nvSpPr>
          <p:cNvPr id="3" name="スライド番号プレースホルダー 2">
            <a:extLst>
              <a:ext uri="{FF2B5EF4-FFF2-40B4-BE49-F238E27FC236}">
                <a16:creationId xmlns:a16="http://schemas.microsoft.com/office/drawing/2014/main" id="{E69B437B-013B-FD4D-ABE7-8944035FB787}"/>
              </a:ext>
            </a:extLst>
          </p:cNvPr>
          <p:cNvSpPr>
            <a:spLocks noGrp="1"/>
          </p:cNvSpPr>
          <p:nvPr>
            <p:ph type="sldNum" sz="quarter" idx="12"/>
          </p:nvPr>
        </p:nvSpPr>
        <p:spPr/>
        <p:txBody>
          <a:bodyPr/>
          <a:lstStyle/>
          <a:p>
            <a:r>
              <a:rPr lang="en-US" altLang="ja-JP"/>
              <a:t>Slide </a:t>
            </a:r>
            <a:fld id="{EED9155A-5036-44B5-A27C-97F620582CD6}" type="slidenum">
              <a:rPr lang="en-US" altLang="ja-JP" smtClean="0"/>
              <a:pPr/>
              <a:t>19</a:t>
            </a:fld>
            <a:endParaRPr lang="en-US" altLang="ja-JP" dirty="0"/>
          </a:p>
        </p:txBody>
      </p:sp>
      <p:sp>
        <p:nvSpPr>
          <p:cNvPr id="4" name="日付プレースホルダー 3">
            <a:extLst>
              <a:ext uri="{FF2B5EF4-FFF2-40B4-BE49-F238E27FC236}">
                <a16:creationId xmlns:a16="http://schemas.microsoft.com/office/drawing/2014/main" id="{93EB8794-8ABB-CD40-9C1C-08AE98D408BF}"/>
              </a:ext>
            </a:extLst>
          </p:cNvPr>
          <p:cNvSpPr>
            <a:spLocks noGrp="1"/>
          </p:cNvSpPr>
          <p:nvPr>
            <p:ph type="dt" sz="half" idx="2"/>
          </p:nvPr>
        </p:nvSpPr>
        <p:spPr/>
        <p:txBody>
          <a:bodyPr/>
          <a:lstStyle/>
          <a:p>
            <a:r>
              <a:rPr lang="en-US" altLang="ja-JP"/>
              <a:t>&lt;October,2020&gt;</a:t>
            </a:r>
            <a:endParaRPr lang="en-US" altLang="ja-JP" dirty="0"/>
          </a:p>
        </p:txBody>
      </p:sp>
      <p:sp>
        <p:nvSpPr>
          <p:cNvPr id="10" name="コンテンツ プレースホルダー 2">
            <a:extLst>
              <a:ext uri="{FF2B5EF4-FFF2-40B4-BE49-F238E27FC236}">
                <a16:creationId xmlns:a16="http://schemas.microsoft.com/office/drawing/2014/main" id="{9BCF9246-A738-B94C-8AB9-4750CD10FEA7}"/>
              </a:ext>
            </a:extLst>
          </p:cNvPr>
          <p:cNvSpPr txBox="1">
            <a:spLocks/>
          </p:cNvSpPr>
          <p:nvPr/>
        </p:nvSpPr>
        <p:spPr>
          <a:xfrm>
            <a:off x="323528" y="1432843"/>
            <a:ext cx="8496944" cy="4857904"/>
          </a:xfrm>
          <a:prstGeom prst="rect">
            <a:avLst/>
          </a:prstGeom>
        </p:spPr>
        <p:txBody>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defRPr>
            </a:lvl2pPr>
            <a:lvl3pPr marL="1085850" indent="-228600" algn="l" rtl="0" eaLnBrk="1" fontAlgn="base" hangingPunct="1">
              <a:spcBef>
                <a:spcPct val="20000"/>
              </a:spcBef>
              <a:spcAft>
                <a:spcPct val="0"/>
              </a:spcAft>
              <a:buChar char="•"/>
              <a:defRPr kumimoji="1" sz="2400">
                <a:solidFill>
                  <a:schemeClr val="tx1"/>
                </a:solidFill>
                <a:latin typeface="+mn-lt"/>
              </a:defRPr>
            </a:lvl3pPr>
            <a:lvl4pPr marL="1428750" indent="-228600" algn="l" rtl="0" eaLnBrk="1" fontAlgn="base" hangingPunct="1">
              <a:spcBef>
                <a:spcPct val="20000"/>
              </a:spcBef>
              <a:spcAft>
                <a:spcPct val="0"/>
              </a:spcAft>
              <a:buChar char="–"/>
              <a:defRPr kumimoji="1" sz="2000">
                <a:solidFill>
                  <a:schemeClr val="tx1"/>
                </a:solidFill>
                <a:latin typeface="+mn-lt"/>
              </a:defRPr>
            </a:lvl4pPr>
            <a:lvl5pPr marL="1771650" indent="-228600" algn="l" rtl="0" eaLnBrk="1" fontAlgn="base" hangingPunct="1">
              <a:spcBef>
                <a:spcPct val="20000"/>
              </a:spcBef>
              <a:spcAft>
                <a:spcPct val="0"/>
              </a:spcAft>
              <a:buChar char="•"/>
              <a:defRPr kumimoji="1" sz="2000">
                <a:solidFill>
                  <a:schemeClr val="tx1"/>
                </a:solidFill>
                <a:latin typeface="+mn-lt"/>
              </a:defRPr>
            </a:lvl5pPr>
            <a:lvl6pPr marL="2228850" indent="-228600" algn="l" rtl="0" eaLnBrk="1" fontAlgn="base" hangingPunct="1">
              <a:spcBef>
                <a:spcPct val="20000"/>
              </a:spcBef>
              <a:spcAft>
                <a:spcPct val="0"/>
              </a:spcAft>
              <a:buChar char="•"/>
              <a:defRPr kumimoji="1" sz="2000">
                <a:solidFill>
                  <a:schemeClr val="tx1"/>
                </a:solidFill>
                <a:latin typeface="+mn-lt"/>
              </a:defRPr>
            </a:lvl6pPr>
            <a:lvl7pPr marL="2686050" indent="-228600" algn="l" rtl="0" eaLnBrk="1" fontAlgn="base" hangingPunct="1">
              <a:spcBef>
                <a:spcPct val="20000"/>
              </a:spcBef>
              <a:spcAft>
                <a:spcPct val="0"/>
              </a:spcAft>
              <a:buChar char="•"/>
              <a:defRPr kumimoji="1" sz="2000">
                <a:solidFill>
                  <a:schemeClr val="tx1"/>
                </a:solidFill>
                <a:latin typeface="+mn-lt"/>
              </a:defRPr>
            </a:lvl7pPr>
            <a:lvl8pPr marL="3143250" indent="-228600" algn="l" rtl="0" eaLnBrk="1" fontAlgn="base" hangingPunct="1">
              <a:spcBef>
                <a:spcPct val="20000"/>
              </a:spcBef>
              <a:spcAft>
                <a:spcPct val="0"/>
              </a:spcAft>
              <a:buChar char="•"/>
              <a:defRPr kumimoji="1" sz="2000">
                <a:solidFill>
                  <a:schemeClr val="tx1"/>
                </a:solidFill>
                <a:latin typeface="+mn-lt"/>
              </a:defRPr>
            </a:lvl8pPr>
            <a:lvl9pPr marL="3600450" indent="-228600" algn="l" rtl="0" eaLnBrk="1" fontAlgn="base" hangingPunct="1">
              <a:spcBef>
                <a:spcPct val="20000"/>
              </a:spcBef>
              <a:spcAft>
                <a:spcPct val="0"/>
              </a:spcAft>
              <a:buChar char="•"/>
              <a:defRPr kumimoji="1" sz="2000">
                <a:solidFill>
                  <a:schemeClr val="tx1"/>
                </a:solidFill>
                <a:latin typeface="+mn-lt"/>
              </a:defRPr>
            </a:lvl9pPr>
          </a:lstStyle>
          <a:p>
            <a:r>
              <a:rPr lang="en-US" altLang="ja-JP" sz="2400" b="1" kern="0" dirty="0">
                <a:solidFill>
                  <a:schemeClr val="accent2"/>
                </a:solidFill>
              </a:rPr>
              <a:t>Smaller channel spacing in high-speed FSK (N&lt;5)</a:t>
            </a:r>
          </a:p>
          <a:p>
            <a:pPr lvl="1"/>
            <a:r>
              <a:rPr lang="en-US" altLang="ja-JP" sz="2000" kern="0" dirty="0"/>
              <a:t>Smaller N reduces occupied bandwidth</a:t>
            </a:r>
          </a:p>
          <a:p>
            <a:pPr lvl="1"/>
            <a:r>
              <a:rPr lang="en-US" altLang="ja-JP" sz="2000" kern="0" dirty="0"/>
              <a:t>Case of N=2 has an affinity with the existing system design</a:t>
            </a:r>
            <a:endParaRPr lang="en-US" altLang="ja-JP" sz="2400" kern="0" dirty="0"/>
          </a:p>
          <a:p>
            <a:endParaRPr lang="ja-JP" altLang="en-US" sz="2800" kern="0"/>
          </a:p>
        </p:txBody>
      </p:sp>
      <p:sp>
        <p:nvSpPr>
          <p:cNvPr id="11" name="Rectangle 2">
            <a:extLst>
              <a:ext uri="{FF2B5EF4-FFF2-40B4-BE49-F238E27FC236}">
                <a16:creationId xmlns:a16="http://schemas.microsoft.com/office/drawing/2014/main" id="{1FEF8BFA-4446-D34C-81B6-ACFA41415F36}"/>
              </a:ext>
            </a:extLst>
          </p:cNvPr>
          <p:cNvSpPr txBox="1">
            <a:spLocks noChangeArrowheads="1"/>
          </p:cNvSpPr>
          <p:nvPr/>
        </p:nvSpPr>
        <p:spPr>
          <a:xfrm>
            <a:off x="70777" y="685800"/>
            <a:ext cx="8965719" cy="654968"/>
          </a:xfrm>
          <a:prstGeom prst="rect">
            <a:avLst/>
          </a:prstGeom>
          <a:ln/>
        </p:spPr>
        <p:txBody>
          <a:bodyPr/>
          <a:lstStyle>
            <a:lvl1pPr algn="ctr" rtl="0" eaLnBrk="1" fontAlgn="base" hangingPunct="1">
              <a:spcBef>
                <a:spcPct val="0"/>
              </a:spcBef>
              <a:spcAft>
                <a:spcPct val="0"/>
              </a:spcAft>
              <a:defRPr kumimoji="1" sz="3600">
                <a:solidFill>
                  <a:schemeClr val="tx2"/>
                </a:solidFill>
                <a:latin typeface="+mj-lt"/>
                <a:ea typeface="+mj-ea"/>
                <a:cs typeface="+mj-cs"/>
              </a:defRPr>
            </a:lvl1pPr>
            <a:lvl2pPr algn="ctr" rtl="0" eaLnBrk="1" fontAlgn="base" hangingPunct="1">
              <a:spcBef>
                <a:spcPct val="0"/>
              </a:spcBef>
              <a:spcAft>
                <a:spcPct val="0"/>
              </a:spcAft>
              <a:defRPr kumimoji="1" sz="3600">
                <a:solidFill>
                  <a:schemeClr val="tx2"/>
                </a:solidFill>
                <a:latin typeface="Times New Roman" pitchFamily="18" charset="0"/>
              </a:defRPr>
            </a:lvl2pPr>
            <a:lvl3pPr algn="ctr" rtl="0" eaLnBrk="1" fontAlgn="base" hangingPunct="1">
              <a:spcBef>
                <a:spcPct val="0"/>
              </a:spcBef>
              <a:spcAft>
                <a:spcPct val="0"/>
              </a:spcAft>
              <a:defRPr kumimoji="1" sz="3600">
                <a:solidFill>
                  <a:schemeClr val="tx2"/>
                </a:solidFill>
                <a:latin typeface="Times New Roman" pitchFamily="18" charset="0"/>
              </a:defRPr>
            </a:lvl3pPr>
            <a:lvl4pPr algn="ctr" rtl="0" eaLnBrk="1" fontAlgn="base" hangingPunct="1">
              <a:spcBef>
                <a:spcPct val="0"/>
              </a:spcBef>
              <a:spcAft>
                <a:spcPct val="0"/>
              </a:spcAft>
              <a:defRPr kumimoji="1" sz="3600">
                <a:solidFill>
                  <a:schemeClr val="tx2"/>
                </a:solidFill>
                <a:latin typeface="Times New Roman" pitchFamily="18" charset="0"/>
              </a:defRPr>
            </a:lvl4pPr>
            <a:lvl5pPr algn="ctr" rtl="0" eaLnBrk="1" fontAlgn="base" hangingPunct="1">
              <a:spcBef>
                <a:spcPct val="0"/>
              </a:spcBef>
              <a:spcAft>
                <a:spcPct val="0"/>
              </a:spcAft>
              <a:defRPr kumimoji="1" sz="3600">
                <a:solidFill>
                  <a:schemeClr val="tx2"/>
                </a:solidFill>
                <a:latin typeface="Times New Roman" pitchFamily="18" charset="0"/>
              </a:defRPr>
            </a:lvl5pPr>
            <a:lvl6pPr marL="457200" algn="ctr" rtl="0" eaLnBrk="1" fontAlgn="base" hangingPunct="1">
              <a:spcBef>
                <a:spcPct val="0"/>
              </a:spcBef>
              <a:spcAft>
                <a:spcPct val="0"/>
              </a:spcAft>
              <a:defRPr kumimoji="1" sz="3600">
                <a:solidFill>
                  <a:schemeClr val="tx2"/>
                </a:solidFill>
                <a:latin typeface="Times New Roman" pitchFamily="18" charset="0"/>
              </a:defRPr>
            </a:lvl6pPr>
            <a:lvl7pPr marL="914400" algn="ctr" rtl="0" eaLnBrk="1" fontAlgn="base" hangingPunct="1">
              <a:spcBef>
                <a:spcPct val="0"/>
              </a:spcBef>
              <a:spcAft>
                <a:spcPct val="0"/>
              </a:spcAft>
              <a:defRPr kumimoji="1" sz="3600">
                <a:solidFill>
                  <a:schemeClr val="tx2"/>
                </a:solidFill>
                <a:latin typeface="Times New Roman" pitchFamily="18" charset="0"/>
              </a:defRPr>
            </a:lvl7pPr>
            <a:lvl8pPr marL="1371600" algn="ctr" rtl="0" eaLnBrk="1" fontAlgn="base" hangingPunct="1">
              <a:spcBef>
                <a:spcPct val="0"/>
              </a:spcBef>
              <a:spcAft>
                <a:spcPct val="0"/>
              </a:spcAft>
              <a:defRPr kumimoji="1" sz="3600">
                <a:solidFill>
                  <a:schemeClr val="tx2"/>
                </a:solidFill>
                <a:latin typeface="Times New Roman" pitchFamily="18" charset="0"/>
              </a:defRPr>
            </a:lvl8pPr>
            <a:lvl9pPr marL="1828800" algn="ctr" rtl="0" eaLnBrk="1" fontAlgn="base" hangingPunct="1">
              <a:spcBef>
                <a:spcPct val="0"/>
              </a:spcBef>
              <a:spcAft>
                <a:spcPct val="0"/>
              </a:spcAft>
              <a:defRPr kumimoji="1" sz="3600">
                <a:solidFill>
                  <a:schemeClr val="tx2"/>
                </a:solidFill>
                <a:latin typeface="Times New Roman" pitchFamily="18" charset="0"/>
              </a:defRPr>
            </a:lvl9pPr>
          </a:lstStyle>
          <a:p>
            <a:r>
              <a:rPr lang="en" altLang="ja-JP" sz="3200" dirty="0">
                <a:latin typeface="+mn-lt"/>
              </a:rPr>
              <a:t>Proposed Channel Spacing</a:t>
            </a:r>
          </a:p>
        </p:txBody>
      </p:sp>
      <p:sp>
        <p:nvSpPr>
          <p:cNvPr id="20" name="円弧 19">
            <a:extLst>
              <a:ext uri="{FF2B5EF4-FFF2-40B4-BE49-F238E27FC236}">
                <a16:creationId xmlns:a16="http://schemas.microsoft.com/office/drawing/2014/main" id="{1337C745-8EFF-8044-9AB5-5EB249E1E1A3}"/>
              </a:ext>
            </a:extLst>
          </p:cNvPr>
          <p:cNvSpPr/>
          <p:nvPr/>
        </p:nvSpPr>
        <p:spPr bwMode="auto">
          <a:xfrm rot="17258010" flipV="1">
            <a:off x="3253916" y="4515950"/>
            <a:ext cx="2015579" cy="1176692"/>
          </a:xfrm>
          <a:prstGeom prst="arc">
            <a:avLst>
              <a:gd name="adj1" fmla="val 10898349"/>
              <a:gd name="adj2" fmla="val 20167508"/>
            </a:avLst>
          </a:prstGeom>
          <a:ln w="22225">
            <a:headEnd type="triangle" w="lg" len="lg"/>
            <a:tailEnd type="none" w="sm" len="sm"/>
          </a:ln>
        </p:spPr>
        <p:style>
          <a:lnRef idx="1">
            <a:schemeClr val="accent2"/>
          </a:lnRef>
          <a:fillRef idx="0">
            <a:schemeClr val="accent2"/>
          </a:fillRef>
          <a:effectRef idx="0">
            <a:schemeClr val="accent2"/>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200" b="0" i="0" u="none" strike="noStrike" cap="none" normalizeH="0" baseline="0">
              <a:ln>
                <a:noFill/>
              </a:ln>
              <a:solidFill>
                <a:schemeClr val="tx1"/>
              </a:solidFill>
              <a:effectLst/>
              <a:latin typeface="Times New Roman" pitchFamily="18" charset="0"/>
            </a:endParaRPr>
          </a:p>
        </p:txBody>
      </p:sp>
      <p:sp>
        <p:nvSpPr>
          <p:cNvPr id="6" name="テキスト ボックス 5">
            <a:extLst>
              <a:ext uri="{FF2B5EF4-FFF2-40B4-BE49-F238E27FC236}">
                <a16:creationId xmlns:a16="http://schemas.microsoft.com/office/drawing/2014/main" id="{69B7CE15-539D-424C-8775-AC7A36C80C7C}"/>
              </a:ext>
            </a:extLst>
          </p:cNvPr>
          <p:cNvSpPr txBox="1"/>
          <p:nvPr/>
        </p:nvSpPr>
        <p:spPr>
          <a:xfrm>
            <a:off x="4848781" y="4935019"/>
            <a:ext cx="1552028" cy="584775"/>
          </a:xfrm>
          <a:prstGeom prst="rect">
            <a:avLst/>
          </a:prstGeom>
          <a:noFill/>
        </p:spPr>
        <p:txBody>
          <a:bodyPr wrap="none" rtlCol="0">
            <a:spAutoFit/>
          </a:bodyPr>
          <a:lstStyle/>
          <a:p>
            <a:r>
              <a:rPr kumimoji="1" lang="en-US" altLang="ja-JP" sz="1600" dirty="0">
                <a:solidFill>
                  <a:schemeClr val="accent2"/>
                </a:solidFill>
                <a:latin typeface="+mn-lt"/>
              </a:rPr>
              <a:t>Reduce by half</a:t>
            </a:r>
          </a:p>
          <a:p>
            <a:r>
              <a:rPr kumimoji="1" lang="en-US" altLang="ja-JP" sz="1600" dirty="0">
                <a:solidFill>
                  <a:schemeClr val="accent2"/>
                </a:solidFill>
                <a:latin typeface="+mn-lt"/>
              </a:rPr>
              <a:t> (Case of N=2)</a:t>
            </a:r>
            <a:endParaRPr kumimoji="1" lang="ja-JP" altLang="en-US" sz="1600">
              <a:solidFill>
                <a:schemeClr val="accent2"/>
              </a:solidFill>
              <a:latin typeface="+mn-lt"/>
            </a:endParaRPr>
          </a:p>
        </p:txBody>
      </p:sp>
      <p:sp>
        <p:nvSpPr>
          <p:cNvPr id="13" name="フッター プレースホルダー 2">
            <a:extLst>
              <a:ext uri="{FF2B5EF4-FFF2-40B4-BE49-F238E27FC236}">
                <a16:creationId xmlns:a16="http://schemas.microsoft.com/office/drawing/2014/main" id="{9FDA185C-133B-D04C-A6EC-04957F99D1C8}"/>
              </a:ext>
            </a:extLst>
          </p:cNvPr>
          <p:cNvSpPr>
            <a:spLocks noGrp="1"/>
          </p:cNvSpPr>
          <p:nvPr>
            <p:ph type="ftr" sz="quarter" idx="11"/>
          </p:nvPr>
        </p:nvSpPr>
        <p:spPr>
          <a:xfrm>
            <a:off x="4860032" y="6475412"/>
            <a:ext cx="3750568" cy="184666"/>
          </a:xfrm>
        </p:spPr>
        <p:txBody>
          <a:bodyPr/>
          <a:lstStyle>
            <a:lvl1pPr>
              <a:defRPr/>
            </a:lvl1pPr>
          </a:lstStyle>
          <a:p>
            <a:r>
              <a:rPr lang="en-US" altLang="ja-JP" dirty="0"/>
              <a:t>Hiroshi Harada, Ryota Okumura (Kyoto University)</a:t>
            </a:r>
          </a:p>
        </p:txBody>
      </p:sp>
    </p:spTree>
    <p:extLst>
      <p:ext uri="{BB962C8B-B14F-4D97-AF65-F5344CB8AC3E}">
        <p14:creationId xmlns:p14="http://schemas.microsoft.com/office/powerpoint/2010/main" val="3951268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33A76889-C988-7542-AA0E-6A5B9A29AA66}"/>
              </a:ext>
            </a:extLst>
          </p:cNvPr>
          <p:cNvSpPr>
            <a:spLocks noGrp="1"/>
          </p:cNvSpPr>
          <p:nvPr>
            <p:ph type="sldNum" sz="quarter" idx="12"/>
          </p:nvPr>
        </p:nvSpPr>
        <p:spPr/>
        <p:txBody>
          <a:bodyPr/>
          <a:lstStyle/>
          <a:p>
            <a:r>
              <a:rPr lang="en-US" altLang="ja-JP"/>
              <a:t>Slide </a:t>
            </a:r>
            <a:fld id="{EED9155A-5036-44B5-A27C-97F620582CD6}" type="slidenum">
              <a:rPr lang="en-US" altLang="ja-JP" smtClean="0"/>
              <a:pPr/>
              <a:t>2</a:t>
            </a:fld>
            <a:endParaRPr lang="en-US" altLang="ja-JP" dirty="0"/>
          </a:p>
        </p:txBody>
      </p:sp>
      <p:sp>
        <p:nvSpPr>
          <p:cNvPr id="4" name="日付プレースホルダー 3">
            <a:extLst>
              <a:ext uri="{FF2B5EF4-FFF2-40B4-BE49-F238E27FC236}">
                <a16:creationId xmlns:a16="http://schemas.microsoft.com/office/drawing/2014/main" id="{B76B1786-75B8-C64B-97F3-739B0DD1C362}"/>
              </a:ext>
            </a:extLst>
          </p:cNvPr>
          <p:cNvSpPr>
            <a:spLocks noGrp="1"/>
          </p:cNvSpPr>
          <p:nvPr>
            <p:ph type="dt" sz="half" idx="2"/>
          </p:nvPr>
        </p:nvSpPr>
        <p:spPr/>
        <p:txBody>
          <a:bodyPr/>
          <a:lstStyle/>
          <a:p>
            <a:r>
              <a:rPr lang="en-US" altLang="ja-JP"/>
              <a:t>&lt;October,2020&gt;</a:t>
            </a:r>
            <a:endParaRPr lang="en-US" altLang="ja-JP" dirty="0"/>
          </a:p>
        </p:txBody>
      </p:sp>
      <p:sp>
        <p:nvSpPr>
          <p:cNvPr id="5" name="スライド番号プレースホルダー 5">
            <a:extLst>
              <a:ext uri="{FF2B5EF4-FFF2-40B4-BE49-F238E27FC236}">
                <a16:creationId xmlns:a16="http://schemas.microsoft.com/office/drawing/2014/main" id="{BB798054-A9C2-884B-A8DA-B10BC367EA9D}"/>
              </a:ext>
            </a:extLst>
          </p:cNvPr>
          <p:cNvSpPr txBox="1">
            <a:spLocks/>
          </p:cNvSpPr>
          <p:nvPr/>
        </p:nvSpPr>
        <p:spPr bwMode="auto">
          <a:xfrm>
            <a:off x="4344988" y="6475413"/>
            <a:ext cx="530225" cy="18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defPPr>
              <a:defRPr lang="en-US"/>
            </a:defPPr>
            <a:lvl1pPr algn="ctr" rtl="0" eaLnBrk="0" fontAlgn="base" hangingPunct="0">
              <a:spcBef>
                <a:spcPct val="0"/>
              </a:spcBef>
              <a:spcAft>
                <a:spcPct val="0"/>
              </a:spcAft>
              <a:defRPr sz="1200" kern="1200">
                <a:solidFill>
                  <a:schemeClr val="tx1"/>
                </a:solidFill>
                <a:latin typeface="+mn-lt"/>
                <a:ea typeface="ＭＳ Ｐゴシック" charset="-128"/>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a:lstStyle>
          <a:p>
            <a:r>
              <a:rPr lang="en-US" altLang="ja-JP" dirty="0"/>
              <a:t>Slide </a:t>
            </a:r>
            <a:fld id="{EBE60F44-5295-44A0-851E-11DE9887741C}" type="slidenum">
              <a:rPr lang="en-US" altLang="ja-JP" smtClean="0"/>
              <a:pPr/>
              <a:t>2</a:t>
            </a:fld>
            <a:endParaRPr lang="en-US" altLang="ja-JP" dirty="0"/>
          </a:p>
        </p:txBody>
      </p:sp>
      <p:sp>
        <p:nvSpPr>
          <p:cNvPr id="6" name="Rectangle 2">
            <a:extLst>
              <a:ext uri="{FF2B5EF4-FFF2-40B4-BE49-F238E27FC236}">
                <a16:creationId xmlns:a16="http://schemas.microsoft.com/office/drawing/2014/main" id="{DDE071B7-9DF1-CF40-856E-6AFFE359BD41}"/>
              </a:ext>
            </a:extLst>
          </p:cNvPr>
          <p:cNvSpPr txBox="1">
            <a:spLocks noChangeArrowheads="1"/>
          </p:cNvSpPr>
          <p:nvPr/>
        </p:nvSpPr>
        <p:spPr>
          <a:xfrm>
            <a:off x="0" y="685800"/>
            <a:ext cx="9144000" cy="1066800"/>
          </a:xfrm>
          <a:prstGeom prst="rect">
            <a:avLst/>
          </a:prstGeom>
          <a:ln/>
        </p:spPr>
        <p:txBody>
          <a:bodyPr/>
          <a:lstStyle>
            <a:lvl1pPr algn="ctr" rtl="0" eaLnBrk="1" fontAlgn="base" hangingPunct="1">
              <a:spcBef>
                <a:spcPct val="0"/>
              </a:spcBef>
              <a:spcAft>
                <a:spcPct val="0"/>
              </a:spcAft>
              <a:defRPr kumimoji="1" sz="3600">
                <a:solidFill>
                  <a:schemeClr val="tx2"/>
                </a:solidFill>
                <a:latin typeface="+mn-lt"/>
                <a:ea typeface="+mj-ea"/>
                <a:cs typeface="+mj-cs"/>
              </a:defRPr>
            </a:lvl1pPr>
            <a:lvl2pPr algn="ctr" rtl="0" eaLnBrk="1" fontAlgn="base" hangingPunct="1">
              <a:spcBef>
                <a:spcPct val="0"/>
              </a:spcBef>
              <a:spcAft>
                <a:spcPct val="0"/>
              </a:spcAft>
              <a:defRPr kumimoji="1" sz="3600">
                <a:solidFill>
                  <a:schemeClr val="tx2"/>
                </a:solidFill>
                <a:latin typeface="Times New Roman" pitchFamily="18" charset="0"/>
              </a:defRPr>
            </a:lvl2pPr>
            <a:lvl3pPr algn="ctr" rtl="0" eaLnBrk="1" fontAlgn="base" hangingPunct="1">
              <a:spcBef>
                <a:spcPct val="0"/>
              </a:spcBef>
              <a:spcAft>
                <a:spcPct val="0"/>
              </a:spcAft>
              <a:defRPr kumimoji="1" sz="3600">
                <a:solidFill>
                  <a:schemeClr val="tx2"/>
                </a:solidFill>
                <a:latin typeface="Times New Roman" pitchFamily="18" charset="0"/>
              </a:defRPr>
            </a:lvl3pPr>
            <a:lvl4pPr algn="ctr" rtl="0" eaLnBrk="1" fontAlgn="base" hangingPunct="1">
              <a:spcBef>
                <a:spcPct val="0"/>
              </a:spcBef>
              <a:spcAft>
                <a:spcPct val="0"/>
              </a:spcAft>
              <a:defRPr kumimoji="1" sz="3600">
                <a:solidFill>
                  <a:schemeClr val="tx2"/>
                </a:solidFill>
                <a:latin typeface="Times New Roman" pitchFamily="18" charset="0"/>
              </a:defRPr>
            </a:lvl4pPr>
            <a:lvl5pPr algn="ctr" rtl="0" eaLnBrk="1" fontAlgn="base" hangingPunct="1">
              <a:spcBef>
                <a:spcPct val="0"/>
              </a:spcBef>
              <a:spcAft>
                <a:spcPct val="0"/>
              </a:spcAft>
              <a:defRPr kumimoji="1" sz="3600">
                <a:solidFill>
                  <a:schemeClr val="tx2"/>
                </a:solidFill>
                <a:latin typeface="Times New Roman" pitchFamily="18" charset="0"/>
              </a:defRPr>
            </a:lvl5pPr>
            <a:lvl6pPr marL="457200" algn="ctr" rtl="0" eaLnBrk="1" fontAlgn="base" hangingPunct="1">
              <a:spcBef>
                <a:spcPct val="0"/>
              </a:spcBef>
              <a:spcAft>
                <a:spcPct val="0"/>
              </a:spcAft>
              <a:defRPr kumimoji="1" sz="3600">
                <a:solidFill>
                  <a:schemeClr val="tx2"/>
                </a:solidFill>
                <a:latin typeface="Times New Roman" pitchFamily="18" charset="0"/>
              </a:defRPr>
            </a:lvl6pPr>
            <a:lvl7pPr marL="914400" algn="ctr" rtl="0" eaLnBrk="1" fontAlgn="base" hangingPunct="1">
              <a:spcBef>
                <a:spcPct val="0"/>
              </a:spcBef>
              <a:spcAft>
                <a:spcPct val="0"/>
              </a:spcAft>
              <a:defRPr kumimoji="1" sz="3600">
                <a:solidFill>
                  <a:schemeClr val="tx2"/>
                </a:solidFill>
                <a:latin typeface="Times New Roman" pitchFamily="18" charset="0"/>
              </a:defRPr>
            </a:lvl7pPr>
            <a:lvl8pPr marL="1371600" algn="ctr" rtl="0" eaLnBrk="1" fontAlgn="base" hangingPunct="1">
              <a:spcBef>
                <a:spcPct val="0"/>
              </a:spcBef>
              <a:spcAft>
                <a:spcPct val="0"/>
              </a:spcAft>
              <a:defRPr kumimoji="1" sz="3600">
                <a:solidFill>
                  <a:schemeClr val="tx2"/>
                </a:solidFill>
                <a:latin typeface="Times New Roman" pitchFamily="18" charset="0"/>
              </a:defRPr>
            </a:lvl8pPr>
            <a:lvl9pPr marL="1828800" algn="ctr" rtl="0" eaLnBrk="1" fontAlgn="base" hangingPunct="1">
              <a:spcBef>
                <a:spcPct val="0"/>
              </a:spcBef>
              <a:spcAft>
                <a:spcPct val="0"/>
              </a:spcAft>
              <a:defRPr kumimoji="1" sz="3600">
                <a:solidFill>
                  <a:schemeClr val="tx2"/>
                </a:solidFill>
                <a:latin typeface="Times New Roman" pitchFamily="18" charset="0"/>
              </a:defRPr>
            </a:lvl9pPr>
          </a:lstStyle>
          <a:p>
            <a:r>
              <a:rPr lang="en-US" altLang="ja-JP" sz="2800" kern="0" dirty="0"/>
              <a:t>Current SUN FSK options for Japan in IEEE 802.15.4</a:t>
            </a:r>
            <a:endParaRPr lang="ja-JP" altLang="ja-JP" sz="2800" kern="0" dirty="0"/>
          </a:p>
        </p:txBody>
      </p:sp>
      <p:graphicFrame>
        <p:nvGraphicFramePr>
          <p:cNvPr id="7" name="コンテンツ プレースホルダー 6">
            <a:extLst>
              <a:ext uri="{FF2B5EF4-FFF2-40B4-BE49-F238E27FC236}">
                <a16:creationId xmlns:a16="http://schemas.microsoft.com/office/drawing/2014/main" id="{62A37FA3-79BD-2243-9520-AC5F0362FBC1}"/>
              </a:ext>
            </a:extLst>
          </p:cNvPr>
          <p:cNvGraphicFramePr>
            <a:graphicFrameLocks/>
          </p:cNvGraphicFramePr>
          <p:nvPr>
            <p:extLst>
              <p:ext uri="{D42A27DB-BD31-4B8C-83A1-F6EECF244321}">
                <p14:modId xmlns:p14="http://schemas.microsoft.com/office/powerpoint/2010/main" val="2553662331"/>
              </p:ext>
            </p:extLst>
          </p:nvPr>
        </p:nvGraphicFramePr>
        <p:xfrm>
          <a:off x="179512" y="1556792"/>
          <a:ext cx="8496943" cy="4090032"/>
        </p:xfrm>
        <a:graphic>
          <a:graphicData uri="http://schemas.openxmlformats.org/drawingml/2006/table">
            <a:tbl>
              <a:tblPr firstRow="1" bandRow="1">
                <a:tableStyleId>{5940675A-B579-460E-94D1-54222C63F5DA}</a:tableStyleId>
              </a:tblPr>
              <a:tblGrid>
                <a:gridCol w="1224136">
                  <a:extLst>
                    <a:ext uri="{9D8B030D-6E8A-4147-A177-3AD203B41FA5}">
                      <a16:colId xmlns:a16="http://schemas.microsoft.com/office/drawing/2014/main" val="20000"/>
                    </a:ext>
                  </a:extLst>
                </a:gridCol>
                <a:gridCol w="957047">
                  <a:extLst>
                    <a:ext uri="{9D8B030D-6E8A-4147-A177-3AD203B41FA5}">
                      <a16:colId xmlns:a16="http://schemas.microsoft.com/office/drawing/2014/main" val="20001"/>
                    </a:ext>
                  </a:extLst>
                </a:gridCol>
                <a:gridCol w="789470">
                  <a:extLst>
                    <a:ext uri="{9D8B030D-6E8A-4147-A177-3AD203B41FA5}">
                      <a16:colId xmlns:a16="http://schemas.microsoft.com/office/drawing/2014/main" val="20002"/>
                    </a:ext>
                  </a:extLst>
                </a:gridCol>
                <a:gridCol w="789470">
                  <a:extLst>
                    <a:ext uri="{9D8B030D-6E8A-4147-A177-3AD203B41FA5}">
                      <a16:colId xmlns:a16="http://schemas.microsoft.com/office/drawing/2014/main" val="20003"/>
                    </a:ext>
                  </a:extLst>
                </a:gridCol>
                <a:gridCol w="789470">
                  <a:extLst>
                    <a:ext uri="{9D8B030D-6E8A-4147-A177-3AD203B41FA5}">
                      <a16:colId xmlns:a16="http://schemas.microsoft.com/office/drawing/2014/main" val="20004"/>
                    </a:ext>
                  </a:extLst>
                </a:gridCol>
                <a:gridCol w="789470">
                  <a:extLst>
                    <a:ext uri="{9D8B030D-6E8A-4147-A177-3AD203B41FA5}">
                      <a16:colId xmlns:a16="http://schemas.microsoft.com/office/drawing/2014/main" val="20005"/>
                    </a:ext>
                  </a:extLst>
                </a:gridCol>
                <a:gridCol w="789470">
                  <a:extLst>
                    <a:ext uri="{9D8B030D-6E8A-4147-A177-3AD203B41FA5}">
                      <a16:colId xmlns:a16="http://schemas.microsoft.com/office/drawing/2014/main" val="20006"/>
                    </a:ext>
                  </a:extLst>
                </a:gridCol>
                <a:gridCol w="789470">
                  <a:extLst>
                    <a:ext uri="{9D8B030D-6E8A-4147-A177-3AD203B41FA5}">
                      <a16:colId xmlns:a16="http://schemas.microsoft.com/office/drawing/2014/main" val="20007"/>
                    </a:ext>
                  </a:extLst>
                </a:gridCol>
                <a:gridCol w="789470">
                  <a:extLst>
                    <a:ext uri="{9D8B030D-6E8A-4147-A177-3AD203B41FA5}">
                      <a16:colId xmlns:a16="http://schemas.microsoft.com/office/drawing/2014/main" val="20008"/>
                    </a:ext>
                  </a:extLst>
                </a:gridCol>
                <a:gridCol w="789470">
                  <a:extLst>
                    <a:ext uri="{9D8B030D-6E8A-4147-A177-3AD203B41FA5}">
                      <a16:colId xmlns:a16="http://schemas.microsoft.com/office/drawing/2014/main" val="20009"/>
                    </a:ext>
                  </a:extLst>
                </a:gridCol>
              </a:tblGrid>
              <a:tr h="696972">
                <a:tc rowSpan="2">
                  <a:txBody>
                    <a:bodyPr/>
                    <a:lstStyle/>
                    <a:p>
                      <a:r>
                        <a:rPr kumimoji="1" lang="en-US" altLang="ja-JP" sz="1100" dirty="0"/>
                        <a:t>Frequency band</a:t>
                      </a:r>
                    </a:p>
                    <a:p>
                      <a:r>
                        <a:rPr kumimoji="1" lang="en-US" altLang="ja-JP" sz="1100" dirty="0"/>
                        <a:t>(MHz)</a:t>
                      </a:r>
                      <a:endParaRPr kumimoji="1" lang="ja-JP" altLang="en-US" sz="1100" dirty="0"/>
                    </a:p>
                  </a:txBody>
                  <a:tcPr/>
                </a:tc>
                <a:tc rowSpan="2">
                  <a:txBody>
                    <a:bodyPr/>
                    <a:lstStyle/>
                    <a:p>
                      <a:r>
                        <a:rPr kumimoji="1" lang="en-US" altLang="ja-JP" sz="1100" dirty="0"/>
                        <a:t>Parameter</a:t>
                      </a:r>
                      <a:endParaRPr kumimoji="1" lang="ja-JP" altLang="en-US" sz="1100" dirty="0"/>
                    </a:p>
                  </a:txBody>
                  <a:tcPr/>
                </a:tc>
                <a:tc gridSpan="8">
                  <a:txBody>
                    <a:bodyPr/>
                    <a:lstStyle/>
                    <a:p>
                      <a:r>
                        <a:rPr kumimoji="1" lang="en-US" altLang="ja-JP" sz="1100" dirty="0"/>
                        <a:t>Operating mode</a:t>
                      </a:r>
                      <a:endParaRPr kumimoji="1" lang="ja-JP" altLang="en-US" sz="1100" dirty="0"/>
                    </a:p>
                  </a:txBody>
                  <a:tcPr>
                    <a:lnB w="12700" cap="flat" cmpd="sng" algn="ctr">
                      <a:solidFill>
                        <a:schemeClr val="tx1"/>
                      </a:solidFill>
                      <a:prstDash val="solid"/>
                      <a:round/>
                      <a:headEnd type="none" w="med" len="med"/>
                      <a:tailEnd type="none" w="med" len="med"/>
                    </a:lnB>
                  </a:tcPr>
                </a:tc>
                <a:tc hMerge="1">
                  <a:txBody>
                    <a:bodyPr/>
                    <a:lstStyle/>
                    <a:p>
                      <a:endParaRPr kumimoji="1" lang="ja-JP" altLang="en-US" sz="1100"/>
                    </a:p>
                  </a:txBody>
                  <a:tcPr>
                    <a:lnB w="12700" cap="flat" cmpd="sng" algn="ctr">
                      <a:solidFill>
                        <a:schemeClr val="tx1"/>
                      </a:solidFill>
                      <a:prstDash val="solid"/>
                      <a:round/>
                      <a:headEnd type="none" w="med" len="med"/>
                      <a:tailEnd type="none" w="med" len="med"/>
                    </a:lnB>
                  </a:tcPr>
                </a:tc>
                <a:tc hMerge="1">
                  <a:txBody>
                    <a:bodyPr/>
                    <a:lstStyle/>
                    <a:p>
                      <a:endParaRPr kumimoji="1" lang="ja-JP" altLang="en-US" sz="1100" dirty="0"/>
                    </a:p>
                  </a:txBody>
                  <a:tcPr>
                    <a:lnB w="12700" cap="flat" cmpd="sng" algn="ctr">
                      <a:solidFill>
                        <a:schemeClr val="tx1"/>
                      </a:solidFill>
                      <a:prstDash val="solid"/>
                      <a:round/>
                      <a:headEnd type="none" w="med" len="med"/>
                      <a:tailEnd type="none" w="med" len="med"/>
                    </a:lnB>
                  </a:tcPr>
                </a:tc>
                <a:tc hMerge="1">
                  <a:txBody>
                    <a:bodyPr/>
                    <a:lstStyle/>
                    <a:p>
                      <a:endParaRPr kumimoji="1" lang="ja-JP" altLang="en-US" sz="1100"/>
                    </a:p>
                  </a:txBody>
                  <a:tcPr>
                    <a:lnB w="12700" cap="flat" cmpd="sng" algn="ctr">
                      <a:solidFill>
                        <a:schemeClr val="tx1"/>
                      </a:solidFill>
                      <a:prstDash val="solid"/>
                      <a:round/>
                      <a:headEnd type="none" w="med" len="med"/>
                      <a:tailEnd type="none" w="med" len="med"/>
                    </a:lnB>
                  </a:tcPr>
                </a:tc>
                <a:tc hMerge="1">
                  <a:txBody>
                    <a:bodyPr/>
                    <a:lstStyle/>
                    <a:p>
                      <a:endParaRPr kumimoji="1" lang="ja-JP" altLang="en-US" sz="1100"/>
                    </a:p>
                  </a:txBody>
                  <a:tcPr>
                    <a:lnB w="12700" cap="flat" cmpd="sng" algn="ctr">
                      <a:solidFill>
                        <a:schemeClr val="tx1"/>
                      </a:solidFill>
                      <a:prstDash val="solid"/>
                      <a:round/>
                      <a:headEnd type="none" w="med" len="med"/>
                      <a:tailEnd type="none" w="med" len="med"/>
                    </a:lnB>
                  </a:tcPr>
                </a:tc>
                <a:tc hMerge="1">
                  <a:txBody>
                    <a:bodyPr/>
                    <a:lstStyle/>
                    <a:p>
                      <a:endParaRPr kumimoji="1" lang="ja-JP" altLang="en-US" sz="1100"/>
                    </a:p>
                  </a:txBody>
                  <a:tcPr>
                    <a:lnB w="12700" cap="flat" cmpd="sng" algn="ctr">
                      <a:solidFill>
                        <a:schemeClr val="tx1"/>
                      </a:solidFill>
                      <a:prstDash val="solid"/>
                      <a:round/>
                      <a:headEnd type="none" w="med" len="med"/>
                      <a:tailEnd type="none" w="med" len="med"/>
                    </a:lnB>
                  </a:tcPr>
                </a:tc>
                <a:tc hMerge="1">
                  <a:txBody>
                    <a:bodyPr/>
                    <a:lstStyle/>
                    <a:p>
                      <a:endParaRPr kumimoji="1" lang="ja-JP" altLang="en-US" sz="1100"/>
                    </a:p>
                  </a:txBody>
                  <a:tcPr>
                    <a:lnB w="12700" cap="flat" cmpd="sng" algn="ctr">
                      <a:solidFill>
                        <a:schemeClr val="tx1"/>
                      </a:solidFill>
                      <a:prstDash val="solid"/>
                      <a:round/>
                      <a:headEnd type="none" w="med" len="med"/>
                      <a:tailEnd type="none" w="med" len="med"/>
                    </a:lnB>
                  </a:tcPr>
                </a:tc>
                <a:tc hMerge="1">
                  <a:txBody>
                    <a:bodyPr/>
                    <a:lstStyle/>
                    <a:p>
                      <a:endParaRPr kumimoji="1" lang="ja-JP" altLang="en-US" sz="110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38646">
                <a:tc vMerge="1">
                  <a:txBody>
                    <a:bodyPr/>
                    <a:lstStyle/>
                    <a:p>
                      <a:endParaRPr kumimoji="1" lang="ja-JP" altLang="en-US"/>
                    </a:p>
                  </a:txBody>
                  <a:tcPr/>
                </a:tc>
                <a:tc vMerge="1">
                  <a:txBody>
                    <a:bodyPr/>
                    <a:lstStyle/>
                    <a:p>
                      <a:endParaRPr kumimoji="1" lang="ja-JP" altLang="en-US"/>
                    </a:p>
                  </a:txBody>
                  <a:tcPr/>
                </a:tc>
                <a:tc>
                  <a:txBody>
                    <a:bodyPr/>
                    <a:lstStyle/>
                    <a:p>
                      <a:r>
                        <a:rPr kumimoji="1" lang="en-US" altLang="ja-JP" sz="1100" dirty="0"/>
                        <a:t>#1</a:t>
                      </a:r>
                      <a:endParaRPr kumimoji="1" lang="ja-JP" altLang="en-US" sz="1100" dirty="0"/>
                    </a:p>
                  </a:txBody>
                  <a:tcPr>
                    <a:lnT w="12700" cap="flat" cmpd="sng" algn="ctr">
                      <a:solidFill>
                        <a:schemeClr val="tx1"/>
                      </a:solidFill>
                      <a:prstDash val="solid"/>
                      <a:round/>
                      <a:headEnd type="none" w="med" len="med"/>
                      <a:tailEnd type="none" w="med" len="med"/>
                    </a:lnT>
                  </a:tcPr>
                </a:tc>
                <a:tc>
                  <a:txBody>
                    <a:bodyPr/>
                    <a:lstStyle/>
                    <a:p>
                      <a:r>
                        <a:rPr kumimoji="1" lang="en-US" altLang="ja-JP" sz="1100" dirty="0"/>
                        <a:t>#2</a:t>
                      </a:r>
                      <a:endParaRPr kumimoji="1" lang="ja-JP" altLang="en-US" sz="1100" dirty="0"/>
                    </a:p>
                  </a:txBody>
                  <a:tcPr>
                    <a:lnT w="12700" cap="flat" cmpd="sng" algn="ctr">
                      <a:solidFill>
                        <a:schemeClr val="tx1"/>
                      </a:solidFill>
                      <a:prstDash val="solid"/>
                      <a:round/>
                      <a:headEnd type="none" w="med" len="med"/>
                      <a:tailEnd type="none" w="med" len="med"/>
                    </a:lnT>
                  </a:tcPr>
                </a:tc>
                <a:tc>
                  <a:txBody>
                    <a:bodyPr/>
                    <a:lstStyle/>
                    <a:p>
                      <a:r>
                        <a:rPr kumimoji="1" lang="en-US" altLang="ja-JP" sz="1100" dirty="0"/>
                        <a:t>#3</a:t>
                      </a:r>
                      <a:endParaRPr kumimoji="1" lang="ja-JP" altLang="en-US" sz="1100" dirty="0"/>
                    </a:p>
                  </a:txBody>
                  <a:tcPr>
                    <a:lnT w="12700" cap="flat" cmpd="sng" algn="ctr">
                      <a:solidFill>
                        <a:schemeClr val="tx1"/>
                      </a:solidFill>
                      <a:prstDash val="solid"/>
                      <a:round/>
                      <a:headEnd type="none" w="med" len="med"/>
                      <a:tailEnd type="none" w="med" len="med"/>
                    </a:lnT>
                  </a:tcPr>
                </a:tc>
                <a:tc>
                  <a:txBody>
                    <a:bodyPr/>
                    <a:lstStyle/>
                    <a:p>
                      <a:r>
                        <a:rPr kumimoji="1" lang="en-US" altLang="ja-JP" sz="1100" dirty="0"/>
                        <a:t>#4</a:t>
                      </a:r>
                      <a:endParaRPr kumimoji="1" lang="ja-JP" altLang="en-US" sz="11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kumimoji="1" lang="ja-JP" altLang="en-US" sz="1100" b="1" dirty="0">
                        <a:solidFill>
                          <a:schemeClr val="accent6"/>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endParaRPr kumimoji="1" lang="ja-JP" altLang="en-US" sz="1100" b="1" dirty="0">
                        <a:solidFill>
                          <a:schemeClr val="accent6"/>
                        </a:solidFill>
                      </a:endParaRP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endParaRPr kumimoji="1" lang="ja-JP" altLang="en-US" sz="1100" b="1" dirty="0">
                        <a:solidFill>
                          <a:schemeClr val="accent6"/>
                        </a:solidFill>
                      </a:endParaRP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endParaRPr kumimoji="1" lang="ja-JP" altLang="en-US" sz="1100" b="1" dirty="0">
                        <a:solidFill>
                          <a:schemeClr val="accent6"/>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lumMod val="85000"/>
                      </a:schemeClr>
                    </a:solidFill>
                  </a:tcPr>
                </a:tc>
                <a:extLst>
                  <a:ext uri="{0D108BD9-81ED-4DB2-BD59-A6C34878D82A}">
                    <a16:rowId xmlns:a16="http://schemas.microsoft.com/office/drawing/2014/main" val="10001"/>
                  </a:ext>
                </a:extLst>
              </a:tr>
              <a:tr h="605012">
                <a:tc rowSpan="5">
                  <a:txBody>
                    <a:bodyPr/>
                    <a:lstStyle/>
                    <a:p>
                      <a:r>
                        <a:rPr kumimoji="1" lang="en-US" altLang="ja-JP" sz="1100" dirty="0"/>
                        <a:t>920-928</a:t>
                      </a:r>
                    </a:p>
                    <a:p>
                      <a:r>
                        <a:rPr kumimoji="1" lang="en-US" altLang="ja-JP" sz="1100" dirty="0"/>
                        <a:t>MHz</a:t>
                      </a:r>
                    </a:p>
                    <a:p>
                      <a:endParaRPr kumimoji="1" lang="en-US" altLang="ja-JP" sz="1100" dirty="0"/>
                    </a:p>
                  </a:txBody>
                  <a:tcPr/>
                </a:tc>
                <a:tc>
                  <a:txBody>
                    <a:bodyPr/>
                    <a:lstStyle/>
                    <a:p>
                      <a:r>
                        <a:rPr kumimoji="1" lang="en-US" altLang="ja-JP" sz="1100" dirty="0"/>
                        <a:t>Data rate</a:t>
                      </a:r>
                    </a:p>
                    <a:p>
                      <a:r>
                        <a:rPr kumimoji="1" lang="en-US" altLang="ja-JP" sz="1100" dirty="0"/>
                        <a:t>(kb/s)</a:t>
                      </a:r>
                      <a:endParaRPr kumimoji="1" lang="ja-JP" altLang="en-US" sz="1100" dirty="0"/>
                    </a:p>
                  </a:txBody>
                  <a:tcPr/>
                </a:tc>
                <a:tc>
                  <a:txBody>
                    <a:bodyPr/>
                    <a:lstStyle/>
                    <a:p>
                      <a:r>
                        <a:rPr kumimoji="1" lang="en-US" altLang="ja-JP" sz="1100" dirty="0"/>
                        <a:t>50</a:t>
                      </a:r>
                      <a:endParaRPr kumimoji="1" lang="ja-JP" altLang="en-US" sz="1100" dirty="0"/>
                    </a:p>
                  </a:txBody>
                  <a:tcPr/>
                </a:tc>
                <a:tc>
                  <a:txBody>
                    <a:bodyPr/>
                    <a:lstStyle/>
                    <a:p>
                      <a:r>
                        <a:rPr kumimoji="1" lang="en-US" altLang="ja-JP" sz="1100" dirty="0"/>
                        <a:t>100</a:t>
                      </a:r>
                      <a:endParaRPr kumimoji="1" lang="ja-JP" altLang="en-US" sz="1100" dirty="0"/>
                    </a:p>
                  </a:txBody>
                  <a:tcPr/>
                </a:tc>
                <a:tc>
                  <a:txBody>
                    <a:bodyPr/>
                    <a:lstStyle/>
                    <a:p>
                      <a:r>
                        <a:rPr kumimoji="1" lang="en-US" altLang="ja-JP" sz="1100" dirty="0"/>
                        <a:t>200</a:t>
                      </a:r>
                      <a:endParaRPr kumimoji="1" lang="ja-JP" altLang="en-US" sz="1100" dirty="0"/>
                    </a:p>
                  </a:txBody>
                  <a:tcPr/>
                </a:tc>
                <a:tc>
                  <a:txBody>
                    <a:bodyPr/>
                    <a:lstStyle/>
                    <a:p>
                      <a:r>
                        <a:rPr kumimoji="1" lang="en-US" altLang="ja-JP" sz="1100" dirty="0"/>
                        <a:t>400</a:t>
                      </a:r>
                      <a:endParaRPr kumimoji="1" lang="ja-JP" altLang="en-US" sz="1100" dirty="0"/>
                    </a:p>
                  </a:txBody>
                  <a:tcPr>
                    <a:lnR w="12700" cap="flat" cmpd="sng" algn="ctr">
                      <a:solidFill>
                        <a:schemeClr val="tx1"/>
                      </a:solidFill>
                      <a:prstDash val="solid"/>
                      <a:round/>
                      <a:headEnd type="none" w="med" len="med"/>
                      <a:tailEnd type="none" w="med" len="med"/>
                    </a:lnR>
                  </a:tcPr>
                </a:tc>
                <a:tc>
                  <a:txBody>
                    <a:bodyPr/>
                    <a:lstStyle/>
                    <a:p>
                      <a:endParaRPr kumimoji="1" lang="ja-JP" altLang="en-US" sz="1100" b="1" dirty="0">
                        <a:solidFill>
                          <a:schemeClr val="accent6"/>
                        </a:solidFill>
                      </a:endParaRPr>
                    </a:p>
                  </a:txBody>
                  <a:tcPr>
                    <a:lnL w="12700" cap="flat" cmpd="sng" algn="ctr">
                      <a:solidFill>
                        <a:schemeClr val="tx1"/>
                      </a:solidFill>
                      <a:prstDash val="solid"/>
                      <a:round/>
                      <a:headEnd type="none" w="med" len="med"/>
                      <a:tailEnd type="none" w="med" len="med"/>
                    </a:lnL>
                    <a:solidFill>
                      <a:schemeClr val="bg1">
                        <a:lumMod val="85000"/>
                      </a:schemeClr>
                    </a:solidFill>
                  </a:tcPr>
                </a:tc>
                <a:tc>
                  <a:txBody>
                    <a:bodyPr/>
                    <a:lstStyle/>
                    <a:p>
                      <a:endParaRPr kumimoji="1" lang="ja-JP" altLang="en-US" sz="1100" b="1" dirty="0">
                        <a:solidFill>
                          <a:schemeClr val="accent6"/>
                        </a:solidFill>
                      </a:endParaRPr>
                    </a:p>
                  </a:txBody>
                  <a:tcPr>
                    <a:solidFill>
                      <a:schemeClr val="bg1">
                        <a:lumMod val="85000"/>
                      </a:schemeClr>
                    </a:solidFill>
                  </a:tcPr>
                </a:tc>
                <a:tc>
                  <a:txBody>
                    <a:bodyPr/>
                    <a:lstStyle/>
                    <a:p>
                      <a:endParaRPr kumimoji="1" lang="ja-JP" altLang="en-US" sz="1100" b="1" dirty="0">
                        <a:solidFill>
                          <a:schemeClr val="accent6"/>
                        </a:solidFill>
                      </a:endParaRPr>
                    </a:p>
                  </a:txBody>
                  <a:tcPr>
                    <a:solidFill>
                      <a:schemeClr val="bg1">
                        <a:lumMod val="85000"/>
                      </a:schemeClr>
                    </a:solidFill>
                  </a:tcPr>
                </a:tc>
                <a:tc>
                  <a:txBody>
                    <a:bodyPr/>
                    <a:lstStyle/>
                    <a:p>
                      <a:endParaRPr kumimoji="1" lang="ja-JP" altLang="en-US" sz="1100" b="1" dirty="0">
                        <a:solidFill>
                          <a:schemeClr val="accent6"/>
                        </a:solidFill>
                      </a:endParaRPr>
                    </a:p>
                  </a:txBody>
                  <a:tcPr>
                    <a:lnR w="12700" cap="flat" cmpd="sng" algn="ctr">
                      <a:solidFill>
                        <a:schemeClr val="tx1"/>
                      </a:solid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10002"/>
                  </a:ext>
                </a:extLst>
              </a:tr>
              <a:tr h="434367">
                <a:tc vMerge="1">
                  <a:txBody>
                    <a:bodyPr/>
                    <a:lstStyle/>
                    <a:p>
                      <a:endParaRPr kumimoji="1" lang="ja-JP" altLang="en-US" sz="1100"/>
                    </a:p>
                  </a:txBody>
                  <a:tcPr/>
                </a:tc>
                <a:tc>
                  <a:txBody>
                    <a:bodyPr/>
                    <a:lstStyle/>
                    <a:p>
                      <a:r>
                        <a:rPr kumimoji="1" lang="en-US" altLang="ja-JP" sz="1100" dirty="0"/>
                        <a:t>Modulation</a:t>
                      </a:r>
                      <a:endParaRPr kumimoji="1" lang="ja-JP" altLang="en-US" sz="1100" dirty="0"/>
                    </a:p>
                  </a:txBody>
                  <a:tcPr/>
                </a:tc>
                <a:tc>
                  <a:txBody>
                    <a:bodyPr/>
                    <a:lstStyle/>
                    <a:p>
                      <a:r>
                        <a:rPr kumimoji="1" lang="en-US" altLang="ja-JP" sz="1100" dirty="0"/>
                        <a:t>2-FSK</a:t>
                      </a:r>
                      <a:endParaRPr kumimoji="1" lang="ja-JP" altLang="en-US" sz="11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t>2-FSK</a:t>
                      </a:r>
                      <a:endParaRPr kumimoji="1" lang="ja-JP" altLang="en-US" sz="1100" dirty="0"/>
                    </a:p>
                    <a:p>
                      <a:endParaRPr kumimoji="1" lang="ja-JP" altLang="en-US" sz="11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t>2-FSK</a:t>
                      </a:r>
                      <a:endParaRPr kumimoji="1" lang="ja-JP" altLang="en-US" sz="1100" dirty="0"/>
                    </a:p>
                    <a:p>
                      <a:endParaRPr kumimoji="1" lang="ja-JP" altLang="en-US" sz="11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t>4-FSK</a:t>
                      </a:r>
                      <a:endParaRPr kumimoji="1" lang="ja-JP" altLang="en-US" sz="1100" dirty="0"/>
                    </a:p>
                    <a:p>
                      <a:endParaRPr kumimoji="1" lang="ja-JP" altLang="en-US" sz="1100" dirty="0"/>
                    </a:p>
                  </a:txBody>
                  <a:tcPr>
                    <a:lnR w="12700" cap="flat" cmpd="sng" algn="ctr">
                      <a:solidFill>
                        <a:schemeClr val="tx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1" dirty="0">
                        <a:solidFill>
                          <a:schemeClr val="accent6"/>
                        </a:solidFill>
                      </a:endParaRPr>
                    </a:p>
                  </a:txBody>
                  <a:tcPr>
                    <a:lnL w="12700" cap="flat" cmpd="sng" algn="ctr">
                      <a:solidFill>
                        <a:schemeClr val="tx1"/>
                      </a:solidFill>
                      <a:prstDash val="solid"/>
                      <a:round/>
                      <a:headEnd type="none" w="med" len="med"/>
                      <a:tailEnd type="none" w="med" len="med"/>
                    </a:lnL>
                    <a:solidFill>
                      <a:schemeClr val="bg1">
                        <a:lumMod val="8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1" dirty="0">
                        <a:solidFill>
                          <a:schemeClr val="accent6"/>
                        </a:solidFill>
                      </a:endParaRPr>
                    </a:p>
                  </a:txBody>
                  <a:tcPr>
                    <a:solidFill>
                      <a:schemeClr val="bg1">
                        <a:lumMod val="8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1" dirty="0">
                        <a:solidFill>
                          <a:schemeClr val="accent6"/>
                        </a:solidFill>
                      </a:endParaRPr>
                    </a:p>
                  </a:txBody>
                  <a:tcPr>
                    <a:solidFill>
                      <a:schemeClr val="bg1">
                        <a:lumMod val="8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1" dirty="0">
                        <a:solidFill>
                          <a:schemeClr val="accent6"/>
                        </a:solidFill>
                      </a:endParaRPr>
                    </a:p>
                  </a:txBody>
                  <a:tcPr>
                    <a:lnR w="12700" cap="flat" cmpd="sng" algn="ctr">
                      <a:solidFill>
                        <a:schemeClr val="tx1"/>
                      </a:solid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10003"/>
                  </a:ext>
                </a:extLst>
              </a:tr>
              <a:tr h="605012">
                <a:tc vMerge="1">
                  <a:txBody>
                    <a:bodyPr/>
                    <a:lstStyle/>
                    <a:p>
                      <a:endParaRPr kumimoji="1" lang="ja-JP" altLang="en-US" sz="1100"/>
                    </a:p>
                  </a:txBody>
                  <a:tcPr/>
                </a:tc>
                <a:tc>
                  <a:txBody>
                    <a:bodyPr/>
                    <a:lstStyle/>
                    <a:p>
                      <a:r>
                        <a:rPr kumimoji="1" lang="en-US" altLang="ja-JP" sz="1100" dirty="0"/>
                        <a:t>Modulation index</a:t>
                      </a:r>
                      <a:endParaRPr kumimoji="1" lang="ja-JP" altLang="en-US" sz="1100" dirty="0"/>
                    </a:p>
                  </a:txBody>
                  <a:tcPr/>
                </a:tc>
                <a:tc>
                  <a:txBody>
                    <a:bodyPr/>
                    <a:lstStyle/>
                    <a:p>
                      <a:r>
                        <a:rPr kumimoji="1" lang="en-US" altLang="ja-JP" sz="1100" dirty="0"/>
                        <a:t>1.0</a:t>
                      </a:r>
                      <a:endParaRPr kumimoji="1" lang="ja-JP" altLang="en-US" sz="1100" dirty="0"/>
                    </a:p>
                  </a:txBody>
                  <a:tcPr/>
                </a:tc>
                <a:tc>
                  <a:txBody>
                    <a:bodyPr/>
                    <a:lstStyle/>
                    <a:p>
                      <a:r>
                        <a:rPr kumimoji="1" lang="en-US" altLang="ja-JP" sz="1100" dirty="0"/>
                        <a:t>1.0</a:t>
                      </a:r>
                      <a:endParaRPr kumimoji="1" lang="ja-JP" altLang="en-US" sz="1100" dirty="0"/>
                    </a:p>
                  </a:txBody>
                  <a:tcPr/>
                </a:tc>
                <a:tc>
                  <a:txBody>
                    <a:bodyPr/>
                    <a:lstStyle/>
                    <a:p>
                      <a:r>
                        <a:rPr kumimoji="1" lang="en-US" altLang="ja-JP" sz="1100" dirty="0"/>
                        <a:t>1.0</a:t>
                      </a:r>
                      <a:endParaRPr kumimoji="1" lang="ja-JP" altLang="en-US" sz="1100" dirty="0"/>
                    </a:p>
                  </a:txBody>
                  <a:tcPr/>
                </a:tc>
                <a:tc>
                  <a:txBody>
                    <a:bodyPr/>
                    <a:lstStyle/>
                    <a:p>
                      <a:r>
                        <a:rPr kumimoji="1" lang="en-US" altLang="ja-JP" sz="1100" dirty="0"/>
                        <a:t>0.33</a:t>
                      </a:r>
                      <a:endParaRPr kumimoji="1" lang="ja-JP" altLang="en-US" sz="1100" dirty="0"/>
                    </a:p>
                  </a:txBody>
                  <a:tcPr>
                    <a:lnR w="12700" cap="flat" cmpd="sng" algn="ctr">
                      <a:solidFill>
                        <a:schemeClr val="tx1"/>
                      </a:solidFill>
                      <a:prstDash val="solid"/>
                      <a:round/>
                      <a:headEnd type="none" w="med" len="med"/>
                      <a:tailEnd type="none" w="med" len="med"/>
                    </a:lnR>
                  </a:tcPr>
                </a:tc>
                <a:tc>
                  <a:txBody>
                    <a:bodyPr/>
                    <a:lstStyle/>
                    <a:p>
                      <a:endParaRPr kumimoji="1" lang="ja-JP" altLang="en-US" sz="1100" b="1" dirty="0">
                        <a:solidFill>
                          <a:schemeClr val="accent6"/>
                        </a:solidFill>
                      </a:endParaRPr>
                    </a:p>
                  </a:txBody>
                  <a:tcPr>
                    <a:lnL w="12700" cap="flat" cmpd="sng" algn="ctr">
                      <a:solidFill>
                        <a:schemeClr val="tx1"/>
                      </a:solidFill>
                      <a:prstDash val="solid"/>
                      <a:round/>
                      <a:headEnd type="none" w="med" len="med"/>
                      <a:tailEnd type="none" w="med" len="med"/>
                    </a:lnL>
                    <a:solidFill>
                      <a:schemeClr val="bg1">
                        <a:lumMod val="85000"/>
                      </a:schemeClr>
                    </a:solidFill>
                  </a:tcPr>
                </a:tc>
                <a:tc>
                  <a:txBody>
                    <a:bodyPr/>
                    <a:lstStyle/>
                    <a:p>
                      <a:endParaRPr kumimoji="1" lang="ja-JP" altLang="en-US" sz="1100" b="1" dirty="0">
                        <a:solidFill>
                          <a:schemeClr val="accent6"/>
                        </a:solidFill>
                      </a:endParaRPr>
                    </a:p>
                  </a:txBody>
                  <a:tcPr>
                    <a:solidFill>
                      <a:schemeClr val="bg1">
                        <a:lumMod val="85000"/>
                      </a:schemeClr>
                    </a:solidFill>
                  </a:tcPr>
                </a:tc>
                <a:tc>
                  <a:txBody>
                    <a:bodyPr/>
                    <a:lstStyle/>
                    <a:p>
                      <a:endParaRPr kumimoji="1" lang="ja-JP" altLang="en-US" sz="1100" b="1" dirty="0">
                        <a:solidFill>
                          <a:schemeClr val="accent6"/>
                        </a:solidFill>
                      </a:endParaRPr>
                    </a:p>
                  </a:txBody>
                  <a:tcPr>
                    <a:solidFill>
                      <a:schemeClr val="bg1">
                        <a:lumMod val="85000"/>
                      </a:schemeClr>
                    </a:solidFill>
                  </a:tcPr>
                </a:tc>
                <a:tc>
                  <a:txBody>
                    <a:bodyPr/>
                    <a:lstStyle/>
                    <a:p>
                      <a:endParaRPr kumimoji="1" lang="ja-JP" altLang="en-US" sz="1100" b="1" dirty="0">
                        <a:solidFill>
                          <a:schemeClr val="accent6"/>
                        </a:solidFill>
                      </a:endParaRPr>
                    </a:p>
                  </a:txBody>
                  <a:tcPr>
                    <a:lnR w="12700" cap="flat" cmpd="sng" algn="ctr">
                      <a:solidFill>
                        <a:schemeClr val="tx1"/>
                      </a:solid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10004"/>
                  </a:ext>
                </a:extLst>
              </a:tr>
              <a:tr h="775656">
                <a:tc vMerge="1">
                  <a:txBody>
                    <a:bodyPr/>
                    <a:lstStyle/>
                    <a:p>
                      <a:endParaRPr kumimoji="1" lang="ja-JP" altLang="en-US" sz="1100" dirty="0"/>
                    </a:p>
                  </a:txBody>
                  <a:tcPr/>
                </a:tc>
                <a:tc>
                  <a:txBody>
                    <a:bodyPr/>
                    <a:lstStyle/>
                    <a:p>
                      <a:r>
                        <a:rPr kumimoji="1" lang="en-US" altLang="ja-JP" sz="1100" dirty="0"/>
                        <a:t>Channel spacing</a:t>
                      </a:r>
                    </a:p>
                    <a:p>
                      <a:r>
                        <a:rPr kumimoji="1" lang="en-US" altLang="ja-JP" sz="1100" dirty="0"/>
                        <a:t>(kHz)</a:t>
                      </a:r>
                      <a:endParaRPr kumimoji="1" lang="ja-JP" altLang="en-US" sz="1100" dirty="0"/>
                    </a:p>
                  </a:txBody>
                  <a:tcPr/>
                </a:tc>
                <a:tc>
                  <a:txBody>
                    <a:bodyPr/>
                    <a:lstStyle/>
                    <a:p>
                      <a:r>
                        <a:rPr kumimoji="1" lang="en-US" altLang="ja-JP" sz="1100" dirty="0"/>
                        <a:t>200</a:t>
                      </a:r>
                      <a:endParaRPr kumimoji="1" lang="ja-JP" altLang="en-US" sz="1100" dirty="0"/>
                    </a:p>
                  </a:txBody>
                  <a:tcPr/>
                </a:tc>
                <a:tc>
                  <a:txBody>
                    <a:bodyPr/>
                    <a:lstStyle/>
                    <a:p>
                      <a:r>
                        <a:rPr kumimoji="1" lang="en-US" altLang="ja-JP" sz="1100" dirty="0"/>
                        <a:t>400</a:t>
                      </a:r>
                      <a:endParaRPr kumimoji="1" lang="ja-JP" altLang="en-US" sz="1100" dirty="0"/>
                    </a:p>
                  </a:txBody>
                  <a:tcPr/>
                </a:tc>
                <a:tc>
                  <a:txBody>
                    <a:bodyPr/>
                    <a:lstStyle/>
                    <a:p>
                      <a:r>
                        <a:rPr kumimoji="1" lang="en-US" altLang="ja-JP" sz="1100" dirty="0"/>
                        <a:t>600</a:t>
                      </a:r>
                      <a:endParaRPr kumimoji="1" lang="ja-JP" altLang="en-US" sz="1100" dirty="0"/>
                    </a:p>
                  </a:txBody>
                  <a:tcPr/>
                </a:tc>
                <a:tc>
                  <a:txBody>
                    <a:bodyPr/>
                    <a:lstStyle/>
                    <a:p>
                      <a:r>
                        <a:rPr kumimoji="1" lang="en-US" altLang="ja-JP" sz="1100" dirty="0"/>
                        <a:t>600</a:t>
                      </a:r>
                      <a:endParaRPr kumimoji="1" lang="ja-JP" altLang="en-US" sz="1100" dirty="0"/>
                    </a:p>
                  </a:txBody>
                  <a:tcPr>
                    <a:lnR w="12700" cap="flat" cmpd="sng" algn="ctr">
                      <a:solidFill>
                        <a:schemeClr val="tx1"/>
                      </a:solidFill>
                      <a:prstDash val="solid"/>
                      <a:round/>
                      <a:headEnd type="none" w="med" len="med"/>
                      <a:tailEnd type="none" w="med" len="med"/>
                    </a:lnR>
                  </a:tcPr>
                </a:tc>
                <a:tc>
                  <a:txBody>
                    <a:bodyPr/>
                    <a:lstStyle/>
                    <a:p>
                      <a:endParaRPr kumimoji="1" lang="ja-JP" altLang="en-US" sz="1100" b="1" dirty="0">
                        <a:solidFill>
                          <a:schemeClr val="accent6"/>
                        </a:solidFill>
                      </a:endParaRPr>
                    </a:p>
                  </a:txBody>
                  <a:tcPr>
                    <a:lnL w="12700" cap="flat" cmpd="sng" algn="ctr">
                      <a:solidFill>
                        <a:schemeClr val="tx1"/>
                      </a:solidFill>
                      <a:prstDash val="solid"/>
                      <a:round/>
                      <a:headEnd type="none" w="med" len="med"/>
                      <a:tailEnd type="none" w="med" len="med"/>
                    </a:lnL>
                    <a:solidFill>
                      <a:schemeClr val="bg1">
                        <a:lumMod val="85000"/>
                      </a:schemeClr>
                    </a:solidFill>
                  </a:tcPr>
                </a:tc>
                <a:tc>
                  <a:txBody>
                    <a:bodyPr/>
                    <a:lstStyle/>
                    <a:p>
                      <a:endParaRPr kumimoji="1" lang="en-US" altLang="ja-JP" sz="1100" b="1" dirty="0">
                        <a:solidFill>
                          <a:schemeClr val="accent6"/>
                        </a:solidFill>
                      </a:endParaRPr>
                    </a:p>
                  </a:txBody>
                  <a:tcPr>
                    <a:solidFill>
                      <a:schemeClr val="bg1">
                        <a:lumMod val="85000"/>
                      </a:schemeClr>
                    </a:solidFill>
                  </a:tcPr>
                </a:tc>
                <a:tc>
                  <a:txBody>
                    <a:bodyPr/>
                    <a:lstStyle/>
                    <a:p>
                      <a:endParaRPr kumimoji="1" lang="en-US" altLang="ja-JP" sz="1100" b="1" dirty="0">
                        <a:solidFill>
                          <a:schemeClr val="accent6"/>
                        </a:solidFill>
                      </a:endParaRPr>
                    </a:p>
                  </a:txBody>
                  <a:tcPr>
                    <a:solidFill>
                      <a:schemeClr val="bg1">
                        <a:lumMod val="85000"/>
                      </a:schemeClr>
                    </a:solidFill>
                  </a:tcPr>
                </a:tc>
                <a:tc>
                  <a:txBody>
                    <a:bodyPr/>
                    <a:lstStyle/>
                    <a:p>
                      <a:endParaRPr kumimoji="1" lang="en-US" altLang="ja-JP" sz="1100" b="1" dirty="0">
                        <a:solidFill>
                          <a:schemeClr val="accent6"/>
                        </a:solidFill>
                      </a:endParaRPr>
                    </a:p>
                  </a:txBody>
                  <a:tcPr>
                    <a:lnR w="12700" cap="flat" cmpd="sng" algn="ctr">
                      <a:solidFill>
                        <a:schemeClr val="tx1"/>
                      </a:solid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10005"/>
                  </a:ext>
                </a:extLst>
              </a:tr>
              <a:tr h="434367">
                <a:tc vMerge="1">
                  <a:txBody>
                    <a:bodyPr/>
                    <a:lstStyle/>
                    <a:p>
                      <a:endParaRPr kumimoji="1" lang="ja-JP" altLang="en-US" sz="1100" dirty="0"/>
                    </a:p>
                  </a:txBody>
                  <a:tcPr/>
                </a:tc>
                <a:tc>
                  <a:txBody>
                    <a:bodyPr/>
                    <a:lstStyle/>
                    <a:p>
                      <a:r>
                        <a:rPr kumimoji="1" lang="en-US" altLang="ja-JP" sz="1100" dirty="0"/>
                        <a:t>Standard</a:t>
                      </a:r>
                      <a:endParaRPr kumimoji="1" lang="ja-JP" altLang="en-US" sz="1100" dirty="0"/>
                    </a:p>
                  </a:txBody>
                  <a:tcPr/>
                </a:tc>
                <a:tc gridSpan="4">
                  <a:txBody>
                    <a:bodyPr/>
                    <a:lstStyle/>
                    <a:p>
                      <a:r>
                        <a:rPr kumimoji="1" lang="en-US" altLang="ja-JP" sz="1100" dirty="0"/>
                        <a:t>802.15.4-2020</a:t>
                      </a:r>
                      <a:endParaRPr kumimoji="1" lang="ja-JP" altLang="en-US" sz="1100" dirty="0"/>
                    </a:p>
                  </a:txBody>
                  <a:tcPr>
                    <a:lnR w="12700" cap="flat" cmpd="sng" algn="ctr">
                      <a:solidFill>
                        <a:schemeClr val="tx1"/>
                      </a:solidFill>
                      <a:prstDash val="solid"/>
                      <a:round/>
                      <a:headEnd type="none" w="med" len="med"/>
                      <a:tailEnd type="none" w="med" len="med"/>
                    </a:lnR>
                  </a:tcPr>
                </a:tc>
                <a:tc hMerge="1">
                  <a:txBody>
                    <a:bodyPr/>
                    <a:lstStyle/>
                    <a:p>
                      <a:endParaRPr kumimoji="1" lang="ja-JP" altLang="en-US" sz="1100"/>
                    </a:p>
                  </a:txBody>
                  <a:tcPr/>
                </a:tc>
                <a:tc hMerge="1">
                  <a:txBody>
                    <a:bodyPr/>
                    <a:lstStyle/>
                    <a:p>
                      <a:endParaRPr kumimoji="1" lang="ja-JP" altLang="en-US" sz="1100"/>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dirty="0"/>
                    </a:p>
                  </a:txBody>
                  <a:tcPr>
                    <a:lnL w="12700" cap="flat" cmpd="sng" algn="ctr">
                      <a:solidFill>
                        <a:schemeClr val="tx1"/>
                      </a:solidFill>
                      <a:prstDash val="solid"/>
                      <a:round/>
                      <a:headEnd type="none" w="med" len="med"/>
                      <a:tailEnd type="none" w="med" len="med"/>
                    </a:lnL>
                    <a:lnR w="38100" cap="flat" cmpd="sng" algn="ctr">
                      <a:solidFill>
                        <a:schemeClr val="accent6"/>
                      </a:solidFill>
                      <a:prstDash val="solid"/>
                      <a:round/>
                      <a:headEnd type="none" w="med" len="med"/>
                      <a:tailEnd type="none" w="med" len="med"/>
                    </a:lnR>
                  </a:tcPr>
                </a:tc>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1" dirty="0">
                        <a:solidFill>
                          <a:schemeClr val="accent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dirty="0"/>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dirty="0"/>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dirty="0"/>
                    </a:p>
                  </a:txBody>
                  <a:tcPr/>
                </a:tc>
                <a:extLst>
                  <a:ext uri="{0D108BD9-81ED-4DB2-BD59-A6C34878D82A}">
                    <a16:rowId xmlns:a16="http://schemas.microsoft.com/office/drawing/2014/main" val="10006"/>
                  </a:ext>
                </a:extLst>
              </a:tr>
            </a:tbl>
          </a:graphicData>
        </a:graphic>
      </p:graphicFrame>
      <p:sp>
        <p:nvSpPr>
          <p:cNvPr id="8" name="フッター プレースホルダー 2">
            <a:extLst>
              <a:ext uri="{FF2B5EF4-FFF2-40B4-BE49-F238E27FC236}">
                <a16:creationId xmlns:a16="http://schemas.microsoft.com/office/drawing/2014/main" id="{2D942974-0E5C-864E-AB49-93813E1C8707}"/>
              </a:ext>
            </a:extLst>
          </p:cNvPr>
          <p:cNvSpPr>
            <a:spLocks noGrp="1"/>
          </p:cNvSpPr>
          <p:nvPr>
            <p:ph type="ftr" sz="quarter" idx="11"/>
          </p:nvPr>
        </p:nvSpPr>
        <p:spPr>
          <a:xfrm>
            <a:off x="4860032" y="6475412"/>
            <a:ext cx="3750568" cy="184666"/>
          </a:xfrm>
        </p:spPr>
        <p:txBody>
          <a:bodyPr/>
          <a:lstStyle>
            <a:lvl1pPr>
              <a:defRPr/>
            </a:lvl1pPr>
          </a:lstStyle>
          <a:p>
            <a:r>
              <a:rPr lang="en-US" altLang="ja-JP" dirty="0"/>
              <a:t>Hiroshi Harada, Ryota Okumura (Kyoto University)</a:t>
            </a:r>
          </a:p>
        </p:txBody>
      </p:sp>
    </p:spTree>
    <p:extLst>
      <p:ext uri="{BB962C8B-B14F-4D97-AF65-F5344CB8AC3E}">
        <p14:creationId xmlns:p14="http://schemas.microsoft.com/office/powerpoint/2010/main" val="6809558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E69B437B-013B-FD4D-ABE7-8944035FB787}"/>
              </a:ext>
            </a:extLst>
          </p:cNvPr>
          <p:cNvSpPr>
            <a:spLocks noGrp="1"/>
          </p:cNvSpPr>
          <p:nvPr>
            <p:ph type="sldNum" sz="quarter" idx="12"/>
          </p:nvPr>
        </p:nvSpPr>
        <p:spPr/>
        <p:txBody>
          <a:bodyPr/>
          <a:lstStyle/>
          <a:p>
            <a:r>
              <a:rPr lang="en-US" altLang="ja-JP"/>
              <a:t>Slide </a:t>
            </a:r>
            <a:fld id="{EED9155A-5036-44B5-A27C-97F620582CD6}" type="slidenum">
              <a:rPr lang="en-US" altLang="ja-JP" smtClean="0"/>
              <a:pPr/>
              <a:t>20</a:t>
            </a:fld>
            <a:endParaRPr lang="en-US" altLang="ja-JP" dirty="0"/>
          </a:p>
        </p:txBody>
      </p:sp>
      <p:sp>
        <p:nvSpPr>
          <p:cNvPr id="4" name="日付プレースホルダー 3">
            <a:extLst>
              <a:ext uri="{FF2B5EF4-FFF2-40B4-BE49-F238E27FC236}">
                <a16:creationId xmlns:a16="http://schemas.microsoft.com/office/drawing/2014/main" id="{93EB8794-8ABB-CD40-9C1C-08AE98D408BF}"/>
              </a:ext>
            </a:extLst>
          </p:cNvPr>
          <p:cNvSpPr>
            <a:spLocks noGrp="1"/>
          </p:cNvSpPr>
          <p:nvPr>
            <p:ph type="dt" sz="half" idx="2"/>
          </p:nvPr>
        </p:nvSpPr>
        <p:spPr/>
        <p:txBody>
          <a:bodyPr/>
          <a:lstStyle/>
          <a:p>
            <a:r>
              <a:rPr lang="en-US" altLang="ja-JP"/>
              <a:t>&lt;October,2020&gt;</a:t>
            </a:r>
            <a:endParaRPr lang="en-US" altLang="ja-JP" dirty="0"/>
          </a:p>
        </p:txBody>
      </p:sp>
      <p:sp>
        <p:nvSpPr>
          <p:cNvPr id="10" name="コンテンツ プレースホルダー 2">
            <a:extLst>
              <a:ext uri="{FF2B5EF4-FFF2-40B4-BE49-F238E27FC236}">
                <a16:creationId xmlns:a16="http://schemas.microsoft.com/office/drawing/2014/main" id="{9BCF9246-A738-B94C-8AB9-4750CD10FEA7}"/>
              </a:ext>
            </a:extLst>
          </p:cNvPr>
          <p:cNvSpPr txBox="1">
            <a:spLocks/>
          </p:cNvSpPr>
          <p:nvPr/>
        </p:nvSpPr>
        <p:spPr>
          <a:xfrm>
            <a:off x="323528" y="1432843"/>
            <a:ext cx="8496944" cy="4857904"/>
          </a:xfrm>
          <a:prstGeom prst="rect">
            <a:avLst/>
          </a:prstGeom>
        </p:spPr>
        <p:txBody>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defRPr>
            </a:lvl2pPr>
            <a:lvl3pPr marL="1085850" indent="-228600" algn="l" rtl="0" eaLnBrk="1" fontAlgn="base" hangingPunct="1">
              <a:spcBef>
                <a:spcPct val="20000"/>
              </a:spcBef>
              <a:spcAft>
                <a:spcPct val="0"/>
              </a:spcAft>
              <a:buChar char="•"/>
              <a:defRPr kumimoji="1" sz="2400">
                <a:solidFill>
                  <a:schemeClr val="tx1"/>
                </a:solidFill>
                <a:latin typeface="+mn-lt"/>
              </a:defRPr>
            </a:lvl3pPr>
            <a:lvl4pPr marL="1428750" indent="-228600" algn="l" rtl="0" eaLnBrk="1" fontAlgn="base" hangingPunct="1">
              <a:spcBef>
                <a:spcPct val="20000"/>
              </a:spcBef>
              <a:spcAft>
                <a:spcPct val="0"/>
              </a:spcAft>
              <a:buChar char="–"/>
              <a:defRPr kumimoji="1" sz="2000">
                <a:solidFill>
                  <a:schemeClr val="tx1"/>
                </a:solidFill>
                <a:latin typeface="+mn-lt"/>
              </a:defRPr>
            </a:lvl4pPr>
            <a:lvl5pPr marL="1771650" indent="-228600" algn="l" rtl="0" eaLnBrk="1" fontAlgn="base" hangingPunct="1">
              <a:spcBef>
                <a:spcPct val="20000"/>
              </a:spcBef>
              <a:spcAft>
                <a:spcPct val="0"/>
              </a:spcAft>
              <a:buChar char="•"/>
              <a:defRPr kumimoji="1" sz="2000">
                <a:solidFill>
                  <a:schemeClr val="tx1"/>
                </a:solidFill>
                <a:latin typeface="+mn-lt"/>
              </a:defRPr>
            </a:lvl5pPr>
            <a:lvl6pPr marL="2228850" indent="-228600" algn="l" rtl="0" eaLnBrk="1" fontAlgn="base" hangingPunct="1">
              <a:spcBef>
                <a:spcPct val="20000"/>
              </a:spcBef>
              <a:spcAft>
                <a:spcPct val="0"/>
              </a:spcAft>
              <a:buChar char="•"/>
              <a:defRPr kumimoji="1" sz="2000">
                <a:solidFill>
                  <a:schemeClr val="tx1"/>
                </a:solidFill>
                <a:latin typeface="+mn-lt"/>
              </a:defRPr>
            </a:lvl6pPr>
            <a:lvl7pPr marL="2686050" indent="-228600" algn="l" rtl="0" eaLnBrk="1" fontAlgn="base" hangingPunct="1">
              <a:spcBef>
                <a:spcPct val="20000"/>
              </a:spcBef>
              <a:spcAft>
                <a:spcPct val="0"/>
              </a:spcAft>
              <a:buChar char="•"/>
              <a:defRPr kumimoji="1" sz="2000">
                <a:solidFill>
                  <a:schemeClr val="tx1"/>
                </a:solidFill>
                <a:latin typeface="+mn-lt"/>
              </a:defRPr>
            </a:lvl7pPr>
            <a:lvl8pPr marL="3143250" indent="-228600" algn="l" rtl="0" eaLnBrk="1" fontAlgn="base" hangingPunct="1">
              <a:spcBef>
                <a:spcPct val="20000"/>
              </a:spcBef>
              <a:spcAft>
                <a:spcPct val="0"/>
              </a:spcAft>
              <a:buChar char="•"/>
              <a:defRPr kumimoji="1" sz="2000">
                <a:solidFill>
                  <a:schemeClr val="tx1"/>
                </a:solidFill>
                <a:latin typeface="+mn-lt"/>
              </a:defRPr>
            </a:lvl8pPr>
            <a:lvl9pPr marL="3600450" indent="-228600" algn="l" rtl="0" eaLnBrk="1" fontAlgn="base" hangingPunct="1">
              <a:spcBef>
                <a:spcPct val="20000"/>
              </a:spcBef>
              <a:spcAft>
                <a:spcPct val="0"/>
              </a:spcAft>
              <a:buChar char="•"/>
              <a:defRPr kumimoji="1" sz="2000">
                <a:solidFill>
                  <a:schemeClr val="tx1"/>
                </a:solidFill>
                <a:latin typeface="+mn-lt"/>
              </a:defRPr>
            </a:lvl9pPr>
          </a:lstStyle>
          <a:p>
            <a:r>
              <a:rPr lang="en-US" altLang="ja-JP" sz="2400" b="1" kern="0" dirty="0">
                <a:solidFill>
                  <a:schemeClr val="accent2"/>
                </a:solidFill>
              </a:rPr>
              <a:t>Smaller channel spacing in high-speed FSK (N&lt;5)</a:t>
            </a:r>
          </a:p>
          <a:p>
            <a:pPr lvl="1"/>
            <a:r>
              <a:rPr lang="en-US" altLang="ja-JP" sz="2000" kern="0" dirty="0"/>
              <a:t>Enough interference avoidance performance can be expected</a:t>
            </a:r>
          </a:p>
          <a:p>
            <a:pPr lvl="2"/>
            <a:r>
              <a:rPr lang="en-US" altLang="ja-JP" sz="1600" kern="0" dirty="0"/>
              <a:t>Interference from neighboring channels becomes larger</a:t>
            </a:r>
          </a:p>
          <a:p>
            <a:pPr lvl="2"/>
            <a:r>
              <a:rPr lang="en-US" altLang="ja-JP" sz="1600" kern="0" dirty="0"/>
              <a:t>But </a:t>
            </a:r>
            <a:r>
              <a:rPr lang="en-US" altLang="ja-JP" sz="1600" kern="0" dirty="0">
                <a:solidFill>
                  <a:schemeClr val="accent2"/>
                </a:solidFill>
              </a:rPr>
              <a:t>shorter packet by high-speed FSK makes easy to avoid interference in the time domain</a:t>
            </a:r>
          </a:p>
          <a:p>
            <a:pPr lvl="2"/>
            <a:endParaRPr lang="en-US" altLang="ja-JP" sz="2000" kern="0" dirty="0"/>
          </a:p>
          <a:p>
            <a:endParaRPr lang="ja-JP" altLang="en-US" sz="2800" kern="0"/>
          </a:p>
        </p:txBody>
      </p:sp>
      <p:sp>
        <p:nvSpPr>
          <p:cNvPr id="11" name="Rectangle 2">
            <a:extLst>
              <a:ext uri="{FF2B5EF4-FFF2-40B4-BE49-F238E27FC236}">
                <a16:creationId xmlns:a16="http://schemas.microsoft.com/office/drawing/2014/main" id="{1FEF8BFA-4446-D34C-81B6-ACFA41415F36}"/>
              </a:ext>
            </a:extLst>
          </p:cNvPr>
          <p:cNvSpPr txBox="1">
            <a:spLocks noChangeArrowheads="1"/>
          </p:cNvSpPr>
          <p:nvPr/>
        </p:nvSpPr>
        <p:spPr>
          <a:xfrm>
            <a:off x="70777" y="685800"/>
            <a:ext cx="8965719" cy="654968"/>
          </a:xfrm>
          <a:prstGeom prst="rect">
            <a:avLst/>
          </a:prstGeom>
          <a:ln/>
        </p:spPr>
        <p:txBody>
          <a:bodyPr/>
          <a:lstStyle>
            <a:lvl1pPr algn="ctr" rtl="0" eaLnBrk="1" fontAlgn="base" hangingPunct="1">
              <a:spcBef>
                <a:spcPct val="0"/>
              </a:spcBef>
              <a:spcAft>
                <a:spcPct val="0"/>
              </a:spcAft>
              <a:defRPr kumimoji="1" sz="3600">
                <a:solidFill>
                  <a:schemeClr val="tx2"/>
                </a:solidFill>
                <a:latin typeface="+mj-lt"/>
                <a:ea typeface="+mj-ea"/>
                <a:cs typeface="+mj-cs"/>
              </a:defRPr>
            </a:lvl1pPr>
            <a:lvl2pPr algn="ctr" rtl="0" eaLnBrk="1" fontAlgn="base" hangingPunct="1">
              <a:spcBef>
                <a:spcPct val="0"/>
              </a:spcBef>
              <a:spcAft>
                <a:spcPct val="0"/>
              </a:spcAft>
              <a:defRPr kumimoji="1" sz="3600">
                <a:solidFill>
                  <a:schemeClr val="tx2"/>
                </a:solidFill>
                <a:latin typeface="Times New Roman" pitchFamily="18" charset="0"/>
              </a:defRPr>
            </a:lvl2pPr>
            <a:lvl3pPr algn="ctr" rtl="0" eaLnBrk="1" fontAlgn="base" hangingPunct="1">
              <a:spcBef>
                <a:spcPct val="0"/>
              </a:spcBef>
              <a:spcAft>
                <a:spcPct val="0"/>
              </a:spcAft>
              <a:defRPr kumimoji="1" sz="3600">
                <a:solidFill>
                  <a:schemeClr val="tx2"/>
                </a:solidFill>
                <a:latin typeface="Times New Roman" pitchFamily="18" charset="0"/>
              </a:defRPr>
            </a:lvl3pPr>
            <a:lvl4pPr algn="ctr" rtl="0" eaLnBrk="1" fontAlgn="base" hangingPunct="1">
              <a:spcBef>
                <a:spcPct val="0"/>
              </a:spcBef>
              <a:spcAft>
                <a:spcPct val="0"/>
              </a:spcAft>
              <a:defRPr kumimoji="1" sz="3600">
                <a:solidFill>
                  <a:schemeClr val="tx2"/>
                </a:solidFill>
                <a:latin typeface="Times New Roman" pitchFamily="18" charset="0"/>
              </a:defRPr>
            </a:lvl4pPr>
            <a:lvl5pPr algn="ctr" rtl="0" eaLnBrk="1" fontAlgn="base" hangingPunct="1">
              <a:spcBef>
                <a:spcPct val="0"/>
              </a:spcBef>
              <a:spcAft>
                <a:spcPct val="0"/>
              </a:spcAft>
              <a:defRPr kumimoji="1" sz="3600">
                <a:solidFill>
                  <a:schemeClr val="tx2"/>
                </a:solidFill>
                <a:latin typeface="Times New Roman" pitchFamily="18" charset="0"/>
              </a:defRPr>
            </a:lvl5pPr>
            <a:lvl6pPr marL="457200" algn="ctr" rtl="0" eaLnBrk="1" fontAlgn="base" hangingPunct="1">
              <a:spcBef>
                <a:spcPct val="0"/>
              </a:spcBef>
              <a:spcAft>
                <a:spcPct val="0"/>
              </a:spcAft>
              <a:defRPr kumimoji="1" sz="3600">
                <a:solidFill>
                  <a:schemeClr val="tx2"/>
                </a:solidFill>
                <a:latin typeface="Times New Roman" pitchFamily="18" charset="0"/>
              </a:defRPr>
            </a:lvl6pPr>
            <a:lvl7pPr marL="914400" algn="ctr" rtl="0" eaLnBrk="1" fontAlgn="base" hangingPunct="1">
              <a:spcBef>
                <a:spcPct val="0"/>
              </a:spcBef>
              <a:spcAft>
                <a:spcPct val="0"/>
              </a:spcAft>
              <a:defRPr kumimoji="1" sz="3600">
                <a:solidFill>
                  <a:schemeClr val="tx2"/>
                </a:solidFill>
                <a:latin typeface="Times New Roman" pitchFamily="18" charset="0"/>
              </a:defRPr>
            </a:lvl7pPr>
            <a:lvl8pPr marL="1371600" algn="ctr" rtl="0" eaLnBrk="1" fontAlgn="base" hangingPunct="1">
              <a:spcBef>
                <a:spcPct val="0"/>
              </a:spcBef>
              <a:spcAft>
                <a:spcPct val="0"/>
              </a:spcAft>
              <a:defRPr kumimoji="1" sz="3600">
                <a:solidFill>
                  <a:schemeClr val="tx2"/>
                </a:solidFill>
                <a:latin typeface="Times New Roman" pitchFamily="18" charset="0"/>
              </a:defRPr>
            </a:lvl8pPr>
            <a:lvl9pPr marL="1828800" algn="ctr" rtl="0" eaLnBrk="1" fontAlgn="base" hangingPunct="1">
              <a:spcBef>
                <a:spcPct val="0"/>
              </a:spcBef>
              <a:spcAft>
                <a:spcPct val="0"/>
              </a:spcAft>
              <a:defRPr kumimoji="1" sz="3600">
                <a:solidFill>
                  <a:schemeClr val="tx2"/>
                </a:solidFill>
                <a:latin typeface="Times New Roman" pitchFamily="18" charset="0"/>
              </a:defRPr>
            </a:lvl9pPr>
          </a:lstStyle>
          <a:p>
            <a:r>
              <a:rPr lang="en" altLang="ja-JP" sz="3200" dirty="0">
                <a:latin typeface="+mn-lt"/>
              </a:rPr>
              <a:t>Proposed Channel Spacing</a:t>
            </a:r>
          </a:p>
        </p:txBody>
      </p:sp>
      <p:pic>
        <p:nvPicPr>
          <p:cNvPr id="13" name="図 12">
            <a:extLst>
              <a:ext uri="{FF2B5EF4-FFF2-40B4-BE49-F238E27FC236}">
                <a16:creationId xmlns:a16="http://schemas.microsoft.com/office/drawing/2014/main" id="{3E901741-D514-8140-B189-630DCB2CC1CC}"/>
              </a:ext>
            </a:extLst>
          </p:cNvPr>
          <p:cNvPicPr>
            <a:picLocks noChangeAspect="1"/>
          </p:cNvPicPr>
          <p:nvPr/>
        </p:nvPicPr>
        <p:blipFill rotWithShape="1">
          <a:blip r:embed="rId3">
            <a:extLst>
              <a:ext uri="{28A0092B-C50C-407E-A947-70E740481C1C}">
                <a14:useLocalDpi xmlns:a14="http://schemas.microsoft.com/office/drawing/2010/main" val="0"/>
              </a:ext>
            </a:extLst>
          </a:blip>
          <a:srcRect t="43826" b="5208"/>
          <a:stretch/>
        </p:blipFill>
        <p:spPr>
          <a:xfrm>
            <a:off x="4716016" y="3425045"/>
            <a:ext cx="4266077" cy="2954079"/>
          </a:xfrm>
          <a:prstGeom prst="rect">
            <a:avLst/>
          </a:prstGeom>
        </p:spPr>
      </p:pic>
      <p:pic>
        <p:nvPicPr>
          <p:cNvPr id="14" name="図 13">
            <a:extLst>
              <a:ext uri="{FF2B5EF4-FFF2-40B4-BE49-F238E27FC236}">
                <a16:creationId xmlns:a16="http://schemas.microsoft.com/office/drawing/2014/main" id="{DB912BEA-C385-0A4B-86BD-896315D7C7BE}"/>
              </a:ext>
            </a:extLst>
          </p:cNvPr>
          <p:cNvPicPr>
            <a:picLocks noChangeAspect="1"/>
          </p:cNvPicPr>
          <p:nvPr/>
        </p:nvPicPr>
        <p:blipFill rotWithShape="1">
          <a:blip r:embed="rId3">
            <a:extLst>
              <a:ext uri="{28A0092B-C50C-407E-A947-70E740481C1C}">
                <a14:useLocalDpi xmlns:a14="http://schemas.microsoft.com/office/drawing/2010/main" val="0"/>
              </a:ext>
            </a:extLst>
          </a:blip>
          <a:srcRect b="56173"/>
          <a:stretch/>
        </p:blipFill>
        <p:spPr>
          <a:xfrm>
            <a:off x="323611" y="3631970"/>
            <a:ext cx="4266077" cy="2540230"/>
          </a:xfrm>
          <a:prstGeom prst="rect">
            <a:avLst/>
          </a:prstGeom>
        </p:spPr>
      </p:pic>
      <p:sp>
        <p:nvSpPr>
          <p:cNvPr id="5" name="右矢印 4">
            <a:extLst>
              <a:ext uri="{FF2B5EF4-FFF2-40B4-BE49-F238E27FC236}">
                <a16:creationId xmlns:a16="http://schemas.microsoft.com/office/drawing/2014/main" id="{FAA21B46-6C0D-D848-85F0-1BA5B81D9F05}"/>
              </a:ext>
            </a:extLst>
          </p:cNvPr>
          <p:cNvSpPr/>
          <p:nvPr/>
        </p:nvSpPr>
        <p:spPr bwMode="auto">
          <a:xfrm>
            <a:off x="4067944" y="4725144"/>
            <a:ext cx="485692" cy="642561"/>
          </a:xfrm>
          <a:prstGeom prst="rightArrow">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200" b="0" i="0" u="none" strike="noStrike" cap="none" normalizeH="0" baseline="0">
              <a:ln>
                <a:noFill/>
              </a:ln>
              <a:solidFill>
                <a:schemeClr val="tx1"/>
              </a:solidFill>
              <a:effectLst/>
              <a:latin typeface="Times New Roman" pitchFamily="18" charset="0"/>
            </a:endParaRPr>
          </a:p>
        </p:txBody>
      </p:sp>
      <p:sp>
        <p:nvSpPr>
          <p:cNvPr id="15" name="フッター プレースホルダー 2">
            <a:extLst>
              <a:ext uri="{FF2B5EF4-FFF2-40B4-BE49-F238E27FC236}">
                <a16:creationId xmlns:a16="http://schemas.microsoft.com/office/drawing/2014/main" id="{D8BC966F-4DB6-1C44-9F55-DA982D2D745E}"/>
              </a:ext>
            </a:extLst>
          </p:cNvPr>
          <p:cNvSpPr>
            <a:spLocks noGrp="1"/>
          </p:cNvSpPr>
          <p:nvPr>
            <p:ph type="ftr" sz="quarter" idx="11"/>
          </p:nvPr>
        </p:nvSpPr>
        <p:spPr>
          <a:xfrm>
            <a:off x="4860032" y="6475412"/>
            <a:ext cx="3750568" cy="184666"/>
          </a:xfrm>
        </p:spPr>
        <p:txBody>
          <a:bodyPr/>
          <a:lstStyle>
            <a:lvl1pPr>
              <a:defRPr/>
            </a:lvl1pPr>
          </a:lstStyle>
          <a:p>
            <a:r>
              <a:rPr lang="en-US" altLang="ja-JP" dirty="0"/>
              <a:t>Hiroshi Harada, Ryota Okumura (Kyoto University)</a:t>
            </a:r>
          </a:p>
        </p:txBody>
      </p:sp>
    </p:spTree>
    <p:extLst>
      <p:ext uri="{BB962C8B-B14F-4D97-AF65-F5344CB8AC3E}">
        <p14:creationId xmlns:p14="http://schemas.microsoft.com/office/powerpoint/2010/main" val="10565199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E69B437B-013B-FD4D-ABE7-8944035FB787}"/>
              </a:ext>
            </a:extLst>
          </p:cNvPr>
          <p:cNvSpPr>
            <a:spLocks noGrp="1"/>
          </p:cNvSpPr>
          <p:nvPr>
            <p:ph type="sldNum" sz="quarter" idx="12"/>
          </p:nvPr>
        </p:nvSpPr>
        <p:spPr/>
        <p:txBody>
          <a:bodyPr/>
          <a:lstStyle/>
          <a:p>
            <a:r>
              <a:rPr lang="en-US" altLang="ja-JP"/>
              <a:t>Slide </a:t>
            </a:r>
            <a:fld id="{EED9155A-5036-44B5-A27C-97F620582CD6}" type="slidenum">
              <a:rPr lang="en-US" altLang="ja-JP" smtClean="0"/>
              <a:pPr/>
              <a:t>21</a:t>
            </a:fld>
            <a:endParaRPr lang="en-US" altLang="ja-JP" dirty="0"/>
          </a:p>
        </p:txBody>
      </p:sp>
      <p:sp>
        <p:nvSpPr>
          <p:cNvPr id="4" name="日付プレースホルダー 3">
            <a:extLst>
              <a:ext uri="{FF2B5EF4-FFF2-40B4-BE49-F238E27FC236}">
                <a16:creationId xmlns:a16="http://schemas.microsoft.com/office/drawing/2014/main" id="{93EB8794-8ABB-CD40-9C1C-08AE98D408BF}"/>
              </a:ext>
            </a:extLst>
          </p:cNvPr>
          <p:cNvSpPr>
            <a:spLocks noGrp="1"/>
          </p:cNvSpPr>
          <p:nvPr>
            <p:ph type="dt" sz="half" idx="2"/>
          </p:nvPr>
        </p:nvSpPr>
        <p:spPr/>
        <p:txBody>
          <a:bodyPr/>
          <a:lstStyle/>
          <a:p>
            <a:r>
              <a:rPr lang="en-US" altLang="ja-JP"/>
              <a:t>&lt;October,2020&gt;</a:t>
            </a:r>
            <a:endParaRPr lang="en-US" altLang="ja-JP" dirty="0"/>
          </a:p>
        </p:txBody>
      </p:sp>
      <p:sp>
        <p:nvSpPr>
          <p:cNvPr id="11" name="Rectangle 2">
            <a:extLst>
              <a:ext uri="{FF2B5EF4-FFF2-40B4-BE49-F238E27FC236}">
                <a16:creationId xmlns:a16="http://schemas.microsoft.com/office/drawing/2014/main" id="{1FEF8BFA-4446-D34C-81B6-ACFA41415F36}"/>
              </a:ext>
            </a:extLst>
          </p:cNvPr>
          <p:cNvSpPr txBox="1">
            <a:spLocks noChangeArrowheads="1"/>
          </p:cNvSpPr>
          <p:nvPr/>
        </p:nvSpPr>
        <p:spPr>
          <a:xfrm>
            <a:off x="70777" y="685800"/>
            <a:ext cx="8965719" cy="654968"/>
          </a:xfrm>
          <a:prstGeom prst="rect">
            <a:avLst/>
          </a:prstGeom>
          <a:ln/>
        </p:spPr>
        <p:txBody>
          <a:bodyPr/>
          <a:lstStyle>
            <a:lvl1pPr algn="ctr" rtl="0" eaLnBrk="1" fontAlgn="base" hangingPunct="1">
              <a:spcBef>
                <a:spcPct val="0"/>
              </a:spcBef>
              <a:spcAft>
                <a:spcPct val="0"/>
              </a:spcAft>
              <a:defRPr kumimoji="1" sz="3600">
                <a:solidFill>
                  <a:schemeClr val="tx2"/>
                </a:solidFill>
                <a:latin typeface="+mj-lt"/>
                <a:ea typeface="+mj-ea"/>
                <a:cs typeface="+mj-cs"/>
              </a:defRPr>
            </a:lvl1pPr>
            <a:lvl2pPr algn="ctr" rtl="0" eaLnBrk="1" fontAlgn="base" hangingPunct="1">
              <a:spcBef>
                <a:spcPct val="0"/>
              </a:spcBef>
              <a:spcAft>
                <a:spcPct val="0"/>
              </a:spcAft>
              <a:defRPr kumimoji="1" sz="3600">
                <a:solidFill>
                  <a:schemeClr val="tx2"/>
                </a:solidFill>
                <a:latin typeface="Times New Roman" pitchFamily="18" charset="0"/>
              </a:defRPr>
            </a:lvl2pPr>
            <a:lvl3pPr algn="ctr" rtl="0" eaLnBrk="1" fontAlgn="base" hangingPunct="1">
              <a:spcBef>
                <a:spcPct val="0"/>
              </a:spcBef>
              <a:spcAft>
                <a:spcPct val="0"/>
              </a:spcAft>
              <a:defRPr kumimoji="1" sz="3600">
                <a:solidFill>
                  <a:schemeClr val="tx2"/>
                </a:solidFill>
                <a:latin typeface="Times New Roman" pitchFamily="18" charset="0"/>
              </a:defRPr>
            </a:lvl3pPr>
            <a:lvl4pPr algn="ctr" rtl="0" eaLnBrk="1" fontAlgn="base" hangingPunct="1">
              <a:spcBef>
                <a:spcPct val="0"/>
              </a:spcBef>
              <a:spcAft>
                <a:spcPct val="0"/>
              </a:spcAft>
              <a:defRPr kumimoji="1" sz="3600">
                <a:solidFill>
                  <a:schemeClr val="tx2"/>
                </a:solidFill>
                <a:latin typeface="Times New Roman" pitchFamily="18" charset="0"/>
              </a:defRPr>
            </a:lvl4pPr>
            <a:lvl5pPr algn="ctr" rtl="0" eaLnBrk="1" fontAlgn="base" hangingPunct="1">
              <a:spcBef>
                <a:spcPct val="0"/>
              </a:spcBef>
              <a:spcAft>
                <a:spcPct val="0"/>
              </a:spcAft>
              <a:defRPr kumimoji="1" sz="3600">
                <a:solidFill>
                  <a:schemeClr val="tx2"/>
                </a:solidFill>
                <a:latin typeface="Times New Roman" pitchFamily="18" charset="0"/>
              </a:defRPr>
            </a:lvl5pPr>
            <a:lvl6pPr marL="457200" algn="ctr" rtl="0" eaLnBrk="1" fontAlgn="base" hangingPunct="1">
              <a:spcBef>
                <a:spcPct val="0"/>
              </a:spcBef>
              <a:spcAft>
                <a:spcPct val="0"/>
              </a:spcAft>
              <a:defRPr kumimoji="1" sz="3600">
                <a:solidFill>
                  <a:schemeClr val="tx2"/>
                </a:solidFill>
                <a:latin typeface="Times New Roman" pitchFamily="18" charset="0"/>
              </a:defRPr>
            </a:lvl6pPr>
            <a:lvl7pPr marL="914400" algn="ctr" rtl="0" eaLnBrk="1" fontAlgn="base" hangingPunct="1">
              <a:spcBef>
                <a:spcPct val="0"/>
              </a:spcBef>
              <a:spcAft>
                <a:spcPct val="0"/>
              </a:spcAft>
              <a:defRPr kumimoji="1" sz="3600">
                <a:solidFill>
                  <a:schemeClr val="tx2"/>
                </a:solidFill>
                <a:latin typeface="Times New Roman" pitchFamily="18" charset="0"/>
              </a:defRPr>
            </a:lvl7pPr>
            <a:lvl8pPr marL="1371600" algn="ctr" rtl="0" eaLnBrk="1" fontAlgn="base" hangingPunct="1">
              <a:spcBef>
                <a:spcPct val="0"/>
              </a:spcBef>
              <a:spcAft>
                <a:spcPct val="0"/>
              </a:spcAft>
              <a:defRPr kumimoji="1" sz="3600">
                <a:solidFill>
                  <a:schemeClr val="tx2"/>
                </a:solidFill>
                <a:latin typeface="Times New Roman" pitchFamily="18" charset="0"/>
              </a:defRPr>
            </a:lvl8pPr>
            <a:lvl9pPr marL="1828800" algn="ctr" rtl="0" eaLnBrk="1" fontAlgn="base" hangingPunct="1">
              <a:spcBef>
                <a:spcPct val="0"/>
              </a:spcBef>
              <a:spcAft>
                <a:spcPct val="0"/>
              </a:spcAft>
              <a:defRPr kumimoji="1" sz="3600">
                <a:solidFill>
                  <a:schemeClr val="tx2"/>
                </a:solidFill>
                <a:latin typeface="Times New Roman" pitchFamily="18" charset="0"/>
              </a:defRPr>
            </a:lvl9pPr>
          </a:lstStyle>
          <a:p>
            <a:r>
              <a:rPr lang="en" altLang="ja-JP" sz="3200" dirty="0">
                <a:latin typeface="+mn-lt"/>
              </a:rPr>
              <a:t>Simulation Model</a:t>
            </a:r>
          </a:p>
        </p:txBody>
      </p:sp>
      <p:sp>
        <p:nvSpPr>
          <p:cNvPr id="16" name="コンテンツ プレースホルダー 2">
            <a:extLst>
              <a:ext uri="{FF2B5EF4-FFF2-40B4-BE49-F238E27FC236}">
                <a16:creationId xmlns:a16="http://schemas.microsoft.com/office/drawing/2014/main" id="{F1768A7B-7C00-E349-ABA1-0AFC503DE845}"/>
              </a:ext>
            </a:extLst>
          </p:cNvPr>
          <p:cNvSpPr txBox="1">
            <a:spLocks/>
          </p:cNvSpPr>
          <p:nvPr/>
        </p:nvSpPr>
        <p:spPr>
          <a:xfrm>
            <a:off x="323528" y="1432843"/>
            <a:ext cx="8496944" cy="4857904"/>
          </a:xfrm>
          <a:prstGeom prst="rect">
            <a:avLst/>
          </a:prstGeom>
        </p:spPr>
        <p:txBody>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defRPr>
            </a:lvl2pPr>
            <a:lvl3pPr marL="1085850" indent="-228600" algn="l" rtl="0" eaLnBrk="1" fontAlgn="base" hangingPunct="1">
              <a:spcBef>
                <a:spcPct val="20000"/>
              </a:spcBef>
              <a:spcAft>
                <a:spcPct val="0"/>
              </a:spcAft>
              <a:buChar char="•"/>
              <a:defRPr kumimoji="1" sz="2400">
                <a:solidFill>
                  <a:schemeClr val="tx1"/>
                </a:solidFill>
                <a:latin typeface="+mn-lt"/>
              </a:defRPr>
            </a:lvl3pPr>
            <a:lvl4pPr marL="1428750" indent="-228600" algn="l" rtl="0" eaLnBrk="1" fontAlgn="base" hangingPunct="1">
              <a:spcBef>
                <a:spcPct val="20000"/>
              </a:spcBef>
              <a:spcAft>
                <a:spcPct val="0"/>
              </a:spcAft>
              <a:buChar char="–"/>
              <a:defRPr kumimoji="1" sz="2000">
                <a:solidFill>
                  <a:schemeClr val="tx1"/>
                </a:solidFill>
                <a:latin typeface="+mn-lt"/>
              </a:defRPr>
            </a:lvl4pPr>
            <a:lvl5pPr marL="1771650" indent="-228600" algn="l" rtl="0" eaLnBrk="1" fontAlgn="base" hangingPunct="1">
              <a:spcBef>
                <a:spcPct val="20000"/>
              </a:spcBef>
              <a:spcAft>
                <a:spcPct val="0"/>
              </a:spcAft>
              <a:buChar char="•"/>
              <a:defRPr kumimoji="1" sz="2000">
                <a:solidFill>
                  <a:schemeClr val="tx1"/>
                </a:solidFill>
                <a:latin typeface="+mn-lt"/>
              </a:defRPr>
            </a:lvl5pPr>
            <a:lvl6pPr marL="2228850" indent="-228600" algn="l" rtl="0" eaLnBrk="1" fontAlgn="base" hangingPunct="1">
              <a:spcBef>
                <a:spcPct val="20000"/>
              </a:spcBef>
              <a:spcAft>
                <a:spcPct val="0"/>
              </a:spcAft>
              <a:buChar char="•"/>
              <a:defRPr kumimoji="1" sz="2000">
                <a:solidFill>
                  <a:schemeClr val="tx1"/>
                </a:solidFill>
                <a:latin typeface="+mn-lt"/>
              </a:defRPr>
            </a:lvl6pPr>
            <a:lvl7pPr marL="2686050" indent="-228600" algn="l" rtl="0" eaLnBrk="1" fontAlgn="base" hangingPunct="1">
              <a:spcBef>
                <a:spcPct val="20000"/>
              </a:spcBef>
              <a:spcAft>
                <a:spcPct val="0"/>
              </a:spcAft>
              <a:buChar char="•"/>
              <a:defRPr kumimoji="1" sz="2000">
                <a:solidFill>
                  <a:schemeClr val="tx1"/>
                </a:solidFill>
                <a:latin typeface="+mn-lt"/>
              </a:defRPr>
            </a:lvl7pPr>
            <a:lvl8pPr marL="3143250" indent="-228600" algn="l" rtl="0" eaLnBrk="1" fontAlgn="base" hangingPunct="1">
              <a:spcBef>
                <a:spcPct val="20000"/>
              </a:spcBef>
              <a:spcAft>
                <a:spcPct val="0"/>
              </a:spcAft>
              <a:buChar char="•"/>
              <a:defRPr kumimoji="1" sz="2000">
                <a:solidFill>
                  <a:schemeClr val="tx1"/>
                </a:solidFill>
                <a:latin typeface="+mn-lt"/>
              </a:defRPr>
            </a:lvl8pPr>
            <a:lvl9pPr marL="3600450" indent="-228600" algn="l" rtl="0" eaLnBrk="1" fontAlgn="base" hangingPunct="1">
              <a:spcBef>
                <a:spcPct val="20000"/>
              </a:spcBef>
              <a:spcAft>
                <a:spcPct val="0"/>
              </a:spcAft>
              <a:buChar char="•"/>
              <a:defRPr kumimoji="1" sz="2000">
                <a:solidFill>
                  <a:schemeClr val="tx1"/>
                </a:solidFill>
                <a:latin typeface="+mn-lt"/>
              </a:defRPr>
            </a:lvl9pPr>
          </a:lstStyle>
          <a:p>
            <a:pPr lvl="1"/>
            <a:r>
              <a:rPr lang="en-US" altLang="ja-JP" sz="2000" kern="0" dirty="0"/>
              <a:t>Each router independently generates packets according to the Poisson distribution</a:t>
            </a:r>
            <a:endParaRPr lang="en-US" altLang="ja-JP" sz="2400" kern="0" dirty="0"/>
          </a:p>
          <a:p>
            <a:pPr lvl="2"/>
            <a:r>
              <a:rPr lang="en-US" altLang="ja-JP" sz="1600" kern="0" dirty="0"/>
              <a:t>𝜆 : mean packet generation rate</a:t>
            </a:r>
            <a:endParaRPr lang="en-US" altLang="ja-JP" sz="2400" kern="0" dirty="0"/>
          </a:p>
          <a:p>
            <a:pPr lvl="1"/>
            <a:r>
              <a:rPr lang="en-US" altLang="ja-JP" sz="2000" kern="0" dirty="0"/>
              <a:t>A node whose 𝑛 is one less than own 𝑛 on a straight line toward BR is selected as a relay node</a:t>
            </a:r>
            <a:endParaRPr lang="en-US" altLang="ja-JP" sz="2400" kern="0" dirty="0"/>
          </a:p>
          <a:p>
            <a:pPr lvl="2"/>
            <a:r>
              <a:rPr lang="en-US" altLang="ja-JP" sz="1600" kern="0" dirty="0"/>
              <a:t>𝑛 : predetermined number of transfers toward BR</a:t>
            </a:r>
          </a:p>
          <a:p>
            <a:endParaRPr lang="en-US" altLang="ja-JP" sz="2400" kern="0" dirty="0"/>
          </a:p>
          <a:p>
            <a:pPr lvl="2"/>
            <a:endParaRPr lang="en-US" altLang="ja-JP" sz="2000" kern="0" dirty="0"/>
          </a:p>
          <a:p>
            <a:endParaRPr lang="ja-JP" altLang="en-US" sz="2800" kern="0"/>
          </a:p>
        </p:txBody>
      </p:sp>
      <p:pic>
        <p:nvPicPr>
          <p:cNvPr id="17" name="図 16">
            <a:extLst>
              <a:ext uri="{FF2B5EF4-FFF2-40B4-BE49-F238E27FC236}">
                <a16:creationId xmlns:a16="http://schemas.microsoft.com/office/drawing/2014/main" id="{41815088-5672-E543-BA3E-00DE38EF85A4}"/>
              </a:ext>
            </a:extLst>
          </p:cNvPr>
          <p:cNvPicPr>
            <a:picLocks noChangeAspect="1"/>
          </p:cNvPicPr>
          <p:nvPr/>
        </p:nvPicPr>
        <p:blipFill rotWithShape="1">
          <a:blip r:embed="rId3">
            <a:extLst>
              <a:ext uri="{28A0092B-C50C-407E-A947-70E740481C1C}">
                <a14:useLocalDpi xmlns:a14="http://schemas.microsoft.com/office/drawing/2010/main" val="0"/>
              </a:ext>
            </a:extLst>
          </a:blip>
          <a:srcRect l="12127" r="44467" b="78162"/>
          <a:stretch/>
        </p:blipFill>
        <p:spPr>
          <a:xfrm>
            <a:off x="2785982" y="4879116"/>
            <a:ext cx="2074050" cy="1293084"/>
          </a:xfrm>
          <a:prstGeom prst="rect">
            <a:avLst/>
          </a:prstGeom>
        </p:spPr>
      </p:pic>
      <p:sp>
        <p:nvSpPr>
          <p:cNvPr id="18" name="テキスト ボックス 17">
            <a:extLst>
              <a:ext uri="{FF2B5EF4-FFF2-40B4-BE49-F238E27FC236}">
                <a16:creationId xmlns:a16="http://schemas.microsoft.com/office/drawing/2014/main" id="{65A4CAB2-5122-DB44-8F81-309E3CA42B7D}"/>
              </a:ext>
            </a:extLst>
          </p:cNvPr>
          <p:cNvSpPr txBox="1"/>
          <p:nvPr/>
        </p:nvSpPr>
        <p:spPr>
          <a:xfrm>
            <a:off x="1405133" y="5110224"/>
            <a:ext cx="1223412" cy="584775"/>
          </a:xfrm>
          <a:prstGeom prst="rect">
            <a:avLst/>
          </a:prstGeom>
          <a:noFill/>
        </p:spPr>
        <p:txBody>
          <a:bodyPr wrap="none" rtlCol="0">
            <a:spAutoFit/>
          </a:bodyPr>
          <a:lstStyle/>
          <a:p>
            <a:r>
              <a:rPr lang="en-US" altLang="ja-JP" sz="1600" dirty="0">
                <a:solidFill>
                  <a:schemeClr val="tx1">
                    <a:lumMod val="75000"/>
                    <a:lumOff val="25000"/>
                  </a:schemeClr>
                </a:solidFill>
                <a:latin typeface="+mn-lt"/>
              </a:rPr>
              <a:t>total of </a:t>
            </a:r>
            <a:br>
              <a:rPr lang="en-US" altLang="ja-JP" sz="1600" dirty="0">
                <a:solidFill>
                  <a:schemeClr val="tx1">
                    <a:lumMod val="75000"/>
                    <a:lumOff val="25000"/>
                  </a:schemeClr>
                </a:solidFill>
                <a:latin typeface="+mn-lt"/>
              </a:rPr>
            </a:br>
            <a:r>
              <a:rPr lang="en-US" altLang="ja-JP" sz="1600" dirty="0">
                <a:solidFill>
                  <a:schemeClr val="tx1">
                    <a:lumMod val="75000"/>
                    <a:lumOff val="25000"/>
                  </a:schemeClr>
                </a:solidFill>
                <a:latin typeface="+mn-lt"/>
              </a:rPr>
              <a:t>144 routers</a:t>
            </a:r>
            <a:endParaRPr lang="en" altLang="ja-JP" sz="1600" dirty="0">
              <a:solidFill>
                <a:schemeClr val="tx1">
                  <a:lumMod val="75000"/>
                  <a:lumOff val="25000"/>
                </a:schemeClr>
              </a:solidFill>
              <a:latin typeface="+mn-lt"/>
            </a:endParaRPr>
          </a:p>
        </p:txBody>
      </p:sp>
      <p:sp>
        <p:nvSpPr>
          <p:cNvPr id="19" name="右大かっこ 18">
            <a:extLst>
              <a:ext uri="{FF2B5EF4-FFF2-40B4-BE49-F238E27FC236}">
                <a16:creationId xmlns:a16="http://schemas.microsoft.com/office/drawing/2014/main" id="{2A13875F-2907-6F47-ADB7-40615BA336B7}"/>
              </a:ext>
            </a:extLst>
          </p:cNvPr>
          <p:cNvSpPr/>
          <p:nvPr/>
        </p:nvSpPr>
        <p:spPr>
          <a:xfrm flipH="1">
            <a:off x="2637014" y="4937599"/>
            <a:ext cx="144016" cy="930027"/>
          </a:xfrm>
          <a:prstGeom prst="rightBracket">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20" name="図 19">
            <a:extLst>
              <a:ext uri="{FF2B5EF4-FFF2-40B4-BE49-F238E27FC236}">
                <a16:creationId xmlns:a16="http://schemas.microsoft.com/office/drawing/2014/main" id="{65025C85-3074-AC41-9839-F5DE5A88BB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6726" y="3500426"/>
            <a:ext cx="2937180" cy="2790321"/>
          </a:xfrm>
          <a:prstGeom prst="rect">
            <a:avLst/>
          </a:prstGeom>
        </p:spPr>
      </p:pic>
      <p:sp>
        <p:nvSpPr>
          <p:cNvPr id="21" name="フッター プレースホルダー 2">
            <a:extLst>
              <a:ext uri="{FF2B5EF4-FFF2-40B4-BE49-F238E27FC236}">
                <a16:creationId xmlns:a16="http://schemas.microsoft.com/office/drawing/2014/main" id="{EF28A033-B89C-F741-98C0-BCFD658A05B4}"/>
              </a:ext>
            </a:extLst>
          </p:cNvPr>
          <p:cNvSpPr>
            <a:spLocks noGrp="1"/>
          </p:cNvSpPr>
          <p:nvPr>
            <p:ph type="ftr" sz="quarter" idx="11"/>
          </p:nvPr>
        </p:nvSpPr>
        <p:spPr>
          <a:xfrm>
            <a:off x="4860032" y="6475412"/>
            <a:ext cx="3750568" cy="184666"/>
          </a:xfrm>
        </p:spPr>
        <p:txBody>
          <a:bodyPr/>
          <a:lstStyle>
            <a:lvl1pPr>
              <a:defRPr/>
            </a:lvl1pPr>
          </a:lstStyle>
          <a:p>
            <a:r>
              <a:rPr lang="en-US" altLang="ja-JP" dirty="0"/>
              <a:t>Hiroshi Harada, Ryota Okumura (Kyoto University)</a:t>
            </a:r>
          </a:p>
        </p:txBody>
      </p:sp>
    </p:spTree>
    <p:extLst>
      <p:ext uri="{BB962C8B-B14F-4D97-AF65-F5344CB8AC3E}">
        <p14:creationId xmlns:p14="http://schemas.microsoft.com/office/powerpoint/2010/main" val="32081756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E69B437B-013B-FD4D-ABE7-8944035FB787}"/>
              </a:ext>
            </a:extLst>
          </p:cNvPr>
          <p:cNvSpPr>
            <a:spLocks noGrp="1"/>
          </p:cNvSpPr>
          <p:nvPr>
            <p:ph type="sldNum" sz="quarter" idx="12"/>
          </p:nvPr>
        </p:nvSpPr>
        <p:spPr/>
        <p:txBody>
          <a:bodyPr/>
          <a:lstStyle/>
          <a:p>
            <a:r>
              <a:rPr lang="en-US" altLang="ja-JP"/>
              <a:t>Slide </a:t>
            </a:r>
            <a:fld id="{EED9155A-5036-44B5-A27C-97F620582CD6}" type="slidenum">
              <a:rPr lang="en-US" altLang="ja-JP" smtClean="0"/>
              <a:pPr/>
              <a:t>22</a:t>
            </a:fld>
            <a:endParaRPr lang="en-US" altLang="ja-JP" dirty="0"/>
          </a:p>
        </p:txBody>
      </p:sp>
      <p:sp>
        <p:nvSpPr>
          <p:cNvPr id="4" name="日付プレースホルダー 3">
            <a:extLst>
              <a:ext uri="{FF2B5EF4-FFF2-40B4-BE49-F238E27FC236}">
                <a16:creationId xmlns:a16="http://schemas.microsoft.com/office/drawing/2014/main" id="{93EB8794-8ABB-CD40-9C1C-08AE98D408BF}"/>
              </a:ext>
            </a:extLst>
          </p:cNvPr>
          <p:cNvSpPr>
            <a:spLocks noGrp="1"/>
          </p:cNvSpPr>
          <p:nvPr>
            <p:ph type="dt" sz="half" idx="2"/>
          </p:nvPr>
        </p:nvSpPr>
        <p:spPr/>
        <p:txBody>
          <a:bodyPr/>
          <a:lstStyle/>
          <a:p>
            <a:r>
              <a:rPr lang="en-US" altLang="ja-JP"/>
              <a:t>&lt;October,2020&gt;</a:t>
            </a:r>
            <a:endParaRPr lang="en-US" altLang="ja-JP" dirty="0"/>
          </a:p>
        </p:txBody>
      </p:sp>
      <p:sp>
        <p:nvSpPr>
          <p:cNvPr id="11" name="Rectangle 2">
            <a:extLst>
              <a:ext uri="{FF2B5EF4-FFF2-40B4-BE49-F238E27FC236}">
                <a16:creationId xmlns:a16="http://schemas.microsoft.com/office/drawing/2014/main" id="{1FEF8BFA-4446-D34C-81B6-ACFA41415F36}"/>
              </a:ext>
            </a:extLst>
          </p:cNvPr>
          <p:cNvSpPr txBox="1">
            <a:spLocks noChangeArrowheads="1"/>
          </p:cNvSpPr>
          <p:nvPr/>
        </p:nvSpPr>
        <p:spPr>
          <a:xfrm>
            <a:off x="70777" y="685800"/>
            <a:ext cx="8965719" cy="654968"/>
          </a:xfrm>
          <a:prstGeom prst="rect">
            <a:avLst/>
          </a:prstGeom>
          <a:ln/>
        </p:spPr>
        <p:txBody>
          <a:bodyPr/>
          <a:lstStyle>
            <a:lvl1pPr algn="ctr" rtl="0" eaLnBrk="1" fontAlgn="base" hangingPunct="1">
              <a:spcBef>
                <a:spcPct val="0"/>
              </a:spcBef>
              <a:spcAft>
                <a:spcPct val="0"/>
              </a:spcAft>
              <a:defRPr kumimoji="1" sz="3600">
                <a:solidFill>
                  <a:schemeClr val="tx2"/>
                </a:solidFill>
                <a:latin typeface="+mj-lt"/>
                <a:ea typeface="+mj-ea"/>
                <a:cs typeface="+mj-cs"/>
              </a:defRPr>
            </a:lvl1pPr>
            <a:lvl2pPr algn="ctr" rtl="0" eaLnBrk="1" fontAlgn="base" hangingPunct="1">
              <a:spcBef>
                <a:spcPct val="0"/>
              </a:spcBef>
              <a:spcAft>
                <a:spcPct val="0"/>
              </a:spcAft>
              <a:defRPr kumimoji="1" sz="3600">
                <a:solidFill>
                  <a:schemeClr val="tx2"/>
                </a:solidFill>
                <a:latin typeface="Times New Roman" pitchFamily="18" charset="0"/>
              </a:defRPr>
            </a:lvl2pPr>
            <a:lvl3pPr algn="ctr" rtl="0" eaLnBrk="1" fontAlgn="base" hangingPunct="1">
              <a:spcBef>
                <a:spcPct val="0"/>
              </a:spcBef>
              <a:spcAft>
                <a:spcPct val="0"/>
              </a:spcAft>
              <a:defRPr kumimoji="1" sz="3600">
                <a:solidFill>
                  <a:schemeClr val="tx2"/>
                </a:solidFill>
                <a:latin typeface="Times New Roman" pitchFamily="18" charset="0"/>
              </a:defRPr>
            </a:lvl3pPr>
            <a:lvl4pPr algn="ctr" rtl="0" eaLnBrk="1" fontAlgn="base" hangingPunct="1">
              <a:spcBef>
                <a:spcPct val="0"/>
              </a:spcBef>
              <a:spcAft>
                <a:spcPct val="0"/>
              </a:spcAft>
              <a:defRPr kumimoji="1" sz="3600">
                <a:solidFill>
                  <a:schemeClr val="tx2"/>
                </a:solidFill>
                <a:latin typeface="Times New Roman" pitchFamily="18" charset="0"/>
              </a:defRPr>
            </a:lvl4pPr>
            <a:lvl5pPr algn="ctr" rtl="0" eaLnBrk="1" fontAlgn="base" hangingPunct="1">
              <a:spcBef>
                <a:spcPct val="0"/>
              </a:spcBef>
              <a:spcAft>
                <a:spcPct val="0"/>
              </a:spcAft>
              <a:defRPr kumimoji="1" sz="3600">
                <a:solidFill>
                  <a:schemeClr val="tx2"/>
                </a:solidFill>
                <a:latin typeface="Times New Roman" pitchFamily="18" charset="0"/>
              </a:defRPr>
            </a:lvl5pPr>
            <a:lvl6pPr marL="457200" algn="ctr" rtl="0" eaLnBrk="1" fontAlgn="base" hangingPunct="1">
              <a:spcBef>
                <a:spcPct val="0"/>
              </a:spcBef>
              <a:spcAft>
                <a:spcPct val="0"/>
              </a:spcAft>
              <a:defRPr kumimoji="1" sz="3600">
                <a:solidFill>
                  <a:schemeClr val="tx2"/>
                </a:solidFill>
                <a:latin typeface="Times New Roman" pitchFamily="18" charset="0"/>
              </a:defRPr>
            </a:lvl6pPr>
            <a:lvl7pPr marL="914400" algn="ctr" rtl="0" eaLnBrk="1" fontAlgn="base" hangingPunct="1">
              <a:spcBef>
                <a:spcPct val="0"/>
              </a:spcBef>
              <a:spcAft>
                <a:spcPct val="0"/>
              </a:spcAft>
              <a:defRPr kumimoji="1" sz="3600">
                <a:solidFill>
                  <a:schemeClr val="tx2"/>
                </a:solidFill>
                <a:latin typeface="Times New Roman" pitchFamily="18" charset="0"/>
              </a:defRPr>
            </a:lvl7pPr>
            <a:lvl8pPr marL="1371600" algn="ctr" rtl="0" eaLnBrk="1" fontAlgn="base" hangingPunct="1">
              <a:spcBef>
                <a:spcPct val="0"/>
              </a:spcBef>
              <a:spcAft>
                <a:spcPct val="0"/>
              </a:spcAft>
              <a:defRPr kumimoji="1" sz="3600">
                <a:solidFill>
                  <a:schemeClr val="tx2"/>
                </a:solidFill>
                <a:latin typeface="Times New Roman" pitchFamily="18" charset="0"/>
              </a:defRPr>
            </a:lvl8pPr>
            <a:lvl9pPr marL="1828800" algn="ctr" rtl="0" eaLnBrk="1" fontAlgn="base" hangingPunct="1">
              <a:spcBef>
                <a:spcPct val="0"/>
              </a:spcBef>
              <a:spcAft>
                <a:spcPct val="0"/>
              </a:spcAft>
              <a:defRPr kumimoji="1" sz="3600">
                <a:solidFill>
                  <a:schemeClr val="tx2"/>
                </a:solidFill>
                <a:latin typeface="Times New Roman" pitchFamily="18" charset="0"/>
              </a:defRPr>
            </a:lvl9pPr>
          </a:lstStyle>
          <a:p>
            <a:r>
              <a:rPr lang="en" altLang="ja-JP" sz="3200" dirty="0">
                <a:latin typeface="+mn-lt"/>
              </a:rPr>
              <a:t>Simulation Parameters</a:t>
            </a:r>
          </a:p>
        </p:txBody>
      </p:sp>
      <p:graphicFrame>
        <p:nvGraphicFramePr>
          <p:cNvPr id="12" name="コンテンツ プレースホルダー 4">
            <a:extLst>
              <a:ext uri="{FF2B5EF4-FFF2-40B4-BE49-F238E27FC236}">
                <a16:creationId xmlns:a16="http://schemas.microsoft.com/office/drawing/2014/main" id="{9F3D37B3-EC81-F24B-A2B0-A66F1C0AC09E}"/>
              </a:ext>
            </a:extLst>
          </p:cNvPr>
          <p:cNvGraphicFramePr>
            <a:graphicFrameLocks/>
          </p:cNvGraphicFramePr>
          <p:nvPr/>
        </p:nvGraphicFramePr>
        <p:xfrm>
          <a:off x="4175448" y="1450496"/>
          <a:ext cx="4789040" cy="4786816"/>
        </p:xfrm>
        <a:graphic>
          <a:graphicData uri="http://schemas.openxmlformats.org/drawingml/2006/table">
            <a:tbl>
              <a:tblPr firstRow="1" bandRow="1">
                <a:tableStyleId>{0E3FDE45-AF77-4B5C-9715-49D594BDF05E}</a:tableStyleId>
              </a:tblPr>
              <a:tblGrid>
                <a:gridCol w="2236620">
                  <a:extLst>
                    <a:ext uri="{9D8B030D-6E8A-4147-A177-3AD203B41FA5}">
                      <a16:colId xmlns:a16="http://schemas.microsoft.com/office/drawing/2014/main" val="416723893"/>
                    </a:ext>
                  </a:extLst>
                </a:gridCol>
                <a:gridCol w="2552420">
                  <a:extLst>
                    <a:ext uri="{9D8B030D-6E8A-4147-A177-3AD203B41FA5}">
                      <a16:colId xmlns:a16="http://schemas.microsoft.com/office/drawing/2014/main" val="1380154669"/>
                    </a:ext>
                  </a:extLst>
                </a:gridCol>
              </a:tblGrid>
              <a:tr h="267559">
                <a:tc>
                  <a:txBody>
                    <a:bodyPr/>
                    <a:lstStyle/>
                    <a:p>
                      <a:pPr>
                        <a:lnSpc>
                          <a:spcPct val="100000"/>
                        </a:lnSpc>
                      </a:pPr>
                      <a:r>
                        <a:rPr kumimoji="1" lang="en-US" altLang="ja-JP" sz="1200" dirty="0">
                          <a:solidFill>
                            <a:schemeClr val="tx1">
                              <a:lumMod val="75000"/>
                              <a:lumOff val="25000"/>
                            </a:schemeClr>
                          </a:solidFill>
                        </a:rPr>
                        <a:t>Parameters</a:t>
                      </a:r>
                      <a:endParaRPr kumimoji="1" lang="ja-JP" altLang="en-US" sz="1200">
                        <a:solidFill>
                          <a:schemeClr val="tx1">
                            <a:lumMod val="75000"/>
                            <a:lumOff val="25000"/>
                          </a:schemeClr>
                        </a:solidFill>
                        <a:latin typeface="+mn-ea"/>
                        <a:ea typeface="+mn-ea"/>
                      </a:endParaRPr>
                    </a:p>
                  </a:txBody>
                  <a:tcPr/>
                </a:tc>
                <a:tc>
                  <a:txBody>
                    <a:bodyPr/>
                    <a:lstStyle/>
                    <a:p>
                      <a:pPr>
                        <a:lnSpc>
                          <a:spcPct val="100000"/>
                        </a:lnSpc>
                      </a:pPr>
                      <a:r>
                        <a:rPr kumimoji="1" lang="en-US" altLang="ja-JP" sz="1200" dirty="0">
                          <a:solidFill>
                            <a:schemeClr val="tx1">
                              <a:lumMod val="75000"/>
                              <a:lumOff val="25000"/>
                            </a:schemeClr>
                          </a:solidFill>
                        </a:rPr>
                        <a:t>Values</a:t>
                      </a:r>
                      <a:endParaRPr kumimoji="1" lang="ja-JP" altLang="en-US" sz="1200">
                        <a:solidFill>
                          <a:schemeClr val="tx1">
                            <a:lumMod val="75000"/>
                            <a:lumOff val="25000"/>
                          </a:schemeClr>
                        </a:solidFill>
                        <a:latin typeface="+mn-ea"/>
                        <a:ea typeface="+mn-ea"/>
                      </a:endParaRPr>
                    </a:p>
                  </a:txBody>
                  <a:tcPr/>
                </a:tc>
                <a:extLst>
                  <a:ext uri="{0D108BD9-81ED-4DB2-BD59-A6C34878D82A}">
                    <a16:rowId xmlns:a16="http://schemas.microsoft.com/office/drawing/2014/main" val="1346713101"/>
                  </a:ext>
                </a:extLst>
              </a:tr>
              <a:tr h="267617">
                <a:tc>
                  <a:txBody>
                    <a:bodyPr/>
                    <a:lstStyle/>
                    <a:p>
                      <a:pPr>
                        <a:lnSpc>
                          <a:spcPct val="100000"/>
                        </a:lnSpc>
                      </a:pPr>
                      <a:r>
                        <a:rPr kumimoji="1" lang="en-US" altLang="ja-JP" sz="1200" dirty="0">
                          <a:solidFill>
                            <a:schemeClr val="tx1">
                              <a:lumMod val="75000"/>
                              <a:lumOff val="25000"/>
                            </a:schemeClr>
                          </a:solidFill>
                        </a:rPr>
                        <a:t>Target number of packets</a:t>
                      </a:r>
                      <a:endParaRPr kumimoji="1" lang="ja-JP" altLang="en-US" sz="1200">
                        <a:solidFill>
                          <a:schemeClr val="tx1">
                            <a:lumMod val="75000"/>
                            <a:lumOff val="25000"/>
                          </a:schemeClr>
                        </a:solidFill>
                        <a:latin typeface="+mn-ea"/>
                        <a:ea typeface="+mn-ea"/>
                      </a:endParaRPr>
                    </a:p>
                  </a:txBody>
                  <a:tcPr/>
                </a:tc>
                <a:tc>
                  <a:txBody>
                    <a:bodyPr/>
                    <a:lstStyle/>
                    <a:p>
                      <a:pPr>
                        <a:lnSpc>
                          <a:spcPct val="100000"/>
                        </a:lnSpc>
                      </a:pPr>
                      <a:r>
                        <a:rPr kumimoji="1" lang="en-US" altLang="ja-JP" sz="1200" dirty="0">
                          <a:solidFill>
                            <a:schemeClr val="tx1">
                              <a:lumMod val="75000"/>
                              <a:lumOff val="25000"/>
                            </a:schemeClr>
                          </a:solidFill>
                        </a:rPr>
                        <a:t>1.0×10</a:t>
                      </a:r>
                      <a:r>
                        <a:rPr kumimoji="1" lang="en-US" altLang="ja-JP" sz="1200" baseline="30000" dirty="0">
                          <a:solidFill>
                            <a:schemeClr val="tx1">
                              <a:lumMod val="75000"/>
                              <a:lumOff val="25000"/>
                            </a:schemeClr>
                          </a:solidFill>
                        </a:rPr>
                        <a:t>4</a:t>
                      </a:r>
                      <a:endParaRPr kumimoji="1" lang="ja-JP" altLang="en-US" sz="1200">
                        <a:solidFill>
                          <a:schemeClr val="tx1">
                            <a:lumMod val="75000"/>
                            <a:lumOff val="25000"/>
                          </a:schemeClr>
                        </a:solidFill>
                        <a:latin typeface="+mn-ea"/>
                        <a:ea typeface="+mn-ea"/>
                        <a:cs typeface="XITS Math" panose="02000503000000000000" pitchFamily="2" charset="0"/>
                      </a:endParaRPr>
                    </a:p>
                  </a:txBody>
                  <a:tcPr/>
                </a:tc>
                <a:extLst>
                  <a:ext uri="{0D108BD9-81ED-4DB2-BD59-A6C34878D82A}">
                    <a16:rowId xmlns:a16="http://schemas.microsoft.com/office/drawing/2014/main" val="3069087720"/>
                  </a:ext>
                </a:extLst>
              </a:tr>
              <a:tr h="267617">
                <a:tc>
                  <a:txBody>
                    <a:bodyPr/>
                    <a:lstStyle/>
                    <a:p>
                      <a:pPr>
                        <a:lnSpc>
                          <a:spcPct val="100000"/>
                        </a:lnSpc>
                      </a:pPr>
                      <a:r>
                        <a:rPr kumimoji="1" lang="en-US" altLang="ja-JP" sz="1200" dirty="0">
                          <a:solidFill>
                            <a:schemeClr val="tx1">
                              <a:lumMod val="75000"/>
                              <a:lumOff val="25000"/>
                            </a:schemeClr>
                          </a:solidFill>
                        </a:rPr>
                        <a:t>Packet generation rate</a:t>
                      </a:r>
                      <a:endParaRPr kumimoji="1" lang="ja-JP" altLang="en-US" sz="1200">
                        <a:solidFill>
                          <a:schemeClr val="tx1">
                            <a:lumMod val="75000"/>
                            <a:lumOff val="25000"/>
                          </a:schemeClr>
                        </a:solidFill>
                        <a:latin typeface="+mn-ea"/>
                        <a:ea typeface="+mn-ea"/>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dirty="0">
                          <a:solidFill>
                            <a:schemeClr val="tx1">
                              <a:lumMod val="75000"/>
                              <a:lumOff val="25000"/>
                            </a:schemeClr>
                          </a:solidFill>
                        </a:rPr>
                        <a:t>From 5</a:t>
                      </a:r>
                      <a:r>
                        <a:rPr kumimoji="1" lang="en-US" altLang="ja-JP" sz="1200" dirty="0">
                          <a:solidFill>
                            <a:schemeClr val="tx1">
                              <a:lumMod val="75000"/>
                              <a:lumOff val="25000"/>
                            </a:schemeClr>
                          </a:solidFill>
                        </a:rPr>
                        <a:t>.0×10</a:t>
                      </a:r>
                      <a:r>
                        <a:rPr kumimoji="1" lang="en-US" altLang="ja-JP" sz="1200" baseline="30000" dirty="0">
                          <a:solidFill>
                            <a:schemeClr val="tx1">
                              <a:lumMod val="75000"/>
                              <a:lumOff val="25000"/>
                            </a:schemeClr>
                          </a:solidFill>
                        </a:rPr>
                        <a:t>–3</a:t>
                      </a:r>
                      <a:r>
                        <a:rPr kumimoji="1" lang="en-US" altLang="ja-JP" sz="1200" dirty="0">
                          <a:solidFill>
                            <a:schemeClr val="tx1">
                              <a:lumMod val="75000"/>
                              <a:lumOff val="25000"/>
                            </a:schemeClr>
                          </a:solidFill>
                        </a:rPr>
                        <a:t> to 1.0×10</a:t>
                      </a:r>
                      <a:r>
                        <a:rPr kumimoji="1" lang="en-US" altLang="ja-JP" sz="1200" baseline="30000" dirty="0">
                          <a:solidFill>
                            <a:schemeClr val="tx1">
                              <a:lumMod val="75000"/>
                              <a:lumOff val="25000"/>
                            </a:schemeClr>
                          </a:solidFill>
                        </a:rPr>
                        <a:t>–1</a:t>
                      </a:r>
                      <a:r>
                        <a:rPr kumimoji="1" lang="en-US" altLang="ja-JP" sz="1200" dirty="0">
                          <a:solidFill>
                            <a:schemeClr val="tx1">
                              <a:lumMod val="75000"/>
                              <a:lumOff val="25000"/>
                            </a:schemeClr>
                          </a:solidFill>
                        </a:rPr>
                        <a:t> (s</a:t>
                      </a:r>
                      <a:r>
                        <a:rPr kumimoji="1" lang="en-US" altLang="ja-JP" sz="1200" baseline="30000" dirty="0">
                          <a:solidFill>
                            <a:schemeClr val="tx1">
                              <a:lumMod val="75000"/>
                              <a:lumOff val="25000"/>
                            </a:schemeClr>
                          </a:solidFill>
                        </a:rPr>
                        <a:t>–1</a:t>
                      </a:r>
                      <a:r>
                        <a:rPr kumimoji="1" lang="en-US" altLang="ja-JP" sz="1200" dirty="0">
                          <a:solidFill>
                            <a:schemeClr val="tx1">
                              <a:lumMod val="75000"/>
                              <a:lumOff val="25000"/>
                            </a:schemeClr>
                          </a:solidFill>
                        </a:rPr>
                        <a:t>)</a:t>
                      </a:r>
                      <a:endParaRPr kumimoji="1" lang="ja-JP" altLang="en-US" sz="1200">
                        <a:solidFill>
                          <a:schemeClr val="tx1">
                            <a:lumMod val="75000"/>
                            <a:lumOff val="25000"/>
                          </a:schemeClr>
                        </a:solidFill>
                        <a:latin typeface="+mn-ea"/>
                        <a:ea typeface="+mn-ea"/>
                      </a:endParaRPr>
                    </a:p>
                  </a:txBody>
                  <a:tcPr/>
                </a:tc>
                <a:extLst>
                  <a:ext uri="{0D108BD9-81ED-4DB2-BD59-A6C34878D82A}">
                    <a16:rowId xmlns:a16="http://schemas.microsoft.com/office/drawing/2014/main" val="149559809"/>
                  </a:ext>
                </a:extLst>
              </a:tr>
              <a:tr h="267617">
                <a:tc>
                  <a:txBody>
                    <a:bodyPr/>
                    <a:lstStyle/>
                    <a:p>
                      <a:pPr>
                        <a:lnSpc>
                          <a:spcPct val="100000"/>
                        </a:lnSpc>
                      </a:pPr>
                      <a:r>
                        <a:rPr kumimoji="1" lang="en-US" altLang="ja-JP" sz="1200" dirty="0">
                          <a:solidFill>
                            <a:schemeClr val="tx1">
                              <a:lumMod val="75000"/>
                              <a:lumOff val="25000"/>
                            </a:schemeClr>
                          </a:solidFill>
                        </a:rPr>
                        <a:t>Number of active channels</a:t>
                      </a:r>
                      <a:endParaRPr kumimoji="1" lang="ja-JP" altLang="en-US" sz="1200">
                        <a:solidFill>
                          <a:schemeClr val="tx1">
                            <a:lumMod val="75000"/>
                            <a:lumOff val="25000"/>
                          </a:schemeClr>
                        </a:solidFill>
                        <a:latin typeface="+mn-ea"/>
                        <a:ea typeface="+mn-ea"/>
                      </a:endParaRPr>
                    </a:p>
                  </a:txBody>
                  <a:tcPr/>
                </a:tc>
                <a:tc>
                  <a:txBody>
                    <a:bodyPr/>
                    <a:lstStyle/>
                    <a:p>
                      <a:pPr>
                        <a:lnSpc>
                          <a:spcPct val="100000"/>
                        </a:lnSpc>
                      </a:pPr>
                      <a:r>
                        <a:rPr kumimoji="1" lang="en-US" altLang="ja-JP" sz="1200" dirty="0">
                          <a:solidFill>
                            <a:schemeClr val="tx1">
                              <a:lumMod val="75000"/>
                              <a:lumOff val="25000"/>
                            </a:schemeClr>
                          </a:solidFill>
                        </a:rPr>
                        <a:t>1 or 7</a:t>
                      </a:r>
                      <a:endParaRPr kumimoji="1" lang="ja-JP" altLang="en-US" sz="1200">
                        <a:solidFill>
                          <a:schemeClr val="tx1">
                            <a:lumMod val="75000"/>
                            <a:lumOff val="25000"/>
                          </a:schemeClr>
                        </a:solidFill>
                        <a:latin typeface="+mn-ea"/>
                        <a:ea typeface="+mn-ea"/>
                      </a:endParaRPr>
                    </a:p>
                  </a:txBody>
                  <a:tcPr/>
                </a:tc>
                <a:extLst>
                  <a:ext uri="{0D108BD9-81ED-4DB2-BD59-A6C34878D82A}">
                    <a16:rowId xmlns:a16="http://schemas.microsoft.com/office/drawing/2014/main" val="2021653679"/>
                  </a:ext>
                </a:extLst>
              </a:tr>
              <a:tr h="267617">
                <a:tc>
                  <a:txBody>
                    <a:bodyPr/>
                    <a:lstStyle/>
                    <a:p>
                      <a:pPr>
                        <a:lnSpc>
                          <a:spcPct val="100000"/>
                        </a:lnSpc>
                      </a:pPr>
                      <a:r>
                        <a:rPr kumimoji="1" lang="en-US" altLang="ja-JP" sz="1200" dirty="0">
                          <a:solidFill>
                            <a:schemeClr val="tx1">
                              <a:lumMod val="75000"/>
                              <a:lumOff val="25000"/>
                            </a:schemeClr>
                          </a:solidFill>
                        </a:rPr>
                        <a:t>Channel function</a:t>
                      </a:r>
                      <a:endParaRPr kumimoji="1" lang="ja-JP" altLang="en-US" sz="1200">
                        <a:solidFill>
                          <a:schemeClr val="tx1">
                            <a:lumMod val="75000"/>
                            <a:lumOff val="25000"/>
                          </a:schemeClr>
                        </a:solidFill>
                        <a:latin typeface="+mn-ea"/>
                        <a:ea typeface="+mn-ea"/>
                      </a:endParaRPr>
                    </a:p>
                  </a:txBody>
                  <a:tcPr/>
                </a:tc>
                <a:tc>
                  <a:txBody>
                    <a:bodyPr/>
                    <a:lstStyle/>
                    <a:p>
                      <a:pPr>
                        <a:lnSpc>
                          <a:spcPct val="100000"/>
                        </a:lnSpc>
                      </a:pPr>
                      <a:r>
                        <a:rPr kumimoji="1" lang="en-US" altLang="ja-JP" sz="1200" dirty="0">
                          <a:solidFill>
                            <a:schemeClr val="tx1">
                              <a:lumMod val="75000"/>
                              <a:lumOff val="25000"/>
                            </a:schemeClr>
                          </a:solidFill>
                        </a:rPr>
                        <a:t>DH1CF</a:t>
                      </a:r>
                      <a:endParaRPr kumimoji="1" lang="ja-JP" altLang="en-US" sz="1200">
                        <a:solidFill>
                          <a:schemeClr val="tx1">
                            <a:lumMod val="75000"/>
                            <a:lumOff val="25000"/>
                          </a:schemeClr>
                        </a:solidFill>
                        <a:latin typeface="+mn-ea"/>
                        <a:ea typeface="+mn-ea"/>
                      </a:endParaRPr>
                    </a:p>
                  </a:txBody>
                  <a:tcPr/>
                </a:tc>
                <a:extLst>
                  <a:ext uri="{0D108BD9-81ED-4DB2-BD59-A6C34878D82A}">
                    <a16:rowId xmlns:a16="http://schemas.microsoft.com/office/drawing/2014/main" val="1074159597"/>
                  </a:ext>
                </a:extLst>
              </a:tr>
              <a:tr h="267617">
                <a:tc>
                  <a:txBody>
                    <a:bodyPr/>
                    <a:lstStyle/>
                    <a:p>
                      <a:pPr>
                        <a:lnSpc>
                          <a:spcPct val="100000"/>
                        </a:lnSpc>
                      </a:pPr>
                      <a:r>
                        <a:rPr kumimoji="1" lang="en-US" altLang="ja-JP" sz="1200" dirty="0">
                          <a:solidFill>
                            <a:schemeClr val="tx1">
                              <a:lumMod val="75000"/>
                              <a:lumOff val="25000"/>
                            </a:schemeClr>
                          </a:solidFill>
                        </a:rPr>
                        <a:t>Unicast dwell interval</a:t>
                      </a:r>
                      <a:endParaRPr kumimoji="1" lang="ja-JP" altLang="en-US" sz="1200">
                        <a:solidFill>
                          <a:schemeClr val="tx1">
                            <a:lumMod val="75000"/>
                            <a:lumOff val="25000"/>
                          </a:schemeClr>
                        </a:solidFill>
                        <a:latin typeface="+mn-ea"/>
                        <a:ea typeface="+mn-ea"/>
                      </a:endParaRPr>
                    </a:p>
                  </a:txBody>
                  <a:tcPr/>
                </a:tc>
                <a:tc>
                  <a:txBody>
                    <a:bodyPr/>
                    <a:lstStyle/>
                    <a:p>
                      <a:pPr>
                        <a:lnSpc>
                          <a:spcPct val="100000"/>
                        </a:lnSpc>
                      </a:pPr>
                      <a:r>
                        <a:rPr kumimoji="1" lang="en-US" altLang="ja-JP" sz="1200" dirty="0">
                          <a:solidFill>
                            <a:schemeClr val="tx1">
                              <a:lumMod val="75000"/>
                              <a:lumOff val="25000"/>
                            </a:schemeClr>
                          </a:solidFill>
                        </a:rPr>
                        <a:t>100ms</a:t>
                      </a:r>
                      <a:endParaRPr kumimoji="1" lang="ja-JP" altLang="en-US" sz="1200">
                        <a:solidFill>
                          <a:schemeClr val="tx1">
                            <a:lumMod val="75000"/>
                            <a:lumOff val="25000"/>
                          </a:schemeClr>
                        </a:solidFill>
                        <a:latin typeface="+mn-ea"/>
                        <a:ea typeface="+mn-ea"/>
                      </a:endParaRPr>
                    </a:p>
                  </a:txBody>
                  <a:tcPr/>
                </a:tc>
                <a:extLst>
                  <a:ext uri="{0D108BD9-81ED-4DB2-BD59-A6C34878D82A}">
                    <a16:rowId xmlns:a16="http://schemas.microsoft.com/office/drawing/2014/main" val="3903490460"/>
                  </a:ext>
                </a:extLst>
              </a:tr>
              <a:tr h="473168">
                <a:tc>
                  <a:txBody>
                    <a:bodyPr/>
                    <a:lstStyle/>
                    <a:p>
                      <a:pPr>
                        <a:lnSpc>
                          <a:spcPct val="100000"/>
                        </a:lnSpc>
                      </a:pPr>
                      <a:r>
                        <a:rPr kumimoji="1" lang="en-US" altLang="ja-JP" sz="1200" dirty="0">
                          <a:solidFill>
                            <a:schemeClr val="tx1">
                              <a:lumMod val="75000"/>
                              <a:lumOff val="25000"/>
                            </a:schemeClr>
                          </a:solidFill>
                        </a:rPr>
                        <a:t>Channel spacing</a:t>
                      </a:r>
                      <a:endParaRPr kumimoji="1" lang="ja-JP" altLang="en-US" sz="1200">
                        <a:solidFill>
                          <a:schemeClr val="tx1">
                            <a:lumMod val="75000"/>
                            <a:lumOff val="25000"/>
                          </a:schemeClr>
                        </a:solidFill>
                        <a:latin typeface="+mn-ea"/>
                        <a:ea typeface="+mn-ea"/>
                      </a:endParaRPr>
                    </a:p>
                  </a:txBody>
                  <a:tcPr anchor="ctr"/>
                </a:tc>
                <a:tc>
                  <a:txBody>
                    <a:bodyPr/>
                    <a:lstStyle/>
                    <a:p>
                      <a:pPr>
                        <a:lnSpc>
                          <a:spcPct val="100000"/>
                        </a:lnSpc>
                      </a:pPr>
                      <a:r>
                        <a:rPr kumimoji="1" lang="en-US" altLang="ja-JP" sz="1200" dirty="0">
                          <a:solidFill>
                            <a:schemeClr val="tx1">
                              <a:lumMod val="75000"/>
                              <a:lumOff val="25000"/>
                            </a:schemeClr>
                          </a:solidFill>
                        </a:rPr>
                        <a:t>400kHz (100kbps), </a:t>
                      </a:r>
                    </a:p>
                    <a:p>
                      <a:pPr>
                        <a:lnSpc>
                          <a:spcPct val="100000"/>
                        </a:lnSpc>
                      </a:pPr>
                      <a:r>
                        <a:rPr kumimoji="1" lang="en-US" altLang="ja-JP" sz="1200" dirty="0">
                          <a:solidFill>
                            <a:schemeClr val="tx1">
                              <a:lumMod val="75000"/>
                              <a:lumOff val="25000"/>
                            </a:schemeClr>
                          </a:solidFill>
                        </a:rPr>
                        <a:t>400kHz or 1MHz (600kbps)</a:t>
                      </a:r>
                      <a:endParaRPr kumimoji="1" lang="ja-JP" altLang="en-US" sz="1200">
                        <a:solidFill>
                          <a:schemeClr val="tx1">
                            <a:lumMod val="75000"/>
                            <a:lumOff val="25000"/>
                          </a:schemeClr>
                        </a:solidFill>
                        <a:latin typeface="+mn-ea"/>
                        <a:ea typeface="+mn-ea"/>
                      </a:endParaRPr>
                    </a:p>
                  </a:txBody>
                  <a:tcPr/>
                </a:tc>
                <a:extLst>
                  <a:ext uri="{0D108BD9-81ED-4DB2-BD59-A6C34878D82A}">
                    <a16:rowId xmlns:a16="http://schemas.microsoft.com/office/drawing/2014/main" val="3531885282"/>
                  </a:ext>
                </a:extLst>
              </a:tr>
              <a:tr h="267617">
                <a:tc>
                  <a:txBody>
                    <a:bodyPr/>
                    <a:lstStyle/>
                    <a:p>
                      <a:pPr>
                        <a:lnSpc>
                          <a:spcPct val="100000"/>
                        </a:lnSpc>
                      </a:pPr>
                      <a:r>
                        <a:rPr kumimoji="1" lang="en-US" altLang="ja-JP" sz="1200" dirty="0">
                          <a:solidFill>
                            <a:schemeClr val="tx1">
                              <a:lumMod val="75000"/>
                              <a:lumOff val="25000"/>
                            </a:schemeClr>
                          </a:solidFill>
                        </a:rPr>
                        <a:t>LIFS</a:t>
                      </a:r>
                      <a:endParaRPr kumimoji="1" lang="ja-JP" altLang="en-US" sz="1200">
                        <a:solidFill>
                          <a:schemeClr val="tx1">
                            <a:lumMod val="75000"/>
                            <a:lumOff val="25000"/>
                          </a:schemeClr>
                        </a:solidFill>
                        <a:latin typeface="+mn-ea"/>
                        <a:ea typeface="+mn-ea"/>
                      </a:endParaRPr>
                    </a:p>
                  </a:txBody>
                  <a:tcPr/>
                </a:tc>
                <a:tc>
                  <a:txBody>
                    <a:bodyPr/>
                    <a:lstStyle/>
                    <a:p>
                      <a:pPr>
                        <a:lnSpc>
                          <a:spcPct val="100000"/>
                        </a:lnSpc>
                      </a:pPr>
                      <a:r>
                        <a:rPr kumimoji="1" lang="en-US" altLang="ja-JP" sz="1200" dirty="0">
                          <a:solidFill>
                            <a:schemeClr val="tx1">
                              <a:lumMod val="75000"/>
                              <a:lumOff val="25000"/>
                            </a:schemeClr>
                          </a:solidFill>
                        </a:rPr>
                        <a:t>1ms</a:t>
                      </a:r>
                      <a:endParaRPr kumimoji="1" lang="ja-JP" altLang="en-US" sz="1200">
                        <a:solidFill>
                          <a:schemeClr val="tx1">
                            <a:lumMod val="75000"/>
                            <a:lumOff val="25000"/>
                          </a:schemeClr>
                        </a:solidFill>
                        <a:latin typeface="+mn-ea"/>
                        <a:ea typeface="+mn-ea"/>
                      </a:endParaRPr>
                    </a:p>
                  </a:txBody>
                  <a:tcPr/>
                </a:tc>
                <a:extLst>
                  <a:ext uri="{0D108BD9-81ED-4DB2-BD59-A6C34878D82A}">
                    <a16:rowId xmlns:a16="http://schemas.microsoft.com/office/drawing/2014/main" val="1412644645"/>
                  </a:ext>
                </a:extLst>
              </a:tr>
              <a:tr h="267617">
                <a:tc>
                  <a:txBody>
                    <a:bodyPr/>
                    <a:lstStyle/>
                    <a:p>
                      <a:pPr>
                        <a:lnSpc>
                          <a:spcPct val="100000"/>
                        </a:lnSpc>
                      </a:pPr>
                      <a:r>
                        <a:rPr kumimoji="1" lang="en-US" altLang="ja-JP" sz="1200" dirty="0">
                          <a:solidFill>
                            <a:schemeClr val="tx1">
                              <a:lumMod val="75000"/>
                              <a:lumOff val="25000"/>
                            </a:schemeClr>
                          </a:solidFill>
                        </a:rPr>
                        <a:t>CCA duration</a:t>
                      </a:r>
                      <a:endParaRPr kumimoji="1" lang="ja-JP" altLang="en-US" sz="1200">
                        <a:solidFill>
                          <a:schemeClr val="tx1">
                            <a:lumMod val="75000"/>
                            <a:lumOff val="25000"/>
                          </a:schemeClr>
                        </a:solidFill>
                        <a:latin typeface="+mn-ea"/>
                        <a:ea typeface="+mn-ea"/>
                      </a:endParaRPr>
                    </a:p>
                  </a:txBody>
                  <a:tcPr/>
                </a:tc>
                <a:tc>
                  <a:txBody>
                    <a:bodyPr/>
                    <a:lstStyle/>
                    <a:p>
                      <a:pPr>
                        <a:lnSpc>
                          <a:spcPct val="100000"/>
                        </a:lnSpc>
                      </a:pPr>
                      <a:r>
                        <a:rPr kumimoji="1" lang="en-US" altLang="ja-JP" sz="1200" dirty="0">
                          <a:solidFill>
                            <a:schemeClr val="tx1">
                              <a:lumMod val="75000"/>
                              <a:lumOff val="25000"/>
                            </a:schemeClr>
                          </a:solidFill>
                        </a:rPr>
                        <a:t>0.13ms</a:t>
                      </a:r>
                      <a:endParaRPr kumimoji="1" lang="ja-JP" altLang="en-US" sz="1200">
                        <a:solidFill>
                          <a:schemeClr val="tx1">
                            <a:lumMod val="75000"/>
                            <a:lumOff val="25000"/>
                          </a:schemeClr>
                        </a:solidFill>
                        <a:latin typeface="+mn-ea"/>
                        <a:ea typeface="+mn-ea"/>
                      </a:endParaRPr>
                    </a:p>
                  </a:txBody>
                  <a:tcPr/>
                </a:tc>
                <a:extLst>
                  <a:ext uri="{0D108BD9-81ED-4DB2-BD59-A6C34878D82A}">
                    <a16:rowId xmlns:a16="http://schemas.microsoft.com/office/drawing/2014/main" val="117534794"/>
                  </a:ext>
                </a:extLst>
              </a:tr>
              <a:tr h="267617">
                <a:tc>
                  <a:txBody>
                    <a:bodyPr/>
                    <a:lstStyle/>
                    <a:p>
                      <a:pPr>
                        <a:lnSpc>
                          <a:spcPct val="100000"/>
                        </a:lnSpc>
                      </a:pPr>
                      <a:r>
                        <a:rPr kumimoji="1" lang="en-US" altLang="ja-JP" sz="1200" dirty="0">
                          <a:solidFill>
                            <a:schemeClr val="tx1">
                              <a:lumMod val="75000"/>
                              <a:lumOff val="25000"/>
                            </a:schemeClr>
                          </a:solidFill>
                        </a:rPr>
                        <a:t>Unit </a:t>
                      </a:r>
                      <a:r>
                        <a:rPr kumimoji="1" lang="en-US" altLang="ja-JP" sz="1200" dirty="0" err="1">
                          <a:solidFill>
                            <a:schemeClr val="tx1">
                              <a:lumMod val="75000"/>
                              <a:lumOff val="25000"/>
                            </a:schemeClr>
                          </a:solidFill>
                        </a:rPr>
                        <a:t>backoff</a:t>
                      </a:r>
                      <a:r>
                        <a:rPr kumimoji="1" lang="en-US" altLang="ja-JP" sz="1200" dirty="0">
                          <a:solidFill>
                            <a:schemeClr val="tx1">
                              <a:lumMod val="75000"/>
                              <a:lumOff val="25000"/>
                            </a:schemeClr>
                          </a:solidFill>
                        </a:rPr>
                        <a:t> period</a:t>
                      </a:r>
                      <a:endParaRPr kumimoji="1" lang="ja-JP" altLang="en-US" sz="1200">
                        <a:solidFill>
                          <a:schemeClr val="tx1">
                            <a:lumMod val="75000"/>
                            <a:lumOff val="25000"/>
                          </a:schemeClr>
                        </a:solidFill>
                        <a:latin typeface="+mn-ea"/>
                        <a:ea typeface="+mn-ea"/>
                      </a:endParaRPr>
                    </a:p>
                  </a:txBody>
                  <a:tcPr/>
                </a:tc>
                <a:tc>
                  <a:txBody>
                    <a:bodyPr/>
                    <a:lstStyle/>
                    <a:p>
                      <a:pPr>
                        <a:lnSpc>
                          <a:spcPct val="100000"/>
                        </a:lnSpc>
                      </a:pPr>
                      <a:r>
                        <a:rPr kumimoji="1" lang="en-US" altLang="ja-JP" sz="1200" dirty="0">
                          <a:solidFill>
                            <a:schemeClr val="tx1">
                              <a:lumMod val="75000"/>
                              <a:lumOff val="25000"/>
                            </a:schemeClr>
                          </a:solidFill>
                        </a:rPr>
                        <a:t>1.13ms</a:t>
                      </a:r>
                      <a:endParaRPr kumimoji="1" lang="ja-JP" altLang="en-US" sz="1200">
                        <a:solidFill>
                          <a:schemeClr val="tx1">
                            <a:lumMod val="75000"/>
                            <a:lumOff val="25000"/>
                          </a:schemeClr>
                        </a:solidFill>
                        <a:latin typeface="+mn-ea"/>
                        <a:ea typeface="+mn-ea"/>
                      </a:endParaRPr>
                    </a:p>
                  </a:txBody>
                  <a:tcPr/>
                </a:tc>
                <a:extLst>
                  <a:ext uri="{0D108BD9-81ED-4DB2-BD59-A6C34878D82A}">
                    <a16:rowId xmlns:a16="http://schemas.microsoft.com/office/drawing/2014/main" val="1647183063"/>
                  </a:ext>
                </a:extLst>
              </a:tr>
              <a:tr h="267617">
                <a:tc>
                  <a:txBody>
                    <a:bodyPr/>
                    <a:lstStyle/>
                    <a:p>
                      <a:pPr>
                        <a:lnSpc>
                          <a:spcPct val="100000"/>
                        </a:lnSpc>
                      </a:pPr>
                      <a:r>
                        <a:rPr kumimoji="1" lang="en-US" altLang="ja-JP" sz="1200" dirty="0">
                          <a:solidFill>
                            <a:schemeClr val="tx1">
                              <a:lumMod val="75000"/>
                              <a:lumOff val="25000"/>
                            </a:schemeClr>
                          </a:solidFill>
                        </a:rPr>
                        <a:t>RX to TX </a:t>
                      </a:r>
                      <a:r>
                        <a:rPr kumimoji="1" lang="en-US" altLang="ja-JP" sz="1200" dirty="0" err="1">
                          <a:solidFill>
                            <a:schemeClr val="tx1">
                              <a:lumMod val="75000"/>
                              <a:lumOff val="25000"/>
                            </a:schemeClr>
                          </a:solidFill>
                        </a:rPr>
                        <a:t>TurnaroundTime</a:t>
                      </a:r>
                      <a:endParaRPr kumimoji="1" lang="ja-JP" altLang="en-US" sz="1200">
                        <a:solidFill>
                          <a:schemeClr val="tx1">
                            <a:lumMod val="75000"/>
                            <a:lumOff val="25000"/>
                          </a:schemeClr>
                        </a:solidFill>
                        <a:latin typeface="+mn-ea"/>
                        <a:ea typeface="+mn-ea"/>
                      </a:endParaRPr>
                    </a:p>
                  </a:txBody>
                  <a:tcPr/>
                </a:tc>
                <a:tc>
                  <a:txBody>
                    <a:bodyPr/>
                    <a:lstStyle/>
                    <a:p>
                      <a:pPr>
                        <a:lnSpc>
                          <a:spcPct val="100000"/>
                        </a:lnSpc>
                      </a:pPr>
                      <a:r>
                        <a:rPr kumimoji="1" lang="en-US" altLang="ja-JP" sz="1200" dirty="0">
                          <a:solidFill>
                            <a:schemeClr val="tx1">
                              <a:lumMod val="75000"/>
                              <a:lumOff val="25000"/>
                            </a:schemeClr>
                          </a:solidFill>
                        </a:rPr>
                        <a:t>1ms</a:t>
                      </a:r>
                      <a:endParaRPr kumimoji="1" lang="ja-JP" altLang="en-US" sz="1200">
                        <a:solidFill>
                          <a:schemeClr val="tx1">
                            <a:lumMod val="75000"/>
                            <a:lumOff val="25000"/>
                          </a:schemeClr>
                        </a:solidFill>
                        <a:latin typeface="+mn-ea"/>
                        <a:ea typeface="+mn-ea"/>
                      </a:endParaRPr>
                    </a:p>
                  </a:txBody>
                  <a:tcPr/>
                </a:tc>
                <a:extLst>
                  <a:ext uri="{0D108BD9-81ED-4DB2-BD59-A6C34878D82A}">
                    <a16:rowId xmlns:a16="http://schemas.microsoft.com/office/drawing/2014/main" val="2420686232"/>
                  </a:ext>
                </a:extLst>
              </a:tr>
              <a:tr h="267617">
                <a:tc>
                  <a:txBody>
                    <a:bodyPr/>
                    <a:lstStyle/>
                    <a:p>
                      <a:pPr>
                        <a:lnSpc>
                          <a:spcPct val="100000"/>
                        </a:lnSpc>
                      </a:pPr>
                      <a:r>
                        <a:rPr kumimoji="1" lang="en-US" altLang="ja-JP" sz="1200" dirty="0">
                          <a:solidFill>
                            <a:schemeClr val="tx1">
                              <a:lumMod val="75000"/>
                              <a:lumOff val="25000"/>
                            </a:schemeClr>
                          </a:solidFill>
                        </a:rPr>
                        <a:t>ACK waiting duration</a:t>
                      </a:r>
                      <a:endParaRPr kumimoji="1" lang="ja-JP" altLang="en-US" sz="1200">
                        <a:solidFill>
                          <a:schemeClr val="tx1">
                            <a:lumMod val="75000"/>
                            <a:lumOff val="25000"/>
                          </a:schemeClr>
                        </a:solidFill>
                        <a:latin typeface="+mn-ea"/>
                        <a:ea typeface="+mn-ea"/>
                      </a:endParaRPr>
                    </a:p>
                  </a:txBody>
                  <a:tcPr/>
                </a:tc>
                <a:tc>
                  <a:txBody>
                    <a:bodyPr/>
                    <a:lstStyle/>
                    <a:p>
                      <a:pPr>
                        <a:lnSpc>
                          <a:spcPct val="100000"/>
                        </a:lnSpc>
                      </a:pPr>
                      <a:r>
                        <a:rPr kumimoji="1" lang="en-US" altLang="ja-JP" sz="1200" dirty="0">
                          <a:solidFill>
                            <a:schemeClr val="tx1">
                              <a:lumMod val="75000"/>
                              <a:lumOff val="25000"/>
                            </a:schemeClr>
                          </a:solidFill>
                        </a:rPr>
                        <a:t>5ms (100kbps), 2.5ms (600kbps)</a:t>
                      </a:r>
                      <a:endParaRPr kumimoji="1" lang="ja-JP" altLang="en-US" sz="1200">
                        <a:solidFill>
                          <a:schemeClr val="tx1">
                            <a:lumMod val="75000"/>
                            <a:lumOff val="25000"/>
                          </a:schemeClr>
                        </a:solidFill>
                        <a:latin typeface="+mn-ea"/>
                        <a:ea typeface="+mn-ea"/>
                      </a:endParaRPr>
                    </a:p>
                  </a:txBody>
                  <a:tcPr/>
                </a:tc>
                <a:extLst>
                  <a:ext uri="{0D108BD9-81ED-4DB2-BD59-A6C34878D82A}">
                    <a16:rowId xmlns:a16="http://schemas.microsoft.com/office/drawing/2014/main" val="3313464616"/>
                  </a:ext>
                </a:extLst>
              </a:tr>
              <a:tr h="267617">
                <a:tc>
                  <a:txBody>
                    <a:bodyPr/>
                    <a:lstStyle/>
                    <a:p>
                      <a:pPr>
                        <a:lnSpc>
                          <a:spcPct val="100000"/>
                        </a:lnSpc>
                      </a:pPr>
                      <a:r>
                        <a:rPr kumimoji="1" lang="en-US" altLang="ja-JP" sz="1200" dirty="0">
                          <a:solidFill>
                            <a:schemeClr val="tx1">
                              <a:lumMod val="75000"/>
                              <a:lumOff val="25000"/>
                            </a:schemeClr>
                          </a:solidFill>
                        </a:rPr>
                        <a:t>Minimum </a:t>
                      </a:r>
                      <a:r>
                        <a:rPr kumimoji="1" lang="en-US" altLang="ja-JP" sz="1200" dirty="0" err="1">
                          <a:solidFill>
                            <a:schemeClr val="tx1">
                              <a:lumMod val="75000"/>
                              <a:lumOff val="25000"/>
                            </a:schemeClr>
                          </a:solidFill>
                        </a:rPr>
                        <a:t>backoff</a:t>
                      </a:r>
                      <a:r>
                        <a:rPr kumimoji="1" lang="en-US" altLang="ja-JP" sz="1200" dirty="0">
                          <a:solidFill>
                            <a:schemeClr val="tx1">
                              <a:lumMod val="75000"/>
                              <a:lumOff val="25000"/>
                            </a:schemeClr>
                          </a:solidFill>
                        </a:rPr>
                        <a:t> exponent</a:t>
                      </a:r>
                      <a:endParaRPr kumimoji="1" lang="ja-JP" altLang="en-US" sz="1200">
                        <a:solidFill>
                          <a:schemeClr val="tx1">
                            <a:lumMod val="75000"/>
                            <a:lumOff val="25000"/>
                          </a:schemeClr>
                        </a:solidFill>
                        <a:latin typeface="+mn-ea"/>
                        <a:ea typeface="+mn-ea"/>
                      </a:endParaRPr>
                    </a:p>
                  </a:txBody>
                  <a:tcPr/>
                </a:tc>
                <a:tc>
                  <a:txBody>
                    <a:bodyPr/>
                    <a:lstStyle/>
                    <a:p>
                      <a:pPr>
                        <a:lnSpc>
                          <a:spcPct val="100000"/>
                        </a:lnSpc>
                      </a:pPr>
                      <a:r>
                        <a:rPr kumimoji="1" lang="en-US" altLang="ja-JP" sz="1200" dirty="0">
                          <a:solidFill>
                            <a:schemeClr val="tx1">
                              <a:lumMod val="75000"/>
                              <a:lumOff val="25000"/>
                            </a:schemeClr>
                          </a:solidFill>
                        </a:rPr>
                        <a:t>3</a:t>
                      </a:r>
                      <a:endParaRPr kumimoji="1" lang="ja-JP" altLang="en-US" sz="1200">
                        <a:solidFill>
                          <a:schemeClr val="tx1">
                            <a:lumMod val="75000"/>
                            <a:lumOff val="25000"/>
                          </a:schemeClr>
                        </a:solidFill>
                        <a:latin typeface="+mn-ea"/>
                        <a:ea typeface="+mn-ea"/>
                      </a:endParaRPr>
                    </a:p>
                  </a:txBody>
                  <a:tcPr/>
                </a:tc>
                <a:extLst>
                  <a:ext uri="{0D108BD9-81ED-4DB2-BD59-A6C34878D82A}">
                    <a16:rowId xmlns:a16="http://schemas.microsoft.com/office/drawing/2014/main" val="3827599063"/>
                  </a:ext>
                </a:extLst>
              </a:tr>
              <a:tr h="267617">
                <a:tc>
                  <a:txBody>
                    <a:bodyPr/>
                    <a:lstStyle/>
                    <a:p>
                      <a:pPr>
                        <a:lnSpc>
                          <a:spcPct val="100000"/>
                        </a:lnSpc>
                      </a:pPr>
                      <a:r>
                        <a:rPr kumimoji="1" lang="en-US" altLang="ja-JP" sz="1200" dirty="0">
                          <a:solidFill>
                            <a:schemeClr val="tx1">
                              <a:lumMod val="75000"/>
                              <a:lumOff val="25000"/>
                            </a:schemeClr>
                          </a:solidFill>
                        </a:rPr>
                        <a:t>Maximum </a:t>
                      </a:r>
                      <a:r>
                        <a:rPr kumimoji="1" lang="en-US" altLang="ja-JP" sz="1200" dirty="0" err="1">
                          <a:solidFill>
                            <a:schemeClr val="tx1">
                              <a:lumMod val="75000"/>
                              <a:lumOff val="25000"/>
                            </a:schemeClr>
                          </a:solidFill>
                        </a:rPr>
                        <a:t>backoff</a:t>
                      </a:r>
                      <a:r>
                        <a:rPr kumimoji="1" lang="en-US" altLang="ja-JP" sz="1200" dirty="0">
                          <a:solidFill>
                            <a:schemeClr val="tx1">
                              <a:lumMod val="75000"/>
                              <a:lumOff val="25000"/>
                            </a:schemeClr>
                          </a:solidFill>
                        </a:rPr>
                        <a:t> exponent</a:t>
                      </a:r>
                      <a:endParaRPr kumimoji="1" lang="ja-JP" altLang="en-US" sz="1200">
                        <a:solidFill>
                          <a:schemeClr val="tx1">
                            <a:lumMod val="75000"/>
                            <a:lumOff val="25000"/>
                          </a:schemeClr>
                        </a:solidFill>
                        <a:latin typeface="+mn-ea"/>
                        <a:ea typeface="+mn-ea"/>
                      </a:endParaRPr>
                    </a:p>
                  </a:txBody>
                  <a:tcPr/>
                </a:tc>
                <a:tc>
                  <a:txBody>
                    <a:bodyPr/>
                    <a:lstStyle/>
                    <a:p>
                      <a:pPr>
                        <a:lnSpc>
                          <a:spcPct val="100000"/>
                        </a:lnSpc>
                      </a:pPr>
                      <a:r>
                        <a:rPr kumimoji="1" lang="en-US" altLang="ja-JP" sz="1200" dirty="0">
                          <a:solidFill>
                            <a:schemeClr val="tx1">
                              <a:lumMod val="75000"/>
                              <a:lumOff val="25000"/>
                            </a:schemeClr>
                          </a:solidFill>
                        </a:rPr>
                        <a:t>5</a:t>
                      </a:r>
                      <a:endParaRPr kumimoji="1" lang="ja-JP" altLang="en-US" sz="1200">
                        <a:solidFill>
                          <a:schemeClr val="tx1">
                            <a:lumMod val="75000"/>
                            <a:lumOff val="25000"/>
                          </a:schemeClr>
                        </a:solidFill>
                        <a:latin typeface="+mn-ea"/>
                        <a:ea typeface="+mn-ea"/>
                      </a:endParaRPr>
                    </a:p>
                  </a:txBody>
                  <a:tcPr/>
                </a:tc>
                <a:extLst>
                  <a:ext uri="{0D108BD9-81ED-4DB2-BD59-A6C34878D82A}">
                    <a16:rowId xmlns:a16="http://schemas.microsoft.com/office/drawing/2014/main" val="4294712030"/>
                  </a:ext>
                </a:extLst>
              </a:tr>
              <a:tr h="267617">
                <a:tc>
                  <a:txBody>
                    <a:bodyPr/>
                    <a:lstStyle/>
                    <a:p>
                      <a:pPr>
                        <a:lnSpc>
                          <a:spcPct val="100000"/>
                        </a:lnSpc>
                      </a:pPr>
                      <a:r>
                        <a:rPr kumimoji="1" lang="en-US" altLang="ja-JP" sz="1200" dirty="0">
                          <a:solidFill>
                            <a:schemeClr val="tx1">
                              <a:lumMod val="75000"/>
                              <a:lumOff val="25000"/>
                            </a:schemeClr>
                          </a:solidFill>
                        </a:rPr>
                        <a:t>Maximum number of </a:t>
                      </a:r>
                      <a:r>
                        <a:rPr kumimoji="1" lang="en-US" altLang="ja-JP" sz="1200" dirty="0" err="1">
                          <a:solidFill>
                            <a:schemeClr val="tx1">
                              <a:lumMod val="75000"/>
                              <a:lumOff val="25000"/>
                            </a:schemeClr>
                          </a:solidFill>
                        </a:rPr>
                        <a:t>backoff</a:t>
                      </a:r>
                      <a:endParaRPr kumimoji="1" lang="ja-JP" altLang="en-US" sz="1200">
                        <a:solidFill>
                          <a:schemeClr val="tx1">
                            <a:lumMod val="75000"/>
                            <a:lumOff val="25000"/>
                          </a:schemeClr>
                        </a:solidFill>
                        <a:latin typeface="+mn-ea"/>
                        <a:ea typeface="+mn-ea"/>
                      </a:endParaRPr>
                    </a:p>
                  </a:txBody>
                  <a:tcPr/>
                </a:tc>
                <a:tc>
                  <a:txBody>
                    <a:bodyPr/>
                    <a:lstStyle/>
                    <a:p>
                      <a:pPr>
                        <a:lnSpc>
                          <a:spcPct val="100000"/>
                        </a:lnSpc>
                      </a:pPr>
                      <a:r>
                        <a:rPr kumimoji="1" lang="en-US" altLang="ja-JP" sz="1200" dirty="0">
                          <a:solidFill>
                            <a:schemeClr val="tx1">
                              <a:lumMod val="75000"/>
                              <a:lumOff val="25000"/>
                            </a:schemeClr>
                          </a:solidFill>
                        </a:rPr>
                        <a:t>4</a:t>
                      </a:r>
                      <a:endParaRPr kumimoji="1" lang="ja-JP" altLang="en-US" sz="1200">
                        <a:solidFill>
                          <a:schemeClr val="tx1">
                            <a:lumMod val="75000"/>
                            <a:lumOff val="25000"/>
                          </a:schemeClr>
                        </a:solidFill>
                        <a:latin typeface="+mn-ea"/>
                        <a:ea typeface="+mn-ea"/>
                      </a:endParaRPr>
                    </a:p>
                  </a:txBody>
                  <a:tcPr/>
                </a:tc>
                <a:extLst>
                  <a:ext uri="{0D108BD9-81ED-4DB2-BD59-A6C34878D82A}">
                    <a16:rowId xmlns:a16="http://schemas.microsoft.com/office/drawing/2014/main" val="380760469"/>
                  </a:ext>
                </a:extLst>
              </a:tr>
              <a:tr h="473168">
                <a:tc>
                  <a:txBody>
                    <a:bodyPr/>
                    <a:lstStyle/>
                    <a:p>
                      <a:pPr>
                        <a:lnSpc>
                          <a:spcPct val="100000"/>
                        </a:lnSpc>
                      </a:pPr>
                      <a:r>
                        <a:rPr kumimoji="1" lang="en-US" altLang="ja-JP" sz="1200" dirty="0">
                          <a:solidFill>
                            <a:schemeClr val="tx1">
                              <a:lumMod val="75000"/>
                              <a:lumOff val="25000"/>
                            </a:schemeClr>
                          </a:solidFill>
                        </a:rPr>
                        <a:t>Maximum number of retransmission</a:t>
                      </a:r>
                      <a:endParaRPr kumimoji="1" lang="ja-JP" altLang="en-US" sz="1200">
                        <a:solidFill>
                          <a:schemeClr val="tx1">
                            <a:lumMod val="75000"/>
                            <a:lumOff val="25000"/>
                          </a:schemeClr>
                        </a:solidFill>
                        <a:latin typeface="+mn-ea"/>
                        <a:ea typeface="+mn-ea"/>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solidFill>
                            <a:schemeClr val="tx1">
                              <a:lumMod val="75000"/>
                              <a:lumOff val="25000"/>
                            </a:schemeClr>
                          </a:solidFill>
                        </a:rPr>
                        <a:t>3</a:t>
                      </a:r>
                      <a:endParaRPr kumimoji="1" lang="ja-JP" altLang="en-US" sz="1200">
                        <a:solidFill>
                          <a:schemeClr val="tx1">
                            <a:lumMod val="75000"/>
                            <a:lumOff val="25000"/>
                          </a:schemeClr>
                        </a:solidFill>
                        <a:latin typeface="+mn-ea"/>
                        <a:ea typeface="+mn-ea"/>
                      </a:endParaRPr>
                    </a:p>
                  </a:txBody>
                  <a:tcPr/>
                </a:tc>
                <a:extLst>
                  <a:ext uri="{0D108BD9-81ED-4DB2-BD59-A6C34878D82A}">
                    <a16:rowId xmlns:a16="http://schemas.microsoft.com/office/drawing/2014/main" val="88310922"/>
                  </a:ext>
                </a:extLst>
              </a:tr>
            </a:tbl>
          </a:graphicData>
        </a:graphic>
      </p:graphicFrame>
      <p:graphicFrame>
        <p:nvGraphicFramePr>
          <p:cNvPr id="15" name="コンテンツ プレースホルダー 4">
            <a:extLst>
              <a:ext uri="{FF2B5EF4-FFF2-40B4-BE49-F238E27FC236}">
                <a16:creationId xmlns:a16="http://schemas.microsoft.com/office/drawing/2014/main" id="{465E8890-E131-2446-8E30-2080C366FC20}"/>
              </a:ext>
            </a:extLst>
          </p:cNvPr>
          <p:cNvGraphicFramePr>
            <a:graphicFrameLocks/>
          </p:cNvGraphicFramePr>
          <p:nvPr/>
        </p:nvGraphicFramePr>
        <p:xfrm>
          <a:off x="269766" y="1450496"/>
          <a:ext cx="3755494" cy="4297680"/>
        </p:xfrm>
        <a:graphic>
          <a:graphicData uri="http://schemas.openxmlformats.org/drawingml/2006/table">
            <a:tbl>
              <a:tblPr firstRow="1" bandRow="1">
                <a:tableStyleId>{0E3FDE45-AF77-4B5C-9715-49D594BDF05E}</a:tableStyleId>
              </a:tblPr>
              <a:tblGrid>
                <a:gridCol w="1550795">
                  <a:extLst>
                    <a:ext uri="{9D8B030D-6E8A-4147-A177-3AD203B41FA5}">
                      <a16:colId xmlns:a16="http://schemas.microsoft.com/office/drawing/2014/main" val="416723893"/>
                    </a:ext>
                  </a:extLst>
                </a:gridCol>
                <a:gridCol w="2204699">
                  <a:extLst>
                    <a:ext uri="{9D8B030D-6E8A-4147-A177-3AD203B41FA5}">
                      <a16:colId xmlns:a16="http://schemas.microsoft.com/office/drawing/2014/main" val="1380154669"/>
                    </a:ext>
                  </a:extLst>
                </a:gridCol>
              </a:tblGrid>
              <a:tr h="254512">
                <a:tc>
                  <a:txBody>
                    <a:bodyPr/>
                    <a:lstStyle/>
                    <a:p>
                      <a:pPr>
                        <a:lnSpc>
                          <a:spcPct val="100000"/>
                        </a:lnSpc>
                      </a:pPr>
                      <a:r>
                        <a:rPr kumimoji="1" lang="en-US" altLang="ja-JP" sz="1200" dirty="0">
                          <a:solidFill>
                            <a:schemeClr val="tx1">
                              <a:lumMod val="75000"/>
                              <a:lumOff val="25000"/>
                            </a:schemeClr>
                          </a:solidFill>
                          <a:latin typeface="+mn-lt"/>
                        </a:rPr>
                        <a:t>Parameters</a:t>
                      </a:r>
                      <a:endParaRPr kumimoji="1" lang="ja-JP" altLang="en-US" sz="1200">
                        <a:solidFill>
                          <a:schemeClr val="tx1">
                            <a:lumMod val="75000"/>
                            <a:lumOff val="25000"/>
                          </a:schemeClr>
                        </a:solidFill>
                        <a:latin typeface="+mn-lt"/>
                        <a:ea typeface="+mn-ea"/>
                      </a:endParaRPr>
                    </a:p>
                  </a:txBody>
                  <a:tcPr/>
                </a:tc>
                <a:tc>
                  <a:txBody>
                    <a:bodyPr/>
                    <a:lstStyle/>
                    <a:p>
                      <a:pPr>
                        <a:lnSpc>
                          <a:spcPct val="100000"/>
                        </a:lnSpc>
                      </a:pPr>
                      <a:r>
                        <a:rPr kumimoji="1" lang="en-US" altLang="ja-JP" sz="1200" dirty="0">
                          <a:solidFill>
                            <a:schemeClr val="tx1">
                              <a:lumMod val="75000"/>
                              <a:lumOff val="25000"/>
                            </a:schemeClr>
                          </a:solidFill>
                          <a:latin typeface="+mn-lt"/>
                        </a:rPr>
                        <a:t>Values</a:t>
                      </a:r>
                      <a:endParaRPr kumimoji="1" lang="ja-JP" altLang="en-US" sz="1200">
                        <a:solidFill>
                          <a:schemeClr val="tx1">
                            <a:lumMod val="75000"/>
                            <a:lumOff val="25000"/>
                          </a:schemeClr>
                        </a:solidFill>
                        <a:latin typeface="+mn-lt"/>
                        <a:ea typeface="+mn-ea"/>
                      </a:endParaRPr>
                    </a:p>
                  </a:txBody>
                  <a:tcPr/>
                </a:tc>
                <a:extLst>
                  <a:ext uri="{0D108BD9-81ED-4DB2-BD59-A6C34878D82A}">
                    <a16:rowId xmlns:a16="http://schemas.microsoft.com/office/drawing/2014/main" val="1346713101"/>
                  </a:ext>
                </a:extLst>
              </a:tr>
              <a:tr h="254512">
                <a:tc>
                  <a:txBody>
                    <a:bodyPr/>
                    <a:lstStyle/>
                    <a:p>
                      <a:pPr>
                        <a:lnSpc>
                          <a:spcPct val="100000"/>
                        </a:lnSpc>
                      </a:pPr>
                      <a:r>
                        <a:rPr kumimoji="1" lang="en-US" altLang="ja-JP" sz="1200" dirty="0">
                          <a:solidFill>
                            <a:schemeClr val="tx1">
                              <a:lumMod val="75000"/>
                              <a:lumOff val="25000"/>
                            </a:schemeClr>
                          </a:solidFill>
                          <a:latin typeface="+mn-lt"/>
                        </a:rPr>
                        <a:t>Modulation scheme</a:t>
                      </a:r>
                      <a:endParaRPr kumimoji="1" lang="ja-JP" altLang="en-US" sz="1200">
                        <a:solidFill>
                          <a:schemeClr val="tx1">
                            <a:lumMod val="75000"/>
                            <a:lumOff val="25000"/>
                          </a:schemeClr>
                        </a:solidFill>
                        <a:latin typeface="+mn-lt"/>
                        <a:ea typeface="+mn-ea"/>
                      </a:endParaRPr>
                    </a:p>
                  </a:txBody>
                  <a:tcPr/>
                </a:tc>
                <a:tc>
                  <a:txBody>
                    <a:bodyPr/>
                    <a:lstStyle/>
                    <a:p>
                      <a:pPr>
                        <a:lnSpc>
                          <a:spcPct val="100000"/>
                        </a:lnSpc>
                      </a:pPr>
                      <a:r>
                        <a:rPr kumimoji="1" lang="en-US" altLang="ja-JP" sz="1200" dirty="0">
                          <a:solidFill>
                            <a:schemeClr val="tx1">
                              <a:lumMod val="75000"/>
                              <a:lumOff val="25000"/>
                            </a:schemeClr>
                          </a:solidFill>
                          <a:latin typeface="+mn-lt"/>
                        </a:rPr>
                        <a:t>2-GFSK</a:t>
                      </a:r>
                      <a:endParaRPr kumimoji="1" lang="ja-JP" altLang="en-US" sz="1200">
                        <a:solidFill>
                          <a:schemeClr val="tx1">
                            <a:lumMod val="75000"/>
                            <a:lumOff val="25000"/>
                          </a:schemeClr>
                        </a:solidFill>
                        <a:latin typeface="+mn-lt"/>
                        <a:ea typeface="+mn-ea"/>
                      </a:endParaRPr>
                    </a:p>
                  </a:txBody>
                  <a:tcPr/>
                </a:tc>
                <a:extLst>
                  <a:ext uri="{0D108BD9-81ED-4DB2-BD59-A6C34878D82A}">
                    <a16:rowId xmlns:a16="http://schemas.microsoft.com/office/drawing/2014/main" val="149559809"/>
                  </a:ext>
                </a:extLst>
              </a:tr>
              <a:tr h="254512">
                <a:tc>
                  <a:txBody>
                    <a:bodyPr/>
                    <a:lstStyle/>
                    <a:p>
                      <a:pPr>
                        <a:lnSpc>
                          <a:spcPct val="100000"/>
                        </a:lnSpc>
                      </a:pPr>
                      <a:r>
                        <a:rPr kumimoji="1" lang="en-US" altLang="ja-JP" sz="1200" dirty="0">
                          <a:solidFill>
                            <a:schemeClr val="tx1">
                              <a:lumMod val="75000"/>
                              <a:lumOff val="25000"/>
                            </a:schemeClr>
                          </a:solidFill>
                          <a:latin typeface="+mn-lt"/>
                        </a:rPr>
                        <a:t>Data rate</a:t>
                      </a:r>
                      <a:endParaRPr kumimoji="1" lang="ja-JP" altLang="en-US" sz="1200">
                        <a:solidFill>
                          <a:schemeClr val="tx1">
                            <a:lumMod val="75000"/>
                            <a:lumOff val="25000"/>
                          </a:schemeClr>
                        </a:solidFill>
                        <a:latin typeface="+mn-lt"/>
                        <a:ea typeface="+mn-ea"/>
                      </a:endParaRPr>
                    </a:p>
                  </a:txBody>
                  <a:tcPr/>
                </a:tc>
                <a:tc>
                  <a:txBody>
                    <a:bodyPr/>
                    <a:lstStyle/>
                    <a:p>
                      <a:pPr>
                        <a:lnSpc>
                          <a:spcPct val="100000"/>
                        </a:lnSpc>
                      </a:pPr>
                      <a:r>
                        <a:rPr kumimoji="1" lang="en-US" altLang="ja-JP" sz="1200" dirty="0">
                          <a:solidFill>
                            <a:schemeClr val="tx1">
                              <a:lumMod val="75000"/>
                              <a:lumOff val="25000"/>
                            </a:schemeClr>
                          </a:solidFill>
                          <a:latin typeface="+mn-lt"/>
                        </a:rPr>
                        <a:t>100kbps or 600kbps</a:t>
                      </a:r>
                      <a:endParaRPr kumimoji="1" lang="ja-JP" altLang="en-US" sz="1200">
                        <a:solidFill>
                          <a:schemeClr val="tx1">
                            <a:lumMod val="75000"/>
                            <a:lumOff val="25000"/>
                          </a:schemeClr>
                        </a:solidFill>
                        <a:latin typeface="+mn-lt"/>
                        <a:ea typeface="+mn-ea"/>
                      </a:endParaRPr>
                    </a:p>
                  </a:txBody>
                  <a:tcPr/>
                </a:tc>
                <a:extLst>
                  <a:ext uri="{0D108BD9-81ED-4DB2-BD59-A6C34878D82A}">
                    <a16:rowId xmlns:a16="http://schemas.microsoft.com/office/drawing/2014/main" val="2021653679"/>
                  </a:ext>
                </a:extLst>
              </a:tr>
              <a:tr h="254512">
                <a:tc>
                  <a:txBody>
                    <a:bodyPr/>
                    <a:lstStyle/>
                    <a:p>
                      <a:pPr>
                        <a:lnSpc>
                          <a:spcPct val="100000"/>
                        </a:lnSpc>
                      </a:pPr>
                      <a:r>
                        <a:rPr kumimoji="1" lang="en-US" altLang="ja-JP" sz="1200" dirty="0">
                          <a:solidFill>
                            <a:schemeClr val="tx1">
                              <a:lumMod val="75000"/>
                              <a:lumOff val="25000"/>
                            </a:schemeClr>
                          </a:solidFill>
                          <a:latin typeface="+mn-lt"/>
                        </a:rPr>
                        <a:t>Modulation index</a:t>
                      </a:r>
                      <a:endParaRPr kumimoji="1" lang="ja-JP" altLang="en-US" sz="1200">
                        <a:solidFill>
                          <a:schemeClr val="tx1">
                            <a:lumMod val="75000"/>
                            <a:lumOff val="25000"/>
                          </a:schemeClr>
                        </a:solidFill>
                        <a:latin typeface="+mn-lt"/>
                        <a:ea typeface="+mn-ea"/>
                      </a:endParaRPr>
                    </a:p>
                  </a:txBody>
                  <a:tcPr anchor="ctr"/>
                </a:tc>
                <a:tc>
                  <a:txBody>
                    <a:bodyPr/>
                    <a:lstStyle/>
                    <a:p>
                      <a:pPr>
                        <a:lnSpc>
                          <a:spcPct val="100000"/>
                        </a:lnSpc>
                      </a:pPr>
                      <a:r>
                        <a:rPr kumimoji="1" lang="en-US" altLang="ja-JP" sz="1200" dirty="0">
                          <a:solidFill>
                            <a:schemeClr val="tx1">
                              <a:lumMod val="75000"/>
                              <a:lumOff val="25000"/>
                            </a:schemeClr>
                          </a:solidFill>
                          <a:latin typeface="+mn-lt"/>
                        </a:rPr>
                        <a:t>1.0 (100kbps), 0.4 (600kbps)</a:t>
                      </a:r>
                      <a:endParaRPr kumimoji="1" lang="ja-JP" altLang="en-US" sz="1200">
                        <a:solidFill>
                          <a:schemeClr val="tx1">
                            <a:lumMod val="75000"/>
                            <a:lumOff val="25000"/>
                          </a:schemeClr>
                        </a:solidFill>
                        <a:latin typeface="+mn-lt"/>
                        <a:ea typeface="+mn-ea"/>
                      </a:endParaRPr>
                    </a:p>
                  </a:txBody>
                  <a:tcPr/>
                </a:tc>
                <a:extLst>
                  <a:ext uri="{0D108BD9-81ED-4DB2-BD59-A6C34878D82A}">
                    <a16:rowId xmlns:a16="http://schemas.microsoft.com/office/drawing/2014/main" val="464457984"/>
                  </a:ext>
                </a:extLst>
              </a:tr>
              <a:tr h="254512">
                <a:tc>
                  <a:txBody>
                    <a:bodyPr/>
                    <a:lstStyle/>
                    <a:p>
                      <a:pPr>
                        <a:lnSpc>
                          <a:spcPct val="100000"/>
                        </a:lnSpc>
                      </a:pPr>
                      <a:r>
                        <a:rPr kumimoji="1" lang="en-US" altLang="ja-JP" sz="1200" dirty="0">
                          <a:solidFill>
                            <a:schemeClr val="tx1">
                              <a:lumMod val="75000"/>
                              <a:lumOff val="25000"/>
                            </a:schemeClr>
                          </a:solidFill>
                          <a:latin typeface="+mn-lt"/>
                        </a:rPr>
                        <a:t>Gaussian filter BT</a:t>
                      </a:r>
                      <a:endParaRPr kumimoji="1" lang="ja-JP" altLang="en-US" sz="1200">
                        <a:solidFill>
                          <a:schemeClr val="tx1">
                            <a:lumMod val="75000"/>
                            <a:lumOff val="25000"/>
                          </a:schemeClr>
                        </a:solidFill>
                        <a:latin typeface="+mn-lt"/>
                        <a:ea typeface="+mn-ea"/>
                      </a:endParaRPr>
                    </a:p>
                  </a:txBody>
                  <a:tcPr/>
                </a:tc>
                <a:tc>
                  <a:txBody>
                    <a:bodyPr/>
                    <a:lstStyle/>
                    <a:p>
                      <a:pPr>
                        <a:lnSpc>
                          <a:spcPct val="100000"/>
                        </a:lnSpc>
                      </a:pPr>
                      <a:r>
                        <a:rPr kumimoji="1" lang="en-US" altLang="ja-JP" sz="1200" dirty="0">
                          <a:solidFill>
                            <a:schemeClr val="tx1">
                              <a:lumMod val="75000"/>
                              <a:lumOff val="25000"/>
                            </a:schemeClr>
                          </a:solidFill>
                          <a:latin typeface="+mn-lt"/>
                        </a:rPr>
                        <a:t>Tx: 0.5, Rx: 0.5</a:t>
                      </a:r>
                      <a:endParaRPr kumimoji="1" lang="ja-JP" altLang="en-US" sz="1200">
                        <a:solidFill>
                          <a:schemeClr val="tx1">
                            <a:lumMod val="75000"/>
                            <a:lumOff val="25000"/>
                          </a:schemeClr>
                        </a:solidFill>
                        <a:latin typeface="+mn-lt"/>
                        <a:ea typeface="+mn-ea"/>
                      </a:endParaRPr>
                    </a:p>
                  </a:txBody>
                  <a:tcPr/>
                </a:tc>
                <a:extLst>
                  <a:ext uri="{0D108BD9-81ED-4DB2-BD59-A6C34878D82A}">
                    <a16:rowId xmlns:a16="http://schemas.microsoft.com/office/drawing/2014/main" val="1074159597"/>
                  </a:ext>
                </a:extLst>
              </a:tr>
              <a:tr h="254512">
                <a:tc>
                  <a:txBody>
                    <a:bodyPr/>
                    <a:lstStyle/>
                    <a:p>
                      <a:pPr>
                        <a:lnSpc>
                          <a:spcPct val="100000"/>
                        </a:lnSpc>
                      </a:pPr>
                      <a:r>
                        <a:rPr kumimoji="1" lang="en-US" altLang="ja-JP" sz="1200" dirty="0">
                          <a:solidFill>
                            <a:schemeClr val="tx1">
                              <a:lumMod val="75000"/>
                              <a:lumOff val="25000"/>
                            </a:schemeClr>
                          </a:solidFill>
                          <a:latin typeface="+mn-lt"/>
                        </a:rPr>
                        <a:t>Channel model</a:t>
                      </a:r>
                      <a:endParaRPr kumimoji="1" lang="ja-JP" altLang="en-US" sz="1200">
                        <a:solidFill>
                          <a:schemeClr val="tx1">
                            <a:lumMod val="75000"/>
                            <a:lumOff val="25000"/>
                          </a:schemeClr>
                        </a:solidFill>
                        <a:latin typeface="+mn-lt"/>
                        <a:ea typeface="+mn-ea"/>
                      </a:endParaRPr>
                    </a:p>
                  </a:txBody>
                  <a:tcPr/>
                </a:tc>
                <a:tc>
                  <a:txBody>
                    <a:bodyPr/>
                    <a:lstStyle/>
                    <a:p>
                      <a:pPr>
                        <a:lnSpc>
                          <a:spcPct val="100000"/>
                        </a:lnSpc>
                      </a:pPr>
                      <a:r>
                        <a:rPr kumimoji="1" lang="en-US" altLang="ja-JP" sz="1200" dirty="0">
                          <a:solidFill>
                            <a:schemeClr val="tx1">
                              <a:lumMod val="75000"/>
                              <a:lumOff val="25000"/>
                            </a:schemeClr>
                          </a:solidFill>
                          <a:latin typeface="+mn-lt"/>
                        </a:rPr>
                        <a:t>AWGN</a:t>
                      </a:r>
                      <a:endParaRPr kumimoji="1" lang="ja-JP" altLang="en-US" sz="1200">
                        <a:solidFill>
                          <a:schemeClr val="tx1">
                            <a:lumMod val="75000"/>
                            <a:lumOff val="25000"/>
                          </a:schemeClr>
                        </a:solidFill>
                        <a:latin typeface="+mn-lt"/>
                        <a:ea typeface="+mn-ea"/>
                      </a:endParaRPr>
                    </a:p>
                  </a:txBody>
                  <a:tcPr/>
                </a:tc>
                <a:extLst>
                  <a:ext uri="{0D108BD9-81ED-4DB2-BD59-A6C34878D82A}">
                    <a16:rowId xmlns:a16="http://schemas.microsoft.com/office/drawing/2014/main" val="3903490460"/>
                  </a:ext>
                </a:extLst>
              </a:tr>
              <a:tr h="254512">
                <a:tc>
                  <a:txBody>
                    <a:bodyPr/>
                    <a:lstStyle/>
                    <a:p>
                      <a:pPr>
                        <a:lnSpc>
                          <a:spcPct val="100000"/>
                        </a:lnSpc>
                      </a:pPr>
                      <a:r>
                        <a:rPr kumimoji="1" lang="en-US" altLang="ja-JP" sz="1200" dirty="0">
                          <a:solidFill>
                            <a:schemeClr val="tx1">
                              <a:lumMod val="75000"/>
                              <a:lumOff val="25000"/>
                            </a:schemeClr>
                          </a:solidFill>
                          <a:latin typeface="+mn-lt"/>
                        </a:rPr>
                        <a:t>Payload size</a:t>
                      </a:r>
                      <a:endParaRPr kumimoji="1" lang="ja-JP" altLang="en-US" sz="1200">
                        <a:solidFill>
                          <a:schemeClr val="tx1">
                            <a:lumMod val="75000"/>
                            <a:lumOff val="25000"/>
                          </a:schemeClr>
                        </a:solidFill>
                        <a:latin typeface="+mn-lt"/>
                        <a:ea typeface="+mn-ea"/>
                      </a:endParaRPr>
                    </a:p>
                  </a:txBody>
                  <a:tcPr/>
                </a:tc>
                <a:tc>
                  <a:txBody>
                    <a:bodyPr/>
                    <a:lstStyle/>
                    <a:p>
                      <a:pPr>
                        <a:lnSpc>
                          <a:spcPct val="100000"/>
                        </a:lnSpc>
                      </a:pPr>
                      <a:r>
                        <a:rPr kumimoji="1" lang="en-US" altLang="ja-JP" sz="1200" dirty="0">
                          <a:solidFill>
                            <a:schemeClr val="tx1">
                              <a:lumMod val="75000"/>
                              <a:lumOff val="25000"/>
                            </a:schemeClr>
                          </a:solidFill>
                          <a:latin typeface="+mn-lt"/>
                        </a:rPr>
                        <a:t>256bytes</a:t>
                      </a:r>
                      <a:endParaRPr kumimoji="1" lang="ja-JP" altLang="en-US" sz="1200">
                        <a:solidFill>
                          <a:schemeClr val="tx1">
                            <a:lumMod val="75000"/>
                            <a:lumOff val="25000"/>
                          </a:schemeClr>
                        </a:solidFill>
                        <a:latin typeface="+mn-lt"/>
                        <a:ea typeface="+mn-ea"/>
                      </a:endParaRPr>
                    </a:p>
                  </a:txBody>
                  <a:tcPr/>
                </a:tc>
                <a:extLst>
                  <a:ext uri="{0D108BD9-81ED-4DB2-BD59-A6C34878D82A}">
                    <a16:rowId xmlns:a16="http://schemas.microsoft.com/office/drawing/2014/main" val="3531885282"/>
                  </a:ext>
                </a:extLst>
              </a:tr>
              <a:tr h="254512">
                <a:tc>
                  <a:txBody>
                    <a:bodyPr/>
                    <a:lstStyle/>
                    <a:p>
                      <a:pPr>
                        <a:lnSpc>
                          <a:spcPct val="100000"/>
                        </a:lnSpc>
                      </a:pPr>
                      <a:r>
                        <a:rPr kumimoji="1" lang="en-US" altLang="ja-JP" sz="1200" dirty="0">
                          <a:solidFill>
                            <a:schemeClr val="tx1">
                              <a:lumMod val="75000"/>
                              <a:lumOff val="25000"/>
                            </a:schemeClr>
                          </a:solidFill>
                          <a:latin typeface="+mn-lt"/>
                        </a:rPr>
                        <a:t>Header size</a:t>
                      </a:r>
                      <a:endParaRPr kumimoji="1" lang="ja-JP" altLang="en-US" sz="1200">
                        <a:solidFill>
                          <a:schemeClr val="tx1">
                            <a:lumMod val="75000"/>
                            <a:lumOff val="25000"/>
                          </a:schemeClr>
                        </a:solidFill>
                        <a:latin typeface="+mn-lt"/>
                        <a:ea typeface="+mn-ea"/>
                      </a:endParaRPr>
                    </a:p>
                  </a:txBody>
                  <a:tcPr/>
                </a:tc>
                <a:tc>
                  <a:txBody>
                    <a:bodyPr/>
                    <a:lstStyle/>
                    <a:p>
                      <a:pPr>
                        <a:lnSpc>
                          <a:spcPct val="100000"/>
                        </a:lnSpc>
                      </a:pPr>
                      <a:r>
                        <a:rPr kumimoji="1" lang="en-US" altLang="ja-JP" sz="1200" dirty="0">
                          <a:solidFill>
                            <a:schemeClr val="tx1">
                              <a:lumMod val="75000"/>
                              <a:lumOff val="25000"/>
                            </a:schemeClr>
                          </a:solidFill>
                          <a:latin typeface="+mn-lt"/>
                        </a:rPr>
                        <a:t>108bytes</a:t>
                      </a:r>
                      <a:endParaRPr kumimoji="1" lang="ja-JP" altLang="en-US" sz="1200">
                        <a:solidFill>
                          <a:schemeClr val="tx1">
                            <a:lumMod val="75000"/>
                            <a:lumOff val="25000"/>
                          </a:schemeClr>
                        </a:solidFill>
                        <a:latin typeface="+mn-lt"/>
                        <a:ea typeface="+mn-ea"/>
                      </a:endParaRPr>
                    </a:p>
                  </a:txBody>
                  <a:tcPr/>
                </a:tc>
                <a:extLst>
                  <a:ext uri="{0D108BD9-81ED-4DB2-BD59-A6C34878D82A}">
                    <a16:rowId xmlns:a16="http://schemas.microsoft.com/office/drawing/2014/main" val="1412644645"/>
                  </a:ext>
                </a:extLst>
              </a:tr>
              <a:tr h="254512">
                <a:tc>
                  <a:txBody>
                    <a:bodyPr/>
                    <a:lstStyle/>
                    <a:p>
                      <a:pPr>
                        <a:lnSpc>
                          <a:spcPct val="100000"/>
                        </a:lnSpc>
                      </a:pPr>
                      <a:r>
                        <a:rPr kumimoji="1" lang="en-US" altLang="ja-JP" sz="1200" dirty="0">
                          <a:solidFill>
                            <a:schemeClr val="tx1">
                              <a:lumMod val="75000"/>
                              <a:lumOff val="25000"/>
                            </a:schemeClr>
                          </a:solidFill>
                          <a:latin typeface="+mn-lt"/>
                        </a:rPr>
                        <a:t>ACK frame size</a:t>
                      </a:r>
                      <a:endParaRPr kumimoji="1" lang="ja-JP" altLang="en-US" sz="1200">
                        <a:solidFill>
                          <a:schemeClr val="tx1">
                            <a:lumMod val="75000"/>
                            <a:lumOff val="25000"/>
                          </a:schemeClr>
                        </a:solidFill>
                        <a:latin typeface="+mn-lt"/>
                        <a:ea typeface="+mn-ea"/>
                      </a:endParaRPr>
                    </a:p>
                  </a:txBody>
                  <a:tcPr/>
                </a:tc>
                <a:tc>
                  <a:txBody>
                    <a:bodyPr/>
                    <a:lstStyle/>
                    <a:p>
                      <a:pPr>
                        <a:lnSpc>
                          <a:spcPct val="100000"/>
                        </a:lnSpc>
                      </a:pPr>
                      <a:r>
                        <a:rPr kumimoji="1" lang="en-US" altLang="ja-JP" sz="1200" dirty="0">
                          <a:solidFill>
                            <a:schemeClr val="tx1">
                              <a:lumMod val="75000"/>
                              <a:lumOff val="25000"/>
                            </a:schemeClr>
                          </a:solidFill>
                          <a:latin typeface="+mn-lt"/>
                        </a:rPr>
                        <a:t>38bytes</a:t>
                      </a:r>
                      <a:endParaRPr kumimoji="1" lang="ja-JP" altLang="en-US" sz="1200">
                        <a:solidFill>
                          <a:schemeClr val="tx1">
                            <a:lumMod val="75000"/>
                            <a:lumOff val="25000"/>
                          </a:schemeClr>
                        </a:solidFill>
                        <a:latin typeface="+mn-lt"/>
                        <a:ea typeface="+mn-ea"/>
                      </a:endParaRPr>
                    </a:p>
                  </a:txBody>
                  <a:tcPr/>
                </a:tc>
                <a:extLst>
                  <a:ext uri="{0D108BD9-81ED-4DB2-BD59-A6C34878D82A}">
                    <a16:rowId xmlns:a16="http://schemas.microsoft.com/office/drawing/2014/main" val="117534794"/>
                  </a:ext>
                </a:extLst>
              </a:tr>
              <a:tr h="254512">
                <a:tc>
                  <a:txBody>
                    <a:bodyPr/>
                    <a:lstStyle/>
                    <a:p>
                      <a:pPr>
                        <a:lnSpc>
                          <a:spcPct val="100000"/>
                        </a:lnSpc>
                      </a:pPr>
                      <a:r>
                        <a:rPr kumimoji="1" lang="en-US" altLang="ja-JP" sz="1200" dirty="0">
                          <a:solidFill>
                            <a:schemeClr val="tx1">
                              <a:lumMod val="75000"/>
                              <a:lumOff val="25000"/>
                            </a:schemeClr>
                          </a:solidFill>
                          <a:latin typeface="+mn-lt"/>
                        </a:rPr>
                        <a:t>Number of Routers</a:t>
                      </a:r>
                      <a:endParaRPr kumimoji="1" lang="ja-JP" altLang="en-US" sz="1200">
                        <a:solidFill>
                          <a:schemeClr val="tx1">
                            <a:lumMod val="75000"/>
                            <a:lumOff val="25000"/>
                          </a:schemeClr>
                        </a:solidFill>
                        <a:latin typeface="+mn-lt"/>
                        <a:ea typeface="+mn-ea"/>
                      </a:endParaRPr>
                    </a:p>
                  </a:txBody>
                  <a:tcPr/>
                </a:tc>
                <a:tc>
                  <a:txBody>
                    <a:bodyPr/>
                    <a:lstStyle/>
                    <a:p>
                      <a:pPr>
                        <a:lnSpc>
                          <a:spcPct val="100000"/>
                        </a:lnSpc>
                      </a:pPr>
                      <a:r>
                        <a:rPr kumimoji="1" lang="en-US" altLang="ja-JP" sz="1200" dirty="0">
                          <a:solidFill>
                            <a:schemeClr val="tx1">
                              <a:lumMod val="75000"/>
                              <a:lumOff val="25000"/>
                            </a:schemeClr>
                          </a:solidFill>
                          <a:latin typeface="+mn-lt"/>
                        </a:rPr>
                        <a:t>144</a:t>
                      </a:r>
                      <a:endParaRPr kumimoji="1" lang="ja-JP" altLang="en-US" sz="1200">
                        <a:solidFill>
                          <a:schemeClr val="tx1">
                            <a:lumMod val="75000"/>
                            <a:lumOff val="25000"/>
                          </a:schemeClr>
                        </a:solidFill>
                        <a:latin typeface="+mn-lt"/>
                        <a:ea typeface="+mn-ea"/>
                      </a:endParaRPr>
                    </a:p>
                  </a:txBody>
                  <a:tcPr/>
                </a:tc>
                <a:extLst>
                  <a:ext uri="{0D108BD9-81ED-4DB2-BD59-A6C34878D82A}">
                    <a16:rowId xmlns:a16="http://schemas.microsoft.com/office/drawing/2014/main" val="1647183063"/>
                  </a:ext>
                </a:extLst>
              </a:tr>
              <a:tr h="254512">
                <a:tc>
                  <a:txBody>
                    <a:bodyPr/>
                    <a:lstStyle/>
                    <a:p>
                      <a:pPr>
                        <a:lnSpc>
                          <a:spcPct val="100000"/>
                        </a:lnSpc>
                      </a:pPr>
                      <a:r>
                        <a:rPr kumimoji="1" lang="en-US" altLang="ja-JP" sz="1200" dirty="0">
                          <a:solidFill>
                            <a:schemeClr val="tx1">
                              <a:lumMod val="75000"/>
                              <a:lumOff val="25000"/>
                            </a:schemeClr>
                          </a:solidFill>
                          <a:latin typeface="+mn-lt"/>
                        </a:rPr>
                        <a:t>BR height</a:t>
                      </a:r>
                      <a:endParaRPr kumimoji="1" lang="ja-JP" altLang="en-US" sz="1200">
                        <a:solidFill>
                          <a:schemeClr val="tx1">
                            <a:lumMod val="75000"/>
                            <a:lumOff val="25000"/>
                          </a:schemeClr>
                        </a:solidFill>
                        <a:latin typeface="+mn-lt"/>
                        <a:ea typeface="+mn-ea"/>
                      </a:endParaRPr>
                    </a:p>
                  </a:txBody>
                  <a:tcPr/>
                </a:tc>
                <a:tc>
                  <a:txBody>
                    <a:bodyPr/>
                    <a:lstStyle/>
                    <a:p>
                      <a:pPr>
                        <a:lnSpc>
                          <a:spcPct val="100000"/>
                        </a:lnSpc>
                      </a:pPr>
                      <a:r>
                        <a:rPr kumimoji="1" lang="en-US" altLang="ja-JP" sz="1200" dirty="0">
                          <a:solidFill>
                            <a:schemeClr val="tx1">
                              <a:lumMod val="75000"/>
                              <a:lumOff val="25000"/>
                            </a:schemeClr>
                          </a:solidFill>
                          <a:latin typeface="+mn-lt"/>
                        </a:rPr>
                        <a:t>5m</a:t>
                      </a:r>
                      <a:endParaRPr kumimoji="1" lang="ja-JP" altLang="en-US" sz="1200">
                        <a:solidFill>
                          <a:schemeClr val="tx1">
                            <a:lumMod val="75000"/>
                            <a:lumOff val="25000"/>
                          </a:schemeClr>
                        </a:solidFill>
                        <a:latin typeface="+mn-lt"/>
                        <a:ea typeface="+mn-ea"/>
                      </a:endParaRPr>
                    </a:p>
                  </a:txBody>
                  <a:tcPr/>
                </a:tc>
                <a:extLst>
                  <a:ext uri="{0D108BD9-81ED-4DB2-BD59-A6C34878D82A}">
                    <a16:rowId xmlns:a16="http://schemas.microsoft.com/office/drawing/2014/main" val="2420686232"/>
                  </a:ext>
                </a:extLst>
              </a:tr>
              <a:tr h="254512">
                <a:tc>
                  <a:txBody>
                    <a:bodyPr/>
                    <a:lstStyle/>
                    <a:p>
                      <a:pPr>
                        <a:lnSpc>
                          <a:spcPct val="100000"/>
                        </a:lnSpc>
                      </a:pPr>
                      <a:r>
                        <a:rPr kumimoji="1" lang="en-US" altLang="ja-JP" sz="1200" dirty="0">
                          <a:solidFill>
                            <a:schemeClr val="tx1">
                              <a:lumMod val="75000"/>
                              <a:lumOff val="25000"/>
                            </a:schemeClr>
                          </a:solidFill>
                          <a:latin typeface="+mn-lt"/>
                        </a:rPr>
                        <a:t>Router height</a:t>
                      </a:r>
                      <a:endParaRPr kumimoji="1" lang="ja-JP" altLang="en-US" sz="1200">
                        <a:solidFill>
                          <a:schemeClr val="tx1">
                            <a:lumMod val="75000"/>
                            <a:lumOff val="25000"/>
                          </a:schemeClr>
                        </a:solidFill>
                        <a:latin typeface="+mn-lt"/>
                        <a:ea typeface="+mn-ea"/>
                      </a:endParaRPr>
                    </a:p>
                  </a:txBody>
                  <a:tcPr/>
                </a:tc>
                <a:tc>
                  <a:txBody>
                    <a:bodyPr/>
                    <a:lstStyle/>
                    <a:p>
                      <a:pPr>
                        <a:lnSpc>
                          <a:spcPct val="100000"/>
                        </a:lnSpc>
                      </a:pPr>
                      <a:r>
                        <a:rPr kumimoji="1" lang="en-US" altLang="ja-JP" sz="1200" dirty="0">
                          <a:solidFill>
                            <a:schemeClr val="tx1">
                              <a:lumMod val="75000"/>
                              <a:lumOff val="25000"/>
                            </a:schemeClr>
                          </a:solidFill>
                          <a:latin typeface="+mn-lt"/>
                        </a:rPr>
                        <a:t>0m</a:t>
                      </a:r>
                      <a:endParaRPr kumimoji="1" lang="ja-JP" altLang="en-US" sz="1200">
                        <a:solidFill>
                          <a:schemeClr val="tx1">
                            <a:lumMod val="75000"/>
                            <a:lumOff val="25000"/>
                          </a:schemeClr>
                        </a:solidFill>
                        <a:latin typeface="+mn-lt"/>
                        <a:ea typeface="+mn-ea"/>
                      </a:endParaRPr>
                    </a:p>
                  </a:txBody>
                  <a:tcPr/>
                </a:tc>
                <a:extLst>
                  <a:ext uri="{0D108BD9-81ED-4DB2-BD59-A6C34878D82A}">
                    <a16:rowId xmlns:a16="http://schemas.microsoft.com/office/drawing/2014/main" val="3313464616"/>
                  </a:ext>
                </a:extLst>
              </a:tr>
              <a:tr h="254512">
                <a:tc>
                  <a:txBody>
                    <a:bodyPr/>
                    <a:lstStyle/>
                    <a:p>
                      <a:pPr>
                        <a:lnSpc>
                          <a:spcPct val="100000"/>
                        </a:lnSpc>
                      </a:pPr>
                      <a:r>
                        <a:rPr kumimoji="1" lang="en-US" altLang="ja-JP" sz="1200" dirty="0">
                          <a:solidFill>
                            <a:schemeClr val="tx1">
                              <a:lumMod val="75000"/>
                              <a:lumOff val="25000"/>
                            </a:schemeClr>
                          </a:solidFill>
                          <a:latin typeface="+mn-lt"/>
                        </a:rPr>
                        <a:t>Attenuation constant</a:t>
                      </a:r>
                      <a:endParaRPr kumimoji="1" lang="ja-JP" altLang="en-US" sz="1200">
                        <a:solidFill>
                          <a:schemeClr val="tx1">
                            <a:lumMod val="75000"/>
                            <a:lumOff val="25000"/>
                          </a:schemeClr>
                        </a:solidFill>
                        <a:latin typeface="+mn-lt"/>
                        <a:ea typeface="+mn-ea"/>
                      </a:endParaRPr>
                    </a:p>
                  </a:txBody>
                  <a:tcPr/>
                </a:tc>
                <a:tc>
                  <a:txBody>
                    <a:bodyPr/>
                    <a:lstStyle/>
                    <a:p>
                      <a:pPr>
                        <a:lnSpc>
                          <a:spcPct val="100000"/>
                        </a:lnSpc>
                      </a:pPr>
                      <a:r>
                        <a:rPr kumimoji="1" lang="en-US" altLang="ja-JP" sz="1200" dirty="0">
                          <a:solidFill>
                            <a:schemeClr val="tx1">
                              <a:lumMod val="75000"/>
                              <a:lumOff val="25000"/>
                            </a:schemeClr>
                          </a:solidFill>
                          <a:latin typeface="+mn-lt"/>
                        </a:rPr>
                        <a:t>3</a:t>
                      </a:r>
                      <a:endParaRPr kumimoji="1" lang="ja-JP" altLang="en-US" sz="1200">
                        <a:solidFill>
                          <a:schemeClr val="tx1">
                            <a:lumMod val="75000"/>
                            <a:lumOff val="25000"/>
                          </a:schemeClr>
                        </a:solidFill>
                        <a:latin typeface="+mn-lt"/>
                        <a:ea typeface="+mn-ea"/>
                      </a:endParaRPr>
                    </a:p>
                  </a:txBody>
                  <a:tcPr/>
                </a:tc>
                <a:extLst>
                  <a:ext uri="{0D108BD9-81ED-4DB2-BD59-A6C34878D82A}">
                    <a16:rowId xmlns:a16="http://schemas.microsoft.com/office/drawing/2014/main" val="3827599063"/>
                  </a:ext>
                </a:extLst>
              </a:tr>
              <a:tr h="254512">
                <a:tc>
                  <a:txBody>
                    <a:bodyPr/>
                    <a:lstStyle/>
                    <a:p>
                      <a:pPr>
                        <a:lnSpc>
                          <a:spcPct val="100000"/>
                        </a:lnSpc>
                      </a:pPr>
                      <a:r>
                        <a:rPr kumimoji="1" lang="en-US" altLang="ja-JP" sz="1200" dirty="0">
                          <a:solidFill>
                            <a:schemeClr val="tx1">
                              <a:lumMod val="75000"/>
                              <a:lumOff val="25000"/>
                            </a:schemeClr>
                          </a:solidFill>
                          <a:latin typeface="+mn-lt"/>
                        </a:rPr>
                        <a:t>Transmit power</a:t>
                      </a:r>
                      <a:endParaRPr kumimoji="1" lang="ja-JP" altLang="en-US" sz="1200">
                        <a:solidFill>
                          <a:schemeClr val="tx1">
                            <a:lumMod val="75000"/>
                            <a:lumOff val="25000"/>
                          </a:schemeClr>
                        </a:solidFill>
                        <a:latin typeface="+mn-lt"/>
                        <a:ea typeface="+mn-ea"/>
                      </a:endParaRPr>
                    </a:p>
                  </a:txBody>
                  <a:tcPr/>
                </a:tc>
                <a:tc>
                  <a:txBody>
                    <a:bodyPr/>
                    <a:lstStyle/>
                    <a:p>
                      <a:pPr>
                        <a:lnSpc>
                          <a:spcPct val="100000"/>
                        </a:lnSpc>
                      </a:pPr>
                      <a:r>
                        <a:rPr kumimoji="1" lang="en-US" altLang="ja-JP" sz="1200" dirty="0">
                          <a:solidFill>
                            <a:schemeClr val="tx1">
                              <a:lumMod val="75000"/>
                              <a:lumOff val="25000"/>
                            </a:schemeClr>
                          </a:solidFill>
                          <a:latin typeface="+mn-lt"/>
                        </a:rPr>
                        <a:t>13dBm</a:t>
                      </a:r>
                      <a:endParaRPr kumimoji="1" lang="ja-JP" altLang="en-US" sz="1200">
                        <a:solidFill>
                          <a:schemeClr val="tx1">
                            <a:lumMod val="75000"/>
                            <a:lumOff val="25000"/>
                          </a:schemeClr>
                        </a:solidFill>
                        <a:latin typeface="+mn-lt"/>
                        <a:ea typeface="+mn-ea"/>
                      </a:endParaRPr>
                    </a:p>
                  </a:txBody>
                  <a:tcPr/>
                </a:tc>
                <a:extLst>
                  <a:ext uri="{0D108BD9-81ED-4DB2-BD59-A6C34878D82A}">
                    <a16:rowId xmlns:a16="http://schemas.microsoft.com/office/drawing/2014/main" val="4294712030"/>
                  </a:ext>
                </a:extLst>
              </a:tr>
              <a:tr h="254512">
                <a:tc>
                  <a:txBody>
                    <a:bodyPr/>
                    <a:lstStyle/>
                    <a:p>
                      <a:pPr>
                        <a:lnSpc>
                          <a:spcPct val="100000"/>
                        </a:lnSpc>
                      </a:pPr>
                      <a:r>
                        <a:rPr kumimoji="1" lang="en-US" altLang="ja-JP" sz="1200" dirty="0">
                          <a:solidFill>
                            <a:schemeClr val="tx1">
                              <a:lumMod val="75000"/>
                              <a:lumOff val="25000"/>
                            </a:schemeClr>
                          </a:solidFill>
                          <a:latin typeface="+mn-lt"/>
                        </a:rPr>
                        <a:t>CCA threshold</a:t>
                      </a:r>
                      <a:endParaRPr kumimoji="1" lang="ja-JP" altLang="en-US" sz="1200">
                        <a:solidFill>
                          <a:schemeClr val="tx1">
                            <a:lumMod val="75000"/>
                            <a:lumOff val="25000"/>
                          </a:schemeClr>
                        </a:solidFill>
                        <a:latin typeface="+mn-lt"/>
                        <a:ea typeface="+mn-ea"/>
                      </a:endParaRPr>
                    </a:p>
                  </a:txBody>
                  <a:tcPr/>
                </a:tc>
                <a:tc>
                  <a:txBody>
                    <a:bodyPr/>
                    <a:lstStyle/>
                    <a:p>
                      <a:pPr>
                        <a:lnSpc>
                          <a:spcPct val="100000"/>
                        </a:lnSpc>
                      </a:pPr>
                      <a:r>
                        <a:rPr kumimoji="1" lang="en-US" altLang="ja-JP" sz="1200" dirty="0">
                          <a:solidFill>
                            <a:schemeClr val="tx1">
                              <a:lumMod val="75000"/>
                              <a:lumOff val="25000"/>
                            </a:schemeClr>
                          </a:solidFill>
                          <a:latin typeface="+mn-lt"/>
                        </a:rPr>
                        <a:t>–80dBm</a:t>
                      </a:r>
                      <a:endParaRPr kumimoji="1" lang="ja-JP" altLang="en-US" sz="1200">
                        <a:solidFill>
                          <a:schemeClr val="tx1">
                            <a:lumMod val="75000"/>
                            <a:lumOff val="25000"/>
                          </a:schemeClr>
                        </a:solidFill>
                        <a:latin typeface="+mn-lt"/>
                        <a:ea typeface="+mn-ea"/>
                      </a:endParaRPr>
                    </a:p>
                  </a:txBody>
                  <a:tcPr/>
                </a:tc>
                <a:extLst>
                  <a:ext uri="{0D108BD9-81ED-4DB2-BD59-A6C34878D82A}">
                    <a16:rowId xmlns:a16="http://schemas.microsoft.com/office/drawing/2014/main" val="88310922"/>
                  </a:ext>
                </a:extLst>
              </a:tr>
            </a:tbl>
          </a:graphicData>
        </a:graphic>
      </p:graphicFrame>
      <p:sp>
        <p:nvSpPr>
          <p:cNvPr id="8" name="フッター プレースホルダー 2">
            <a:extLst>
              <a:ext uri="{FF2B5EF4-FFF2-40B4-BE49-F238E27FC236}">
                <a16:creationId xmlns:a16="http://schemas.microsoft.com/office/drawing/2014/main" id="{91F55C31-9BBE-5C46-9721-50BB2C3F0147}"/>
              </a:ext>
            </a:extLst>
          </p:cNvPr>
          <p:cNvSpPr>
            <a:spLocks noGrp="1"/>
          </p:cNvSpPr>
          <p:nvPr>
            <p:ph type="ftr" sz="quarter" idx="11"/>
          </p:nvPr>
        </p:nvSpPr>
        <p:spPr>
          <a:xfrm>
            <a:off x="4860032" y="6475412"/>
            <a:ext cx="3750568" cy="184666"/>
          </a:xfrm>
        </p:spPr>
        <p:txBody>
          <a:bodyPr/>
          <a:lstStyle>
            <a:lvl1pPr>
              <a:defRPr/>
            </a:lvl1pPr>
          </a:lstStyle>
          <a:p>
            <a:r>
              <a:rPr lang="en-US" altLang="ja-JP" dirty="0"/>
              <a:t>Hiroshi Harada, Ryota Okumura (Kyoto University)</a:t>
            </a:r>
          </a:p>
        </p:txBody>
      </p:sp>
    </p:spTree>
    <p:extLst>
      <p:ext uri="{BB962C8B-B14F-4D97-AF65-F5344CB8AC3E}">
        <p14:creationId xmlns:p14="http://schemas.microsoft.com/office/powerpoint/2010/main" val="19577712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D3657FFD-AF10-E144-9CEE-A254B3FC85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2240826"/>
            <a:ext cx="4914601" cy="4037682"/>
          </a:xfrm>
          <a:prstGeom prst="rect">
            <a:avLst/>
          </a:prstGeom>
        </p:spPr>
      </p:pic>
      <p:sp>
        <p:nvSpPr>
          <p:cNvPr id="3" name="スライド番号プレースホルダー 2">
            <a:extLst>
              <a:ext uri="{FF2B5EF4-FFF2-40B4-BE49-F238E27FC236}">
                <a16:creationId xmlns:a16="http://schemas.microsoft.com/office/drawing/2014/main" id="{E69B437B-013B-FD4D-ABE7-8944035FB787}"/>
              </a:ext>
            </a:extLst>
          </p:cNvPr>
          <p:cNvSpPr>
            <a:spLocks noGrp="1"/>
          </p:cNvSpPr>
          <p:nvPr>
            <p:ph type="sldNum" sz="quarter" idx="12"/>
          </p:nvPr>
        </p:nvSpPr>
        <p:spPr/>
        <p:txBody>
          <a:bodyPr/>
          <a:lstStyle/>
          <a:p>
            <a:r>
              <a:rPr lang="en-US" altLang="ja-JP"/>
              <a:t>Slide </a:t>
            </a:r>
            <a:fld id="{EED9155A-5036-44B5-A27C-97F620582CD6}" type="slidenum">
              <a:rPr lang="en-US" altLang="ja-JP" smtClean="0"/>
              <a:pPr/>
              <a:t>23</a:t>
            </a:fld>
            <a:endParaRPr lang="en-US" altLang="ja-JP" dirty="0"/>
          </a:p>
        </p:txBody>
      </p:sp>
      <p:sp>
        <p:nvSpPr>
          <p:cNvPr id="4" name="日付プレースホルダー 3">
            <a:extLst>
              <a:ext uri="{FF2B5EF4-FFF2-40B4-BE49-F238E27FC236}">
                <a16:creationId xmlns:a16="http://schemas.microsoft.com/office/drawing/2014/main" id="{93EB8794-8ABB-CD40-9C1C-08AE98D408BF}"/>
              </a:ext>
            </a:extLst>
          </p:cNvPr>
          <p:cNvSpPr>
            <a:spLocks noGrp="1"/>
          </p:cNvSpPr>
          <p:nvPr>
            <p:ph type="dt" sz="half" idx="2"/>
          </p:nvPr>
        </p:nvSpPr>
        <p:spPr/>
        <p:txBody>
          <a:bodyPr/>
          <a:lstStyle/>
          <a:p>
            <a:r>
              <a:rPr lang="en-US" altLang="ja-JP"/>
              <a:t>&lt;October,2020&gt;</a:t>
            </a:r>
            <a:endParaRPr lang="en-US" altLang="ja-JP" dirty="0"/>
          </a:p>
        </p:txBody>
      </p:sp>
      <p:sp>
        <p:nvSpPr>
          <p:cNvPr id="11" name="Rectangle 2">
            <a:extLst>
              <a:ext uri="{FF2B5EF4-FFF2-40B4-BE49-F238E27FC236}">
                <a16:creationId xmlns:a16="http://schemas.microsoft.com/office/drawing/2014/main" id="{1FEF8BFA-4446-D34C-81B6-ACFA41415F36}"/>
              </a:ext>
            </a:extLst>
          </p:cNvPr>
          <p:cNvSpPr txBox="1">
            <a:spLocks noChangeArrowheads="1"/>
          </p:cNvSpPr>
          <p:nvPr/>
        </p:nvSpPr>
        <p:spPr>
          <a:xfrm>
            <a:off x="70777" y="685800"/>
            <a:ext cx="8965719" cy="654968"/>
          </a:xfrm>
          <a:prstGeom prst="rect">
            <a:avLst/>
          </a:prstGeom>
          <a:ln/>
        </p:spPr>
        <p:txBody>
          <a:bodyPr/>
          <a:lstStyle>
            <a:lvl1pPr algn="ctr" rtl="0" eaLnBrk="1" fontAlgn="base" hangingPunct="1">
              <a:spcBef>
                <a:spcPct val="0"/>
              </a:spcBef>
              <a:spcAft>
                <a:spcPct val="0"/>
              </a:spcAft>
              <a:defRPr kumimoji="1" sz="3600">
                <a:solidFill>
                  <a:schemeClr val="tx2"/>
                </a:solidFill>
                <a:latin typeface="+mj-lt"/>
                <a:ea typeface="+mj-ea"/>
                <a:cs typeface="+mj-cs"/>
              </a:defRPr>
            </a:lvl1pPr>
            <a:lvl2pPr algn="ctr" rtl="0" eaLnBrk="1" fontAlgn="base" hangingPunct="1">
              <a:spcBef>
                <a:spcPct val="0"/>
              </a:spcBef>
              <a:spcAft>
                <a:spcPct val="0"/>
              </a:spcAft>
              <a:defRPr kumimoji="1" sz="3600">
                <a:solidFill>
                  <a:schemeClr val="tx2"/>
                </a:solidFill>
                <a:latin typeface="Times New Roman" pitchFamily="18" charset="0"/>
              </a:defRPr>
            </a:lvl2pPr>
            <a:lvl3pPr algn="ctr" rtl="0" eaLnBrk="1" fontAlgn="base" hangingPunct="1">
              <a:spcBef>
                <a:spcPct val="0"/>
              </a:spcBef>
              <a:spcAft>
                <a:spcPct val="0"/>
              </a:spcAft>
              <a:defRPr kumimoji="1" sz="3600">
                <a:solidFill>
                  <a:schemeClr val="tx2"/>
                </a:solidFill>
                <a:latin typeface="Times New Roman" pitchFamily="18" charset="0"/>
              </a:defRPr>
            </a:lvl3pPr>
            <a:lvl4pPr algn="ctr" rtl="0" eaLnBrk="1" fontAlgn="base" hangingPunct="1">
              <a:spcBef>
                <a:spcPct val="0"/>
              </a:spcBef>
              <a:spcAft>
                <a:spcPct val="0"/>
              </a:spcAft>
              <a:defRPr kumimoji="1" sz="3600">
                <a:solidFill>
                  <a:schemeClr val="tx2"/>
                </a:solidFill>
                <a:latin typeface="Times New Roman" pitchFamily="18" charset="0"/>
              </a:defRPr>
            </a:lvl4pPr>
            <a:lvl5pPr algn="ctr" rtl="0" eaLnBrk="1" fontAlgn="base" hangingPunct="1">
              <a:spcBef>
                <a:spcPct val="0"/>
              </a:spcBef>
              <a:spcAft>
                <a:spcPct val="0"/>
              </a:spcAft>
              <a:defRPr kumimoji="1" sz="3600">
                <a:solidFill>
                  <a:schemeClr val="tx2"/>
                </a:solidFill>
                <a:latin typeface="Times New Roman" pitchFamily="18" charset="0"/>
              </a:defRPr>
            </a:lvl5pPr>
            <a:lvl6pPr marL="457200" algn="ctr" rtl="0" eaLnBrk="1" fontAlgn="base" hangingPunct="1">
              <a:spcBef>
                <a:spcPct val="0"/>
              </a:spcBef>
              <a:spcAft>
                <a:spcPct val="0"/>
              </a:spcAft>
              <a:defRPr kumimoji="1" sz="3600">
                <a:solidFill>
                  <a:schemeClr val="tx2"/>
                </a:solidFill>
                <a:latin typeface="Times New Roman" pitchFamily="18" charset="0"/>
              </a:defRPr>
            </a:lvl6pPr>
            <a:lvl7pPr marL="914400" algn="ctr" rtl="0" eaLnBrk="1" fontAlgn="base" hangingPunct="1">
              <a:spcBef>
                <a:spcPct val="0"/>
              </a:spcBef>
              <a:spcAft>
                <a:spcPct val="0"/>
              </a:spcAft>
              <a:defRPr kumimoji="1" sz="3600">
                <a:solidFill>
                  <a:schemeClr val="tx2"/>
                </a:solidFill>
                <a:latin typeface="Times New Roman" pitchFamily="18" charset="0"/>
              </a:defRPr>
            </a:lvl7pPr>
            <a:lvl8pPr marL="1371600" algn="ctr" rtl="0" eaLnBrk="1" fontAlgn="base" hangingPunct="1">
              <a:spcBef>
                <a:spcPct val="0"/>
              </a:spcBef>
              <a:spcAft>
                <a:spcPct val="0"/>
              </a:spcAft>
              <a:defRPr kumimoji="1" sz="3600">
                <a:solidFill>
                  <a:schemeClr val="tx2"/>
                </a:solidFill>
                <a:latin typeface="Times New Roman" pitchFamily="18" charset="0"/>
              </a:defRPr>
            </a:lvl8pPr>
            <a:lvl9pPr marL="1828800" algn="ctr" rtl="0" eaLnBrk="1" fontAlgn="base" hangingPunct="1">
              <a:spcBef>
                <a:spcPct val="0"/>
              </a:spcBef>
              <a:spcAft>
                <a:spcPct val="0"/>
              </a:spcAft>
              <a:defRPr kumimoji="1" sz="3600">
                <a:solidFill>
                  <a:schemeClr val="tx2"/>
                </a:solidFill>
                <a:latin typeface="Times New Roman" pitchFamily="18" charset="0"/>
              </a:defRPr>
            </a:lvl9pPr>
          </a:lstStyle>
          <a:p>
            <a:r>
              <a:rPr lang="en" altLang="ja-JP" sz="3200" dirty="0">
                <a:latin typeface="+mn-lt"/>
              </a:rPr>
              <a:t>System Throughput</a:t>
            </a:r>
          </a:p>
        </p:txBody>
      </p:sp>
      <p:grpSp>
        <p:nvGrpSpPr>
          <p:cNvPr id="13" name="グループ化 12">
            <a:extLst>
              <a:ext uri="{FF2B5EF4-FFF2-40B4-BE49-F238E27FC236}">
                <a16:creationId xmlns:a16="http://schemas.microsoft.com/office/drawing/2014/main" id="{5F36EFF5-BD5C-5140-BA04-38FA9288D9BF}"/>
              </a:ext>
            </a:extLst>
          </p:cNvPr>
          <p:cNvGrpSpPr/>
          <p:nvPr/>
        </p:nvGrpSpPr>
        <p:grpSpPr>
          <a:xfrm>
            <a:off x="5042808" y="2315194"/>
            <a:ext cx="3417624" cy="288032"/>
            <a:chOff x="6106453" y="1319202"/>
            <a:chExt cx="3417624" cy="288032"/>
          </a:xfrm>
        </p:grpSpPr>
        <p:sp>
          <p:nvSpPr>
            <p:cNvPr id="22" name="円/楕円 21">
              <a:extLst>
                <a:ext uri="{FF2B5EF4-FFF2-40B4-BE49-F238E27FC236}">
                  <a16:creationId xmlns:a16="http://schemas.microsoft.com/office/drawing/2014/main" id="{8D0C892F-5F99-7C48-80A8-D04683251FFC}"/>
                </a:ext>
              </a:extLst>
            </p:cNvPr>
            <p:cNvSpPr/>
            <p:nvPr/>
          </p:nvSpPr>
          <p:spPr>
            <a:xfrm>
              <a:off x="6106453" y="1319202"/>
              <a:ext cx="288032" cy="288032"/>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cxnSp>
          <p:nvCxnSpPr>
            <p:cNvPr id="23" name="直線コネクタ 22">
              <a:extLst>
                <a:ext uri="{FF2B5EF4-FFF2-40B4-BE49-F238E27FC236}">
                  <a16:creationId xmlns:a16="http://schemas.microsoft.com/office/drawing/2014/main" id="{422B5A53-10A5-3140-BDDA-738CE020EB2C}"/>
                </a:ext>
              </a:extLst>
            </p:cNvPr>
            <p:cNvCxnSpPr>
              <a:cxnSpLocks/>
              <a:endCxn id="22" idx="6"/>
            </p:cNvCxnSpPr>
            <p:nvPr/>
          </p:nvCxnSpPr>
          <p:spPr>
            <a:xfrm flipH="1">
              <a:off x="6394485" y="1463218"/>
              <a:ext cx="3129592" cy="0"/>
            </a:xfrm>
            <a:prstGeom prst="line">
              <a:avLst/>
            </a:prstGeom>
            <a:ln>
              <a:solidFill>
                <a:srgbClr val="92D050"/>
              </a:solidFill>
            </a:ln>
          </p:spPr>
          <p:style>
            <a:lnRef idx="2">
              <a:schemeClr val="accent3"/>
            </a:lnRef>
            <a:fillRef idx="1">
              <a:schemeClr val="lt1"/>
            </a:fillRef>
            <a:effectRef idx="0">
              <a:schemeClr val="accent3"/>
            </a:effectRef>
            <a:fontRef idx="minor">
              <a:schemeClr val="dk1"/>
            </a:fontRef>
          </p:style>
        </p:cxnSp>
      </p:grpSp>
      <p:grpSp>
        <p:nvGrpSpPr>
          <p:cNvPr id="14" name="グループ化 13">
            <a:extLst>
              <a:ext uri="{FF2B5EF4-FFF2-40B4-BE49-F238E27FC236}">
                <a16:creationId xmlns:a16="http://schemas.microsoft.com/office/drawing/2014/main" id="{9DBB7898-1462-3442-BCDB-37B498D4B3C3}"/>
              </a:ext>
            </a:extLst>
          </p:cNvPr>
          <p:cNvGrpSpPr/>
          <p:nvPr/>
        </p:nvGrpSpPr>
        <p:grpSpPr>
          <a:xfrm>
            <a:off x="5042808" y="2453874"/>
            <a:ext cx="3539240" cy="846530"/>
            <a:chOff x="5930685" y="1270591"/>
            <a:chExt cx="3539240" cy="846530"/>
          </a:xfrm>
        </p:grpSpPr>
        <p:sp>
          <p:nvSpPr>
            <p:cNvPr id="18" name="円/楕円 17">
              <a:extLst>
                <a:ext uri="{FF2B5EF4-FFF2-40B4-BE49-F238E27FC236}">
                  <a16:creationId xmlns:a16="http://schemas.microsoft.com/office/drawing/2014/main" id="{C65C42A5-C158-2B46-9E1D-8A7D590E483F}"/>
                </a:ext>
              </a:extLst>
            </p:cNvPr>
            <p:cNvSpPr/>
            <p:nvPr/>
          </p:nvSpPr>
          <p:spPr>
            <a:xfrm>
              <a:off x="5930685" y="1270591"/>
              <a:ext cx="288032" cy="288032"/>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cxnSp>
          <p:nvCxnSpPr>
            <p:cNvPr id="19" name="直線コネクタ 18">
              <a:extLst>
                <a:ext uri="{FF2B5EF4-FFF2-40B4-BE49-F238E27FC236}">
                  <a16:creationId xmlns:a16="http://schemas.microsoft.com/office/drawing/2014/main" id="{81BE64FC-13FE-E043-9DAC-9CBFC7B21743}"/>
                </a:ext>
              </a:extLst>
            </p:cNvPr>
            <p:cNvCxnSpPr>
              <a:cxnSpLocks/>
            </p:cNvCxnSpPr>
            <p:nvPr/>
          </p:nvCxnSpPr>
          <p:spPr>
            <a:xfrm flipH="1">
              <a:off x="6504561" y="2106924"/>
              <a:ext cx="2843748" cy="0"/>
            </a:xfrm>
            <a:prstGeom prst="line">
              <a:avLst/>
            </a:prstGeom>
            <a:ln>
              <a:solidFill>
                <a:srgbClr val="00B0F0"/>
              </a:solidFill>
            </a:ln>
          </p:spPr>
          <p:style>
            <a:lnRef idx="2">
              <a:schemeClr val="accent3"/>
            </a:lnRef>
            <a:fillRef idx="1">
              <a:schemeClr val="lt1"/>
            </a:fillRef>
            <a:effectRef idx="0">
              <a:schemeClr val="accent3"/>
            </a:effectRef>
            <a:fontRef idx="minor">
              <a:schemeClr val="dk1"/>
            </a:fontRef>
          </p:style>
        </p:cxnSp>
        <p:sp>
          <p:nvSpPr>
            <p:cNvPr id="20" name="正方形/長方形 19">
              <a:extLst>
                <a:ext uri="{FF2B5EF4-FFF2-40B4-BE49-F238E27FC236}">
                  <a16:creationId xmlns:a16="http://schemas.microsoft.com/office/drawing/2014/main" id="{ABE859DD-BDB3-5F49-B98D-2C2C50E22BC5}"/>
                </a:ext>
              </a:extLst>
            </p:cNvPr>
            <p:cNvSpPr/>
            <p:nvPr/>
          </p:nvSpPr>
          <p:spPr>
            <a:xfrm>
              <a:off x="6430861" y="1563123"/>
              <a:ext cx="3039064" cy="553998"/>
            </a:xfrm>
            <a:prstGeom prst="rect">
              <a:avLst/>
            </a:prstGeom>
            <a:ln>
              <a:noFill/>
            </a:ln>
          </p:spPr>
          <p:txBody>
            <a:bodyPr wrap="square">
              <a:spAutoFit/>
            </a:bodyPr>
            <a:lstStyle/>
            <a:p>
              <a:r>
                <a:rPr lang="en-US" altLang="ja-JP" sz="1600" dirty="0">
                  <a:solidFill>
                    <a:schemeClr val="tx1">
                      <a:lumMod val="75000"/>
                      <a:lumOff val="25000"/>
                    </a:schemeClr>
                  </a:solidFill>
                  <a:latin typeface="+mn-lt"/>
                </a:rPr>
                <a:t>max 25.2 kbps </a:t>
              </a:r>
            </a:p>
            <a:p>
              <a:r>
                <a:rPr lang="en-US" altLang="ja-JP" sz="1400" b="1" dirty="0">
                  <a:solidFill>
                    <a:schemeClr val="accent2"/>
                  </a:solidFill>
                  <a:latin typeface="+mn-lt"/>
                </a:rPr>
                <a:t>600 kbps</a:t>
              </a:r>
              <a:r>
                <a:rPr lang="en-US" altLang="ja-JP" sz="1400" dirty="0">
                  <a:solidFill>
                    <a:schemeClr val="tx1">
                      <a:lumMod val="75000"/>
                      <a:lumOff val="25000"/>
                    </a:schemeClr>
                  </a:solidFill>
                  <a:latin typeface="+mn-lt"/>
                </a:rPr>
                <a:t>, 400 kHz spacing (</a:t>
              </a:r>
              <a:r>
                <a:rPr lang="en-US" altLang="ja-JP" sz="1400" b="1" dirty="0">
                  <a:solidFill>
                    <a:schemeClr val="accent2"/>
                  </a:solidFill>
                  <a:latin typeface="+mn-lt"/>
                </a:rPr>
                <a:t>N=2</a:t>
              </a:r>
              <a:r>
                <a:rPr lang="en-US" altLang="ja-JP" sz="1400" dirty="0">
                  <a:solidFill>
                    <a:schemeClr val="tx1">
                      <a:lumMod val="75000"/>
                      <a:lumOff val="25000"/>
                    </a:schemeClr>
                  </a:solidFill>
                  <a:latin typeface="+mn-lt"/>
                </a:rPr>
                <a:t>)</a:t>
              </a:r>
              <a:endParaRPr lang="ja-JP" altLang="en-US" sz="1400">
                <a:solidFill>
                  <a:schemeClr val="tx1">
                    <a:lumMod val="75000"/>
                    <a:lumOff val="25000"/>
                  </a:schemeClr>
                </a:solidFill>
                <a:latin typeface="+mn-lt"/>
              </a:endParaRPr>
            </a:p>
          </p:txBody>
        </p:sp>
        <p:cxnSp>
          <p:nvCxnSpPr>
            <p:cNvPr id="21" name="直線コネクタ 20">
              <a:extLst>
                <a:ext uri="{FF2B5EF4-FFF2-40B4-BE49-F238E27FC236}">
                  <a16:creationId xmlns:a16="http://schemas.microsoft.com/office/drawing/2014/main" id="{A7E0C677-E9D7-1B42-81A1-81F1472E649B}"/>
                </a:ext>
              </a:extLst>
            </p:cNvPr>
            <p:cNvCxnSpPr>
              <a:cxnSpLocks/>
            </p:cNvCxnSpPr>
            <p:nvPr/>
          </p:nvCxnSpPr>
          <p:spPr>
            <a:xfrm>
              <a:off x="6141809" y="1527525"/>
              <a:ext cx="362752" cy="579399"/>
            </a:xfrm>
            <a:prstGeom prst="line">
              <a:avLst/>
            </a:prstGeom>
            <a:ln>
              <a:solidFill>
                <a:srgbClr val="00B0F0"/>
              </a:solidFill>
            </a:ln>
          </p:spPr>
          <p:style>
            <a:lnRef idx="2">
              <a:schemeClr val="accent3"/>
            </a:lnRef>
            <a:fillRef idx="1">
              <a:schemeClr val="lt1"/>
            </a:fillRef>
            <a:effectRef idx="0">
              <a:schemeClr val="accent3"/>
            </a:effectRef>
            <a:fontRef idx="minor">
              <a:schemeClr val="dk1"/>
            </a:fontRef>
          </p:style>
        </p:cxnSp>
      </p:grpSp>
      <p:sp>
        <p:nvSpPr>
          <p:cNvPr id="28" name="角丸四角形 27">
            <a:extLst>
              <a:ext uri="{FF2B5EF4-FFF2-40B4-BE49-F238E27FC236}">
                <a16:creationId xmlns:a16="http://schemas.microsoft.com/office/drawing/2014/main" id="{B8BAE02E-C507-3A4B-AEC7-BB66EB7D61AB}"/>
              </a:ext>
            </a:extLst>
          </p:cNvPr>
          <p:cNvSpPr/>
          <p:nvPr/>
        </p:nvSpPr>
        <p:spPr>
          <a:xfrm>
            <a:off x="5520090" y="4869160"/>
            <a:ext cx="3156366" cy="1425665"/>
          </a:xfrm>
          <a:prstGeom prst="roundRect">
            <a:avLst>
              <a:gd name="adj" fmla="val 8430"/>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700" dirty="0">
                <a:solidFill>
                  <a:schemeClr val="tx1">
                    <a:lumMod val="75000"/>
                    <a:lumOff val="25000"/>
                  </a:schemeClr>
                </a:solidFill>
                <a:latin typeface="+mn-ea"/>
              </a:rPr>
              <a:t>Proposed smaller channel spacing achieves 2.4 times maximum system throughput (Case of N=2) compared to existing FSK with FH</a:t>
            </a:r>
            <a:endParaRPr lang="ja-JP" altLang="en-US" sz="1700">
              <a:solidFill>
                <a:schemeClr val="tx1">
                  <a:lumMod val="75000"/>
                  <a:lumOff val="25000"/>
                </a:schemeClr>
              </a:solidFill>
              <a:latin typeface="+mn-ea"/>
            </a:endParaRPr>
          </a:p>
        </p:txBody>
      </p:sp>
      <p:sp>
        <p:nvSpPr>
          <p:cNvPr id="29" name="コンテンツ プレースホルダー 2">
            <a:extLst>
              <a:ext uri="{FF2B5EF4-FFF2-40B4-BE49-F238E27FC236}">
                <a16:creationId xmlns:a16="http://schemas.microsoft.com/office/drawing/2014/main" id="{DA66831C-112D-3E41-B33A-620A44B0F588}"/>
              </a:ext>
            </a:extLst>
          </p:cNvPr>
          <p:cNvSpPr txBox="1">
            <a:spLocks/>
          </p:cNvSpPr>
          <p:nvPr/>
        </p:nvSpPr>
        <p:spPr>
          <a:xfrm>
            <a:off x="323528" y="1432843"/>
            <a:ext cx="8496944" cy="980097"/>
          </a:xfrm>
          <a:prstGeom prst="rect">
            <a:avLst/>
          </a:prstGeom>
        </p:spPr>
        <p:txBody>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defRPr>
            </a:lvl2pPr>
            <a:lvl3pPr marL="1085850" indent="-228600" algn="l" rtl="0" eaLnBrk="1" fontAlgn="base" hangingPunct="1">
              <a:spcBef>
                <a:spcPct val="20000"/>
              </a:spcBef>
              <a:spcAft>
                <a:spcPct val="0"/>
              </a:spcAft>
              <a:buChar char="•"/>
              <a:defRPr kumimoji="1" sz="2400">
                <a:solidFill>
                  <a:schemeClr val="tx1"/>
                </a:solidFill>
                <a:latin typeface="+mn-lt"/>
              </a:defRPr>
            </a:lvl3pPr>
            <a:lvl4pPr marL="1428750" indent="-228600" algn="l" rtl="0" eaLnBrk="1" fontAlgn="base" hangingPunct="1">
              <a:spcBef>
                <a:spcPct val="20000"/>
              </a:spcBef>
              <a:spcAft>
                <a:spcPct val="0"/>
              </a:spcAft>
              <a:buChar char="–"/>
              <a:defRPr kumimoji="1" sz="2000">
                <a:solidFill>
                  <a:schemeClr val="tx1"/>
                </a:solidFill>
                <a:latin typeface="+mn-lt"/>
              </a:defRPr>
            </a:lvl4pPr>
            <a:lvl5pPr marL="1771650" indent="-228600" algn="l" rtl="0" eaLnBrk="1" fontAlgn="base" hangingPunct="1">
              <a:spcBef>
                <a:spcPct val="20000"/>
              </a:spcBef>
              <a:spcAft>
                <a:spcPct val="0"/>
              </a:spcAft>
              <a:buChar char="•"/>
              <a:defRPr kumimoji="1" sz="2000">
                <a:solidFill>
                  <a:schemeClr val="tx1"/>
                </a:solidFill>
                <a:latin typeface="+mn-lt"/>
              </a:defRPr>
            </a:lvl5pPr>
            <a:lvl6pPr marL="2228850" indent="-228600" algn="l" rtl="0" eaLnBrk="1" fontAlgn="base" hangingPunct="1">
              <a:spcBef>
                <a:spcPct val="20000"/>
              </a:spcBef>
              <a:spcAft>
                <a:spcPct val="0"/>
              </a:spcAft>
              <a:buChar char="•"/>
              <a:defRPr kumimoji="1" sz="2000">
                <a:solidFill>
                  <a:schemeClr val="tx1"/>
                </a:solidFill>
                <a:latin typeface="+mn-lt"/>
              </a:defRPr>
            </a:lvl6pPr>
            <a:lvl7pPr marL="2686050" indent="-228600" algn="l" rtl="0" eaLnBrk="1" fontAlgn="base" hangingPunct="1">
              <a:spcBef>
                <a:spcPct val="20000"/>
              </a:spcBef>
              <a:spcAft>
                <a:spcPct val="0"/>
              </a:spcAft>
              <a:buChar char="•"/>
              <a:defRPr kumimoji="1" sz="2000">
                <a:solidFill>
                  <a:schemeClr val="tx1"/>
                </a:solidFill>
                <a:latin typeface="+mn-lt"/>
              </a:defRPr>
            </a:lvl7pPr>
            <a:lvl8pPr marL="3143250" indent="-228600" algn="l" rtl="0" eaLnBrk="1" fontAlgn="base" hangingPunct="1">
              <a:spcBef>
                <a:spcPct val="20000"/>
              </a:spcBef>
              <a:spcAft>
                <a:spcPct val="0"/>
              </a:spcAft>
              <a:buChar char="•"/>
              <a:defRPr kumimoji="1" sz="2000">
                <a:solidFill>
                  <a:schemeClr val="tx1"/>
                </a:solidFill>
                <a:latin typeface="+mn-lt"/>
              </a:defRPr>
            </a:lvl8pPr>
            <a:lvl9pPr marL="3600450" indent="-228600" algn="l" rtl="0" eaLnBrk="1" fontAlgn="base" hangingPunct="1">
              <a:spcBef>
                <a:spcPct val="20000"/>
              </a:spcBef>
              <a:spcAft>
                <a:spcPct val="0"/>
              </a:spcAft>
              <a:buChar char="•"/>
              <a:defRPr kumimoji="1" sz="2000">
                <a:solidFill>
                  <a:schemeClr val="tx1"/>
                </a:solidFill>
                <a:latin typeface="+mn-lt"/>
              </a:defRPr>
            </a:lvl9pPr>
          </a:lstStyle>
          <a:p>
            <a:pPr lvl="1"/>
            <a:r>
              <a:rPr lang="en-US" altLang="ja-JP" sz="2000" kern="0" dirty="0"/>
              <a:t>Sufficient throughput even in the high-speed FSK with the smaller channel spacing </a:t>
            </a:r>
            <a:endParaRPr lang="en-US" altLang="ja-JP" sz="2400" kern="0" dirty="0"/>
          </a:p>
        </p:txBody>
      </p:sp>
      <p:sp>
        <p:nvSpPr>
          <p:cNvPr id="30" name="正方形/長方形 29">
            <a:extLst>
              <a:ext uri="{FF2B5EF4-FFF2-40B4-BE49-F238E27FC236}">
                <a16:creationId xmlns:a16="http://schemas.microsoft.com/office/drawing/2014/main" id="{9DB0EB90-A636-C046-BC54-AEAF0D6FC139}"/>
              </a:ext>
            </a:extLst>
          </p:cNvPr>
          <p:cNvSpPr/>
          <p:nvPr/>
        </p:nvSpPr>
        <p:spPr>
          <a:xfrm>
            <a:off x="5565384" y="1922891"/>
            <a:ext cx="3039064" cy="553998"/>
          </a:xfrm>
          <a:prstGeom prst="rect">
            <a:avLst/>
          </a:prstGeom>
          <a:ln>
            <a:noFill/>
          </a:ln>
        </p:spPr>
        <p:txBody>
          <a:bodyPr wrap="square">
            <a:spAutoFit/>
          </a:bodyPr>
          <a:lstStyle/>
          <a:p>
            <a:r>
              <a:rPr lang="en-US" altLang="ja-JP" sz="1600" dirty="0">
                <a:solidFill>
                  <a:schemeClr val="tx1">
                    <a:lumMod val="75000"/>
                    <a:lumOff val="25000"/>
                  </a:schemeClr>
                </a:solidFill>
                <a:latin typeface="+mn-lt"/>
              </a:rPr>
              <a:t>max 26.1 kbps </a:t>
            </a:r>
          </a:p>
          <a:p>
            <a:r>
              <a:rPr lang="en-US" altLang="ja-JP" sz="1400" b="1" dirty="0">
                <a:solidFill>
                  <a:schemeClr val="accent2"/>
                </a:solidFill>
                <a:latin typeface="+mn-lt"/>
              </a:rPr>
              <a:t>600 kbps</a:t>
            </a:r>
            <a:r>
              <a:rPr lang="en-US" altLang="ja-JP" sz="1400" dirty="0">
                <a:solidFill>
                  <a:schemeClr val="tx1">
                    <a:lumMod val="75000"/>
                    <a:lumOff val="25000"/>
                  </a:schemeClr>
                </a:solidFill>
                <a:latin typeface="+mn-lt"/>
              </a:rPr>
              <a:t>, 1,000 kHz spacing (</a:t>
            </a:r>
            <a:r>
              <a:rPr lang="en-US" altLang="ja-JP" sz="1400" dirty="0">
                <a:solidFill>
                  <a:schemeClr val="tx1">
                    <a:lumMod val="85000"/>
                    <a:lumOff val="15000"/>
                  </a:schemeClr>
                </a:solidFill>
                <a:latin typeface="+mn-lt"/>
              </a:rPr>
              <a:t>N=5</a:t>
            </a:r>
            <a:r>
              <a:rPr lang="en-US" altLang="ja-JP" sz="1400" dirty="0">
                <a:solidFill>
                  <a:schemeClr val="tx1">
                    <a:lumMod val="75000"/>
                    <a:lumOff val="25000"/>
                  </a:schemeClr>
                </a:solidFill>
                <a:latin typeface="+mn-lt"/>
              </a:rPr>
              <a:t>)</a:t>
            </a:r>
            <a:endParaRPr lang="ja-JP" altLang="en-US" sz="1400">
              <a:solidFill>
                <a:schemeClr val="tx1">
                  <a:lumMod val="75000"/>
                  <a:lumOff val="25000"/>
                </a:schemeClr>
              </a:solidFill>
              <a:latin typeface="+mn-lt"/>
            </a:endParaRPr>
          </a:p>
        </p:txBody>
      </p:sp>
      <p:grpSp>
        <p:nvGrpSpPr>
          <p:cNvPr id="32" name="グループ化 31">
            <a:extLst>
              <a:ext uri="{FF2B5EF4-FFF2-40B4-BE49-F238E27FC236}">
                <a16:creationId xmlns:a16="http://schemas.microsoft.com/office/drawing/2014/main" id="{DAEE649C-E33A-0A48-A549-3B5F71CC7FF2}"/>
              </a:ext>
            </a:extLst>
          </p:cNvPr>
          <p:cNvGrpSpPr/>
          <p:nvPr/>
        </p:nvGrpSpPr>
        <p:grpSpPr>
          <a:xfrm>
            <a:off x="5042808" y="4407662"/>
            <a:ext cx="2841560" cy="288032"/>
            <a:chOff x="6106453" y="1319202"/>
            <a:chExt cx="2841560" cy="288032"/>
          </a:xfrm>
        </p:grpSpPr>
        <p:sp>
          <p:nvSpPr>
            <p:cNvPr id="33" name="円/楕円 32">
              <a:extLst>
                <a:ext uri="{FF2B5EF4-FFF2-40B4-BE49-F238E27FC236}">
                  <a16:creationId xmlns:a16="http://schemas.microsoft.com/office/drawing/2014/main" id="{F6AFDD18-FF60-2944-9ED2-73E9559754D5}"/>
                </a:ext>
              </a:extLst>
            </p:cNvPr>
            <p:cNvSpPr/>
            <p:nvPr/>
          </p:nvSpPr>
          <p:spPr>
            <a:xfrm>
              <a:off x="6106453" y="1319202"/>
              <a:ext cx="288032" cy="288032"/>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cxnSp>
          <p:nvCxnSpPr>
            <p:cNvPr id="34" name="直線コネクタ 33">
              <a:extLst>
                <a:ext uri="{FF2B5EF4-FFF2-40B4-BE49-F238E27FC236}">
                  <a16:creationId xmlns:a16="http://schemas.microsoft.com/office/drawing/2014/main" id="{3537E6EE-9BE5-0C48-AAAE-C1027E47557A}"/>
                </a:ext>
              </a:extLst>
            </p:cNvPr>
            <p:cNvCxnSpPr>
              <a:cxnSpLocks/>
              <a:endCxn id="33" idx="6"/>
            </p:cNvCxnSpPr>
            <p:nvPr/>
          </p:nvCxnSpPr>
          <p:spPr>
            <a:xfrm flipH="1">
              <a:off x="6394485" y="1454979"/>
              <a:ext cx="2553528" cy="8239"/>
            </a:xfrm>
            <a:prstGeom prst="line">
              <a:avLst/>
            </a:prstGeom>
            <a:ln>
              <a:solidFill>
                <a:srgbClr val="92D050"/>
              </a:solidFill>
            </a:ln>
          </p:spPr>
          <p:style>
            <a:lnRef idx="2">
              <a:schemeClr val="accent3"/>
            </a:lnRef>
            <a:fillRef idx="1">
              <a:schemeClr val="lt1"/>
            </a:fillRef>
            <a:effectRef idx="0">
              <a:schemeClr val="accent3"/>
            </a:effectRef>
            <a:fontRef idx="minor">
              <a:schemeClr val="dk1"/>
            </a:fontRef>
          </p:style>
        </p:cxnSp>
      </p:grpSp>
      <p:sp>
        <p:nvSpPr>
          <p:cNvPr id="42" name="正方形/長方形 41">
            <a:extLst>
              <a:ext uri="{FF2B5EF4-FFF2-40B4-BE49-F238E27FC236}">
                <a16:creationId xmlns:a16="http://schemas.microsoft.com/office/drawing/2014/main" id="{D0D6BDC7-8488-DD4F-AEE5-778DCDB7AC81}"/>
              </a:ext>
            </a:extLst>
          </p:cNvPr>
          <p:cNvSpPr/>
          <p:nvPr/>
        </p:nvSpPr>
        <p:spPr>
          <a:xfrm>
            <a:off x="5541629" y="3989441"/>
            <a:ext cx="3039064" cy="553998"/>
          </a:xfrm>
          <a:prstGeom prst="rect">
            <a:avLst/>
          </a:prstGeom>
          <a:ln>
            <a:noFill/>
          </a:ln>
        </p:spPr>
        <p:txBody>
          <a:bodyPr wrap="square">
            <a:spAutoFit/>
          </a:bodyPr>
          <a:lstStyle/>
          <a:p>
            <a:r>
              <a:rPr lang="en-US" altLang="ja-JP" sz="1600" dirty="0">
                <a:solidFill>
                  <a:schemeClr val="tx1">
                    <a:lumMod val="75000"/>
                    <a:lumOff val="25000"/>
                  </a:schemeClr>
                </a:solidFill>
                <a:latin typeface="+mn-lt"/>
              </a:rPr>
              <a:t>max 10.5 kbps </a:t>
            </a:r>
          </a:p>
          <a:p>
            <a:r>
              <a:rPr lang="en-US" altLang="ja-JP" sz="1400" dirty="0">
                <a:solidFill>
                  <a:schemeClr val="tx1">
                    <a:lumMod val="85000"/>
                    <a:lumOff val="15000"/>
                  </a:schemeClr>
                </a:solidFill>
                <a:latin typeface="+mn-lt"/>
              </a:rPr>
              <a:t>100 kbps</a:t>
            </a:r>
            <a:r>
              <a:rPr lang="en-US" altLang="ja-JP" sz="1400" dirty="0">
                <a:solidFill>
                  <a:schemeClr val="tx1">
                    <a:lumMod val="75000"/>
                    <a:lumOff val="25000"/>
                  </a:schemeClr>
                </a:solidFill>
                <a:latin typeface="+mn-lt"/>
              </a:rPr>
              <a:t>, 400 kHz spacing</a:t>
            </a:r>
            <a:endParaRPr lang="ja-JP" altLang="en-US" sz="1400">
              <a:solidFill>
                <a:schemeClr val="tx1">
                  <a:lumMod val="75000"/>
                  <a:lumOff val="25000"/>
                </a:schemeClr>
              </a:solidFill>
              <a:latin typeface="+mn-lt"/>
            </a:endParaRPr>
          </a:p>
        </p:txBody>
      </p:sp>
      <p:sp>
        <p:nvSpPr>
          <p:cNvPr id="45" name="円弧 44">
            <a:extLst>
              <a:ext uri="{FF2B5EF4-FFF2-40B4-BE49-F238E27FC236}">
                <a16:creationId xmlns:a16="http://schemas.microsoft.com/office/drawing/2014/main" id="{1D612F5D-D3B2-304F-975E-8156DA4AD69A}"/>
              </a:ext>
            </a:extLst>
          </p:cNvPr>
          <p:cNvSpPr/>
          <p:nvPr/>
        </p:nvSpPr>
        <p:spPr bwMode="auto">
          <a:xfrm rot="17013121" flipH="1" flipV="1">
            <a:off x="7426849" y="3556029"/>
            <a:ext cx="1122990" cy="728797"/>
          </a:xfrm>
          <a:prstGeom prst="arc">
            <a:avLst>
              <a:gd name="adj1" fmla="val 10898349"/>
              <a:gd name="adj2" fmla="val 20291292"/>
            </a:avLst>
          </a:prstGeom>
          <a:ln w="22225">
            <a:headEnd type="triangle" w="lg" len="lg"/>
            <a:tailEnd type="none" w="sm" len="sm"/>
          </a:ln>
        </p:spPr>
        <p:style>
          <a:lnRef idx="1">
            <a:schemeClr val="accent2"/>
          </a:lnRef>
          <a:fillRef idx="0">
            <a:schemeClr val="accent2"/>
          </a:fillRef>
          <a:effectRef idx="0">
            <a:schemeClr val="accent2"/>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200" b="0" i="0" u="none" strike="noStrike" cap="none" normalizeH="0" baseline="0">
              <a:ln>
                <a:noFill/>
              </a:ln>
              <a:solidFill>
                <a:schemeClr val="tx1"/>
              </a:solidFill>
              <a:effectLst/>
              <a:latin typeface="Times New Roman" pitchFamily="18" charset="0"/>
            </a:endParaRPr>
          </a:p>
        </p:txBody>
      </p:sp>
      <p:sp>
        <p:nvSpPr>
          <p:cNvPr id="46" name="テキスト ボックス 45">
            <a:extLst>
              <a:ext uri="{FF2B5EF4-FFF2-40B4-BE49-F238E27FC236}">
                <a16:creationId xmlns:a16="http://schemas.microsoft.com/office/drawing/2014/main" id="{9997337E-2502-7447-A38A-C787D061A5BF}"/>
              </a:ext>
            </a:extLst>
          </p:cNvPr>
          <p:cNvSpPr txBox="1"/>
          <p:nvPr/>
        </p:nvSpPr>
        <p:spPr>
          <a:xfrm>
            <a:off x="8342672" y="3943186"/>
            <a:ext cx="801328" cy="338554"/>
          </a:xfrm>
          <a:prstGeom prst="rect">
            <a:avLst/>
          </a:prstGeom>
          <a:noFill/>
        </p:spPr>
        <p:txBody>
          <a:bodyPr wrap="square" rtlCol="0">
            <a:spAutoFit/>
          </a:bodyPr>
          <a:lstStyle/>
          <a:p>
            <a:r>
              <a:rPr kumimoji="1" lang="en-US" altLang="ja-JP" sz="1600" dirty="0">
                <a:solidFill>
                  <a:schemeClr val="accent2"/>
                </a:solidFill>
                <a:latin typeface="+mn-lt"/>
              </a:rPr>
              <a:t>×2.4</a:t>
            </a:r>
            <a:endParaRPr kumimoji="1" lang="ja-JP" altLang="en-US" sz="1600">
              <a:solidFill>
                <a:schemeClr val="accent2"/>
              </a:solidFill>
              <a:latin typeface="+mn-lt"/>
            </a:endParaRPr>
          </a:p>
        </p:txBody>
      </p:sp>
      <p:sp>
        <p:nvSpPr>
          <p:cNvPr id="47" name="フッター プレースホルダー 2">
            <a:extLst>
              <a:ext uri="{FF2B5EF4-FFF2-40B4-BE49-F238E27FC236}">
                <a16:creationId xmlns:a16="http://schemas.microsoft.com/office/drawing/2014/main" id="{F517A73A-F0FD-E945-B361-44A294477BCD}"/>
              </a:ext>
            </a:extLst>
          </p:cNvPr>
          <p:cNvSpPr>
            <a:spLocks noGrp="1"/>
          </p:cNvSpPr>
          <p:nvPr>
            <p:ph type="ftr" sz="quarter" idx="11"/>
          </p:nvPr>
        </p:nvSpPr>
        <p:spPr>
          <a:xfrm>
            <a:off x="4860032" y="6475412"/>
            <a:ext cx="3750568" cy="184666"/>
          </a:xfrm>
        </p:spPr>
        <p:txBody>
          <a:bodyPr/>
          <a:lstStyle>
            <a:lvl1pPr>
              <a:defRPr/>
            </a:lvl1pPr>
          </a:lstStyle>
          <a:p>
            <a:r>
              <a:rPr lang="en-US" altLang="ja-JP" dirty="0"/>
              <a:t>Hiroshi Harada, Ryota Okumura (Kyoto University)</a:t>
            </a:r>
          </a:p>
        </p:txBody>
      </p:sp>
    </p:spTree>
    <p:extLst>
      <p:ext uri="{BB962C8B-B14F-4D97-AF65-F5344CB8AC3E}">
        <p14:creationId xmlns:p14="http://schemas.microsoft.com/office/powerpoint/2010/main" val="37796038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4ECF938F-82A2-ED4A-9130-F4FF4AF8E4F4}"/>
              </a:ext>
            </a:extLst>
          </p:cNvPr>
          <p:cNvSpPr>
            <a:spLocks noGrp="1"/>
          </p:cNvSpPr>
          <p:nvPr>
            <p:ph type="sldNum" sz="quarter" idx="12"/>
          </p:nvPr>
        </p:nvSpPr>
        <p:spPr/>
        <p:txBody>
          <a:bodyPr/>
          <a:lstStyle/>
          <a:p>
            <a:r>
              <a:rPr lang="en-US" altLang="ja-JP"/>
              <a:t>Slide </a:t>
            </a:r>
            <a:fld id="{EED9155A-5036-44B5-A27C-97F620582CD6}" type="slidenum">
              <a:rPr lang="en-US" altLang="ja-JP" smtClean="0"/>
              <a:pPr/>
              <a:t>24</a:t>
            </a:fld>
            <a:endParaRPr lang="en-US" altLang="ja-JP" dirty="0"/>
          </a:p>
        </p:txBody>
      </p:sp>
      <p:sp>
        <p:nvSpPr>
          <p:cNvPr id="4" name="日付プレースホルダー 3">
            <a:extLst>
              <a:ext uri="{FF2B5EF4-FFF2-40B4-BE49-F238E27FC236}">
                <a16:creationId xmlns:a16="http://schemas.microsoft.com/office/drawing/2014/main" id="{ED4356ED-9CBE-4340-B030-CF8FCBADDD97}"/>
              </a:ext>
            </a:extLst>
          </p:cNvPr>
          <p:cNvSpPr>
            <a:spLocks noGrp="1"/>
          </p:cNvSpPr>
          <p:nvPr>
            <p:ph type="dt" sz="half" idx="2"/>
          </p:nvPr>
        </p:nvSpPr>
        <p:spPr/>
        <p:txBody>
          <a:bodyPr/>
          <a:lstStyle/>
          <a:p>
            <a:r>
              <a:rPr lang="en-US" altLang="ja-JP"/>
              <a:t>&lt;October,2020&gt;</a:t>
            </a:r>
            <a:endParaRPr lang="en-US" altLang="ja-JP" dirty="0"/>
          </a:p>
        </p:txBody>
      </p:sp>
      <p:sp>
        <p:nvSpPr>
          <p:cNvPr id="5" name="テキスト ボックス 4">
            <a:extLst>
              <a:ext uri="{FF2B5EF4-FFF2-40B4-BE49-F238E27FC236}">
                <a16:creationId xmlns:a16="http://schemas.microsoft.com/office/drawing/2014/main" id="{29503A61-2F0B-B64D-A60F-4A5C524A2DF6}"/>
              </a:ext>
            </a:extLst>
          </p:cNvPr>
          <p:cNvSpPr txBox="1"/>
          <p:nvPr/>
        </p:nvSpPr>
        <p:spPr>
          <a:xfrm>
            <a:off x="395536" y="1700808"/>
            <a:ext cx="8352927" cy="4524315"/>
          </a:xfrm>
          <a:prstGeom prst="rect">
            <a:avLst/>
          </a:prstGeom>
          <a:noFill/>
        </p:spPr>
        <p:txBody>
          <a:bodyPr wrap="square" rtlCol="0">
            <a:spAutoFit/>
          </a:bodyPr>
          <a:lstStyle/>
          <a:p>
            <a:r>
              <a:rPr kumimoji="1" lang="en-US" altLang="ja-JP" sz="1600" dirty="0">
                <a:latin typeface="+mn-lt"/>
              </a:rPr>
              <a:t>[1] IEEE, “IEEE 802.15.4-2020,” July 2020.</a:t>
            </a:r>
          </a:p>
          <a:p>
            <a:r>
              <a:rPr kumimoji="1" lang="en-US" altLang="ja-JP" sz="1600" dirty="0">
                <a:latin typeface="+mn-lt"/>
              </a:rPr>
              <a:t>[2] ARIB, “ARIB STD-T108 920MHz-BAND TELEMETER, TELECONTROLAND DATA TRANSMISSION RADIO EQUIPMENT </a:t>
            </a:r>
            <a:r>
              <a:rPr kumimoji="1" lang="en-US" altLang="ja-JP" sz="1600" dirty="0" err="1">
                <a:latin typeface="+mn-lt"/>
              </a:rPr>
              <a:t>ver</a:t>
            </a:r>
            <a:r>
              <a:rPr kumimoji="1" lang="en-US" altLang="ja-JP" sz="1600" dirty="0">
                <a:latin typeface="+mn-lt"/>
              </a:rPr>
              <a:t> 1.3,” Apr. 2019.</a:t>
            </a:r>
          </a:p>
          <a:p>
            <a:r>
              <a:rPr kumimoji="1" lang="en-US" altLang="ja-JP" sz="1600" dirty="0">
                <a:latin typeface="+mn-lt"/>
              </a:rPr>
              <a:t>[3] Y. Xiang, R. Okumura, K. </a:t>
            </a:r>
            <a:r>
              <a:rPr kumimoji="1" lang="en-US" altLang="ja-JP" sz="1600" dirty="0" err="1">
                <a:latin typeface="+mn-lt"/>
              </a:rPr>
              <a:t>Mizutani</a:t>
            </a:r>
            <a:r>
              <a:rPr kumimoji="1" lang="en-US" altLang="ja-JP" sz="1600" dirty="0">
                <a:latin typeface="+mn-lt"/>
              </a:rPr>
              <a:t>, and H. Harada, “Field Experiment of IEEE 802.15.4 Based High-Speed FSK Transmission Scheme,” IEICE Technical Report, Jan. 2020.</a:t>
            </a:r>
          </a:p>
          <a:p>
            <a:r>
              <a:rPr kumimoji="1" lang="en-US" altLang="ja-JP" sz="1600" dirty="0">
                <a:latin typeface="+mn-lt"/>
              </a:rPr>
              <a:t>[4] Y. Xiang, R. Okumura, K. </a:t>
            </a:r>
            <a:r>
              <a:rPr kumimoji="1" lang="en-US" altLang="ja-JP" sz="1600" dirty="0" err="1">
                <a:latin typeface="+mn-lt"/>
              </a:rPr>
              <a:t>Mizutani</a:t>
            </a:r>
            <a:r>
              <a:rPr kumimoji="1" lang="en-US" altLang="ja-JP" sz="1600" dirty="0">
                <a:latin typeface="+mn-lt"/>
              </a:rPr>
              <a:t>, and H. Harada, “Data Rate Enhancement for IEEE 802.15. 4 Based FSK Transmission Scheme,” 2020 IEEE 6th World Forum on Internet of Things, Jun. 2020.</a:t>
            </a:r>
          </a:p>
          <a:p>
            <a:r>
              <a:rPr kumimoji="1" lang="en-US" altLang="ja-JP" sz="1600" dirty="0">
                <a:latin typeface="+mn-lt"/>
              </a:rPr>
              <a:t>[5] H. </a:t>
            </a:r>
            <a:r>
              <a:rPr kumimoji="1" lang="en-US" altLang="ja-JP" sz="1600" dirty="0" err="1">
                <a:latin typeface="+mn-lt"/>
              </a:rPr>
              <a:t>Ochiai</a:t>
            </a:r>
            <a:r>
              <a:rPr kumimoji="1" lang="en-US" altLang="ja-JP" sz="1600" dirty="0">
                <a:latin typeface="+mn-lt"/>
              </a:rPr>
              <a:t>, K. </a:t>
            </a:r>
            <a:r>
              <a:rPr kumimoji="1" lang="en-US" altLang="ja-JP" sz="1600" dirty="0" err="1">
                <a:latin typeface="+mn-lt"/>
              </a:rPr>
              <a:t>Mizutani</a:t>
            </a:r>
            <a:r>
              <a:rPr kumimoji="1" lang="en-US" altLang="ja-JP" sz="1600" dirty="0">
                <a:latin typeface="+mn-lt"/>
              </a:rPr>
              <a:t>, R. Okumura, K. </a:t>
            </a:r>
            <a:r>
              <a:rPr kumimoji="1" lang="en-US" altLang="ja-JP" sz="1600" dirty="0" err="1">
                <a:latin typeface="+mn-lt"/>
              </a:rPr>
              <a:t>Mizutani</a:t>
            </a:r>
            <a:r>
              <a:rPr kumimoji="1" lang="en-US" altLang="ja-JP" sz="1600" dirty="0">
                <a:latin typeface="+mn-lt"/>
              </a:rPr>
              <a:t>, and H. Harada, “A Highly Dense Frequency Hopping for High-speed Wi-SUN FAN Network,” IEICE Technical Report, Jan. 2020.</a:t>
            </a:r>
          </a:p>
          <a:p>
            <a:r>
              <a:rPr kumimoji="1" lang="en-US" altLang="ja-JP" sz="1600" dirty="0">
                <a:latin typeface="+mn-lt"/>
              </a:rPr>
              <a:t>[6] H. </a:t>
            </a:r>
            <a:r>
              <a:rPr kumimoji="1" lang="en-US" altLang="ja-JP" sz="1600" dirty="0" err="1">
                <a:latin typeface="+mn-lt"/>
              </a:rPr>
              <a:t>Ochiai</a:t>
            </a:r>
            <a:r>
              <a:rPr kumimoji="1" lang="en-US" altLang="ja-JP" sz="1600" dirty="0">
                <a:latin typeface="+mn-lt"/>
              </a:rPr>
              <a:t>, K. </a:t>
            </a:r>
            <a:r>
              <a:rPr kumimoji="1" lang="en-US" altLang="ja-JP" sz="1600" dirty="0" err="1">
                <a:latin typeface="+mn-lt"/>
              </a:rPr>
              <a:t>Mizutani</a:t>
            </a:r>
            <a:r>
              <a:rPr kumimoji="1" lang="en-US" altLang="ja-JP" sz="1600" dirty="0">
                <a:latin typeface="+mn-lt"/>
              </a:rPr>
              <a:t>, R. Okumura, K. </a:t>
            </a:r>
            <a:r>
              <a:rPr kumimoji="1" lang="en-US" altLang="ja-JP" sz="1600" dirty="0" err="1">
                <a:latin typeface="+mn-lt"/>
              </a:rPr>
              <a:t>Mizutani</a:t>
            </a:r>
            <a:r>
              <a:rPr kumimoji="1" lang="en-US" altLang="ja-JP" sz="1600" dirty="0">
                <a:latin typeface="+mn-lt"/>
              </a:rPr>
              <a:t>, and H. Harada, “A High-speed Wi-SUN FAN Network by Highly-Dense Frequency Hopping,” Proc. IEEE Vehicular Technology Conference , Nov. 2020 (to be appeared).</a:t>
            </a:r>
          </a:p>
          <a:p>
            <a:endParaRPr kumimoji="1" lang="en-US" altLang="ja-JP" sz="1600" dirty="0">
              <a:latin typeface="+mn-lt"/>
            </a:endParaRPr>
          </a:p>
          <a:p>
            <a:endParaRPr kumimoji="1" lang="en-US" altLang="ja-JP" sz="1600" dirty="0">
              <a:latin typeface="+mn-lt"/>
            </a:endParaRPr>
          </a:p>
          <a:p>
            <a:endParaRPr kumimoji="1" lang="en-US" altLang="ja-JP" sz="1600" dirty="0">
              <a:latin typeface="+mn-lt"/>
            </a:endParaRPr>
          </a:p>
          <a:p>
            <a:endParaRPr kumimoji="1" lang="ja-JP" altLang="en-US" sz="1600">
              <a:latin typeface="+mn-lt"/>
            </a:endParaRPr>
          </a:p>
        </p:txBody>
      </p:sp>
      <p:sp>
        <p:nvSpPr>
          <p:cNvPr id="6" name="Rectangle 2">
            <a:extLst>
              <a:ext uri="{FF2B5EF4-FFF2-40B4-BE49-F238E27FC236}">
                <a16:creationId xmlns:a16="http://schemas.microsoft.com/office/drawing/2014/main" id="{306080C6-03CF-9342-988B-25EF7ECE739D}"/>
              </a:ext>
            </a:extLst>
          </p:cNvPr>
          <p:cNvSpPr txBox="1">
            <a:spLocks noChangeArrowheads="1"/>
          </p:cNvSpPr>
          <p:nvPr/>
        </p:nvSpPr>
        <p:spPr>
          <a:xfrm>
            <a:off x="685800" y="685800"/>
            <a:ext cx="7772400" cy="654968"/>
          </a:xfrm>
          <a:prstGeom prst="rect">
            <a:avLst/>
          </a:prstGeom>
          <a:ln/>
        </p:spPr>
        <p:txBody>
          <a:bodyPr/>
          <a:lstStyle>
            <a:lvl1pPr algn="ctr" rtl="0" eaLnBrk="1" fontAlgn="base" hangingPunct="1">
              <a:spcBef>
                <a:spcPct val="0"/>
              </a:spcBef>
              <a:spcAft>
                <a:spcPct val="0"/>
              </a:spcAft>
              <a:defRPr kumimoji="1" sz="3600">
                <a:solidFill>
                  <a:schemeClr val="tx2"/>
                </a:solidFill>
                <a:latin typeface="+mj-lt"/>
                <a:ea typeface="+mj-ea"/>
                <a:cs typeface="+mj-cs"/>
              </a:defRPr>
            </a:lvl1pPr>
            <a:lvl2pPr algn="ctr" rtl="0" eaLnBrk="1" fontAlgn="base" hangingPunct="1">
              <a:spcBef>
                <a:spcPct val="0"/>
              </a:spcBef>
              <a:spcAft>
                <a:spcPct val="0"/>
              </a:spcAft>
              <a:defRPr kumimoji="1" sz="3600">
                <a:solidFill>
                  <a:schemeClr val="tx2"/>
                </a:solidFill>
                <a:latin typeface="Times New Roman" pitchFamily="18" charset="0"/>
              </a:defRPr>
            </a:lvl2pPr>
            <a:lvl3pPr algn="ctr" rtl="0" eaLnBrk="1" fontAlgn="base" hangingPunct="1">
              <a:spcBef>
                <a:spcPct val="0"/>
              </a:spcBef>
              <a:spcAft>
                <a:spcPct val="0"/>
              </a:spcAft>
              <a:defRPr kumimoji="1" sz="3600">
                <a:solidFill>
                  <a:schemeClr val="tx2"/>
                </a:solidFill>
                <a:latin typeface="Times New Roman" pitchFamily="18" charset="0"/>
              </a:defRPr>
            </a:lvl3pPr>
            <a:lvl4pPr algn="ctr" rtl="0" eaLnBrk="1" fontAlgn="base" hangingPunct="1">
              <a:spcBef>
                <a:spcPct val="0"/>
              </a:spcBef>
              <a:spcAft>
                <a:spcPct val="0"/>
              </a:spcAft>
              <a:defRPr kumimoji="1" sz="3600">
                <a:solidFill>
                  <a:schemeClr val="tx2"/>
                </a:solidFill>
                <a:latin typeface="Times New Roman" pitchFamily="18" charset="0"/>
              </a:defRPr>
            </a:lvl4pPr>
            <a:lvl5pPr algn="ctr" rtl="0" eaLnBrk="1" fontAlgn="base" hangingPunct="1">
              <a:spcBef>
                <a:spcPct val="0"/>
              </a:spcBef>
              <a:spcAft>
                <a:spcPct val="0"/>
              </a:spcAft>
              <a:defRPr kumimoji="1" sz="3600">
                <a:solidFill>
                  <a:schemeClr val="tx2"/>
                </a:solidFill>
                <a:latin typeface="Times New Roman" pitchFamily="18" charset="0"/>
              </a:defRPr>
            </a:lvl5pPr>
            <a:lvl6pPr marL="457200" algn="ctr" rtl="0" eaLnBrk="1" fontAlgn="base" hangingPunct="1">
              <a:spcBef>
                <a:spcPct val="0"/>
              </a:spcBef>
              <a:spcAft>
                <a:spcPct val="0"/>
              </a:spcAft>
              <a:defRPr kumimoji="1" sz="3600">
                <a:solidFill>
                  <a:schemeClr val="tx2"/>
                </a:solidFill>
                <a:latin typeface="Times New Roman" pitchFamily="18" charset="0"/>
              </a:defRPr>
            </a:lvl6pPr>
            <a:lvl7pPr marL="914400" algn="ctr" rtl="0" eaLnBrk="1" fontAlgn="base" hangingPunct="1">
              <a:spcBef>
                <a:spcPct val="0"/>
              </a:spcBef>
              <a:spcAft>
                <a:spcPct val="0"/>
              </a:spcAft>
              <a:defRPr kumimoji="1" sz="3600">
                <a:solidFill>
                  <a:schemeClr val="tx2"/>
                </a:solidFill>
                <a:latin typeface="Times New Roman" pitchFamily="18" charset="0"/>
              </a:defRPr>
            </a:lvl7pPr>
            <a:lvl8pPr marL="1371600" algn="ctr" rtl="0" eaLnBrk="1" fontAlgn="base" hangingPunct="1">
              <a:spcBef>
                <a:spcPct val="0"/>
              </a:spcBef>
              <a:spcAft>
                <a:spcPct val="0"/>
              </a:spcAft>
              <a:defRPr kumimoji="1" sz="3600">
                <a:solidFill>
                  <a:schemeClr val="tx2"/>
                </a:solidFill>
                <a:latin typeface="Times New Roman" pitchFamily="18" charset="0"/>
              </a:defRPr>
            </a:lvl8pPr>
            <a:lvl9pPr marL="1828800" algn="ctr" rtl="0" eaLnBrk="1" fontAlgn="base" hangingPunct="1">
              <a:spcBef>
                <a:spcPct val="0"/>
              </a:spcBef>
              <a:spcAft>
                <a:spcPct val="0"/>
              </a:spcAft>
              <a:defRPr kumimoji="1" sz="3600">
                <a:solidFill>
                  <a:schemeClr val="tx2"/>
                </a:solidFill>
                <a:latin typeface="Times New Roman" pitchFamily="18" charset="0"/>
              </a:defRPr>
            </a:lvl9pPr>
          </a:lstStyle>
          <a:p>
            <a:r>
              <a:rPr lang="en" altLang="ja-JP" sz="3200" dirty="0">
                <a:latin typeface="+mn-lt"/>
              </a:rPr>
              <a:t>Reference</a:t>
            </a:r>
          </a:p>
        </p:txBody>
      </p:sp>
      <p:sp>
        <p:nvSpPr>
          <p:cNvPr id="7" name="フッター プレースホルダー 2">
            <a:extLst>
              <a:ext uri="{FF2B5EF4-FFF2-40B4-BE49-F238E27FC236}">
                <a16:creationId xmlns:a16="http://schemas.microsoft.com/office/drawing/2014/main" id="{26C8F8DD-A20C-1349-90B9-3B8F6F85CF49}"/>
              </a:ext>
            </a:extLst>
          </p:cNvPr>
          <p:cNvSpPr>
            <a:spLocks noGrp="1"/>
          </p:cNvSpPr>
          <p:nvPr>
            <p:ph type="ftr" sz="quarter" idx="11"/>
          </p:nvPr>
        </p:nvSpPr>
        <p:spPr>
          <a:xfrm>
            <a:off x="4860032" y="6475412"/>
            <a:ext cx="3750568" cy="184666"/>
          </a:xfrm>
        </p:spPr>
        <p:txBody>
          <a:bodyPr/>
          <a:lstStyle>
            <a:lvl1pPr>
              <a:defRPr/>
            </a:lvl1pPr>
          </a:lstStyle>
          <a:p>
            <a:r>
              <a:rPr lang="en-US" altLang="ja-JP" dirty="0"/>
              <a:t>Hiroshi Harada, Ryota Okumura (Kyoto University)</a:t>
            </a:r>
          </a:p>
        </p:txBody>
      </p:sp>
    </p:spTree>
    <p:extLst>
      <p:ext uri="{BB962C8B-B14F-4D97-AF65-F5344CB8AC3E}">
        <p14:creationId xmlns:p14="http://schemas.microsoft.com/office/powerpoint/2010/main" val="12391454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77C67BB7-2F39-3444-A3CA-C7AACFCDA639}"/>
              </a:ext>
            </a:extLst>
          </p:cNvPr>
          <p:cNvSpPr>
            <a:spLocks noGrp="1"/>
          </p:cNvSpPr>
          <p:nvPr>
            <p:ph type="sldNum" sz="quarter" idx="12"/>
          </p:nvPr>
        </p:nvSpPr>
        <p:spPr/>
        <p:txBody>
          <a:bodyPr/>
          <a:lstStyle/>
          <a:p>
            <a:r>
              <a:rPr lang="en-US" altLang="ja-JP"/>
              <a:t>Slide </a:t>
            </a:r>
            <a:fld id="{EED9155A-5036-44B5-A27C-97F620582CD6}" type="slidenum">
              <a:rPr lang="en-US" altLang="ja-JP" smtClean="0"/>
              <a:pPr/>
              <a:t>3</a:t>
            </a:fld>
            <a:endParaRPr lang="en-US" altLang="ja-JP" dirty="0"/>
          </a:p>
        </p:txBody>
      </p:sp>
      <p:sp>
        <p:nvSpPr>
          <p:cNvPr id="4" name="日付プレースホルダー 3">
            <a:extLst>
              <a:ext uri="{FF2B5EF4-FFF2-40B4-BE49-F238E27FC236}">
                <a16:creationId xmlns:a16="http://schemas.microsoft.com/office/drawing/2014/main" id="{1822F34A-467A-4243-B08D-822A4D980AB6}"/>
              </a:ext>
            </a:extLst>
          </p:cNvPr>
          <p:cNvSpPr>
            <a:spLocks noGrp="1"/>
          </p:cNvSpPr>
          <p:nvPr>
            <p:ph type="dt" sz="half" idx="2"/>
          </p:nvPr>
        </p:nvSpPr>
        <p:spPr/>
        <p:txBody>
          <a:bodyPr/>
          <a:lstStyle/>
          <a:p>
            <a:r>
              <a:rPr lang="en-US" altLang="ja-JP"/>
              <a:t>&lt;October,2020&gt;</a:t>
            </a:r>
            <a:endParaRPr lang="en-US" altLang="ja-JP" dirty="0"/>
          </a:p>
        </p:txBody>
      </p:sp>
      <p:graphicFrame>
        <p:nvGraphicFramePr>
          <p:cNvPr id="5" name="コンテンツ プレースホルダー 6">
            <a:extLst>
              <a:ext uri="{FF2B5EF4-FFF2-40B4-BE49-F238E27FC236}">
                <a16:creationId xmlns:a16="http://schemas.microsoft.com/office/drawing/2014/main" id="{E398F356-3882-FC49-92A9-EF580AA720BC}"/>
              </a:ext>
            </a:extLst>
          </p:cNvPr>
          <p:cNvGraphicFramePr>
            <a:graphicFrameLocks/>
          </p:cNvGraphicFramePr>
          <p:nvPr>
            <p:extLst>
              <p:ext uri="{D42A27DB-BD31-4B8C-83A1-F6EECF244321}">
                <p14:modId xmlns:p14="http://schemas.microsoft.com/office/powerpoint/2010/main" val="414122942"/>
              </p:ext>
            </p:extLst>
          </p:nvPr>
        </p:nvGraphicFramePr>
        <p:xfrm>
          <a:off x="179512" y="1556792"/>
          <a:ext cx="8496943" cy="4244016"/>
        </p:xfrm>
        <a:graphic>
          <a:graphicData uri="http://schemas.openxmlformats.org/drawingml/2006/table">
            <a:tbl>
              <a:tblPr firstRow="1" bandRow="1">
                <a:tableStyleId>{5940675A-B579-460E-94D1-54222C63F5DA}</a:tableStyleId>
              </a:tblPr>
              <a:tblGrid>
                <a:gridCol w="1224136">
                  <a:extLst>
                    <a:ext uri="{9D8B030D-6E8A-4147-A177-3AD203B41FA5}">
                      <a16:colId xmlns:a16="http://schemas.microsoft.com/office/drawing/2014/main" val="20000"/>
                    </a:ext>
                  </a:extLst>
                </a:gridCol>
                <a:gridCol w="957047">
                  <a:extLst>
                    <a:ext uri="{9D8B030D-6E8A-4147-A177-3AD203B41FA5}">
                      <a16:colId xmlns:a16="http://schemas.microsoft.com/office/drawing/2014/main" val="20001"/>
                    </a:ext>
                  </a:extLst>
                </a:gridCol>
                <a:gridCol w="789470">
                  <a:extLst>
                    <a:ext uri="{9D8B030D-6E8A-4147-A177-3AD203B41FA5}">
                      <a16:colId xmlns:a16="http://schemas.microsoft.com/office/drawing/2014/main" val="20002"/>
                    </a:ext>
                  </a:extLst>
                </a:gridCol>
                <a:gridCol w="789470">
                  <a:extLst>
                    <a:ext uri="{9D8B030D-6E8A-4147-A177-3AD203B41FA5}">
                      <a16:colId xmlns:a16="http://schemas.microsoft.com/office/drawing/2014/main" val="20003"/>
                    </a:ext>
                  </a:extLst>
                </a:gridCol>
                <a:gridCol w="789470">
                  <a:extLst>
                    <a:ext uri="{9D8B030D-6E8A-4147-A177-3AD203B41FA5}">
                      <a16:colId xmlns:a16="http://schemas.microsoft.com/office/drawing/2014/main" val="20004"/>
                    </a:ext>
                  </a:extLst>
                </a:gridCol>
                <a:gridCol w="789470">
                  <a:extLst>
                    <a:ext uri="{9D8B030D-6E8A-4147-A177-3AD203B41FA5}">
                      <a16:colId xmlns:a16="http://schemas.microsoft.com/office/drawing/2014/main" val="20005"/>
                    </a:ext>
                  </a:extLst>
                </a:gridCol>
                <a:gridCol w="789470">
                  <a:extLst>
                    <a:ext uri="{9D8B030D-6E8A-4147-A177-3AD203B41FA5}">
                      <a16:colId xmlns:a16="http://schemas.microsoft.com/office/drawing/2014/main" val="20006"/>
                    </a:ext>
                  </a:extLst>
                </a:gridCol>
                <a:gridCol w="789470">
                  <a:extLst>
                    <a:ext uri="{9D8B030D-6E8A-4147-A177-3AD203B41FA5}">
                      <a16:colId xmlns:a16="http://schemas.microsoft.com/office/drawing/2014/main" val="20007"/>
                    </a:ext>
                  </a:extLst>
                </a:gridCol>
                <a:gridCol w="789470">
                  <a:extLst>
                    <a:ext uri="{9D8B030D-6E8A-4147-A177-3AD203B41FA5}">
                      <a16:colId xmlns:a16="http://schemas.microsoft.com/office/drawing/2014/main" val="20008"/>
                    </a:ext>
                  </a:extLst>
                </a:gridCol>
                <a:gridCol w="789470">
                  <a:extLst>
                    <a:ext uri="{9D8B030D-6E8A-4147-A177-3AD203B41FA5}">
                      <a16:colId xmlns:a16="http://schemas.microsoft.com/office/drawing/2014/main" val="20009"/>
                    </a:ext>
                  </a:extLst>
                </a:gridCol>
              </a:tblGrid>
              <a:tr h="696972">
                <a:tc rowSpan="2">
                  <a:txBody>
                    <a:bodyPr/>
                    <a:lstStyle/>
                    <a:p>
                      <a:r>
                        <a:rPr kumimoji="1" lang="en-US" altLang="ja-JP" sz="1100" dirty="0"/>
                        <a:t>Frequency band</a:t>
                      </a:r>
                    </a:p>
                    <a:p>
                      <a:r>
                        <a:rPr kumimoji="1" lang="en-US" altLang="ja-JP" sz="1100" dirty="0"/>
                        <a:t>(MHz)</a:t>
                      </a:r>
                      <a:endParaRPr kumimoji="1" lang="ja-JP" altLang="en-US" sz="1100" dirty="0"/>
                    </a:p>
                  </a:txBody>
                  <a:tcPr/>
                </a:tc>
                <a:tc rowSpan="2">
                  <a:txBody>
                    <a:bodyPr/>
                    <a:lstStyle/>
                    <a:p>
                      <a:r>
                        <a:rPr kumimoji="1" lang="en-US" altLang="ja-JP" sz="1100" dirty="0"/>
                        <a:t>Parameter</a:t>
                      </a:r>
                      <a:endParaRPr kumimoji="1" lang="ja-JP" altLang="en-US" sz="1100" dirty="0"/>
                    </a:p>
                  </a:txBody>
                  <a:tcPr/>
                </a:tc>
                <a:tc gridSpan="8">
                  <a:txBody>
                    <a:bodyPr/>
                    <a:lstStyle/>
                    <a:p>
                      <a:r>
                        <a:rPr kumimoji="1" lang="en-US" altLang="ja-JP" sz="1100" dirty="0"/>
                        <a:t>Operating mode</a:t>
                      </a:r>
                      <a:endParaRPr kumimoji="1" lang="ja-JP" altLang="en-US" sz="1100" dirty="0"/>
                    </a:p>
                  </a:txBody>
                  <a:tcPr>
                    <a:lnB w="12700" cap="flat" cmpd="sng" algn="ctr">
                      <a:solidFill>
                        <a:schemeClr val="tx1"/>
                      </a:solidFill>
                      <a:prstDash val="solid"/>
                      <a:round/>
                      <a:headEnd type="none" w="med" len="med"/>
                      <a:tailEnd type="none" w="med" len="med"/>
                    </a:lnB>
                  </a:tcPr>
                </a:tc>
                <a:tc hMerge="1">
                  <a:txBody>
                    <a:bodyPr/>
                    <a:lstStyle/>
                    <a:p>
                      <a:endParaRPr kumimoji="1" lang="ja-JP" altLang="en-US" sz="1100"/>
                    </a:p>
                  </a:txBody>
                  <a:tcPr>
                    <a:lnB w="12700" cap="flat" cmpd="sng" algn="ctr">
                      <a:solidFill>
                        <a:schemeClr val="tx1"/>
                      </a:solidFill>
                      <a:prstDash val="solid"/>
                      <a:round/>
                      <a:headEnd type="none" w="med" len="med"/>
                      <a:tailEnd type="none" w="med" len="med"/>
                    </a:lnB>
                  </a:tcPr>
                </a:tc>
                <a:tc hMerge="1">
                  <a:txBody>
                    <a:bodyPr/>
                    <a:lstStyle/>
                    <a:p>
                      <a:endParaRPr kumimoji="1" lang="ja-JP" altLang="en-US" sz="1100" dirty="0"/>
                    </a:p>
                  </a:txBody>
                  <a:tcPr>
                    <a:lnB w="12700" cap="flat" cmpd="sng" algn="ctr">
                      <a:solidFill>
                        <a:schemeClr val="tx1"/>
                      </a:solidFill>
                      <a:prstDash val="solid"/>
                      <a:round/>
                      <a:headEnd type="none" w="med" len="med"/>
                      <a:tailEnd type="none" w="med" len="med"/>
                    </a:lnB>
                  </a:tcPr>
                </a:tc>
                <a:tc hMerge="1">
                  <a:txBody>
                    <a:bodyPr/>
                    <a:lstStyle/>
                    <a:p>
                      <a:endParaRPr kumimoji="1" lang="ja-JP" altLang="en-US" sz="1100"/>
                    </a:p>
                  </a:txBody>
                  <a:tcPr>
                    <a:lnB w="12700" cap="flat" cmpd="sng" algn="ctr">
                      <a:solidFill>
                        <a:schemeClr val="tx1"/>
                      </a:solidFill>
                      <a:prstDash val="solid"/>
                      <a:round/>
                      <a:headEnd type="none" w="med" len="med"/>
                      <a:tailEnd type="none" w="med" len="med"/>
                    </a:lnB>
                  </a:tcPr>
                </a:tc>
                <a:tc hMerge="1">
                  <a:txBody>
                    <a:bodyPr/>
                    <a:lstStyle/>
                    <a:p>
                      <a:endParaRPr kumimoji="1" lang="ja-JP" altLang="en-US" sz="1100"/>
                    </a:p>
                  </a:txBody>
                  <a:tcPr>
                    <a:lnB w="12700" cap="flat" cmpd="sng" algn="ctr">
                      <a:solidFill>
                        <a:schemeClr val="tx1"/>
                      </a:solidFill>
                      <a:prstDash val="solid"/>
                      <a:round/>
                      <a:headEnd type="none" w="med" len="med"/>
                      <a:tailEnd type="none" w="med" len="med"/>
                    </a:lnB>
                  </a:tcPr>
                </a:tc>
                <a:tc hMerge="1">
                  <a:txBody>
                    <a:bodyPr/>
                    <a:lstStyle/>
                    <a:p>
                      <a:endParaRPr kumimoji="1" lang="ja-JP" altLang="en-US" sz="1100"/>
                    </a:p>
                  </a:txBody>
                  <a:tcPr>
                    <a:lnB w="12700" cap="flat" cmpd="sng" algn="ctr">
                      <a:solidFill>
                        <a:schemeClr val="tx1"/>
                      </a:solidFill>
                      <a:prstDash val="solid"/>
                      <a:round/>
                      <a:headEnd type="none" w="med" len="med"/>
                      <a:tailEnd type="none" w="med" len="med"/>
                    </a:lnB>
                  </a:tcPr>
                </a:tc>
                <a:tc hMerge="1">
                  <a:txBody>
                    <a:bodyPr/>
                    <a:lstStyle/>
                    <a:p>
                      <a:endParaRPr kumimoji="1" lang="ja-JP" altLang="en-US" sz="1100"/>
                    </a:p>
                  </a:txBody>
                  <a:tcPr>
                    <a:lnB w="12700" cap="flat" cmpd="sng" algn="ctr">
                      <a:solidFill>
                        <a:schemeClr val="tx1"/>
                      </a:solidFill>
                      <a:prstDash val="solid"/>
                      <a:round/>
                      <a:headEnd type="none" w="med" len="med"/>
                      <a:tailEnd type="none" w="med" len="med"/>
                    </a:lnB>
                  </a:tcPr>
                </a:tc>
                <a:tc hMerge="1">
                  <a:txBody>
                    <a:bodyPr/>
                    <a:lstStyle/>
                    <a:p>
                      <a:endParaRPr kumimoji="1" lang="ja-JP" altLang="en-US" sz="110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38646">
                <a:tc vMerge="1">
                  <a:txBody>
                    <a:bodyPr/>
                    <a:lstStyle/>
                    <a:p>
                      <a:endParaRPr kumimoji="1" lang="ja-JP" altLang="en-US"/>
                    </a:p>
                  </a:txBody>
                  <a:tcPr/>
                </a:tc>
                <a:tc vMerge="1">
                  <a:txBody>
                    <a:bodyPr/>
                    <a:lstStyle/>
                    <a:p>
                      <a:endParaRPr kumimoji="1" lang="ja-JP" altLang="en-US"/>
                    </a:p>
                  </a:txBody>
                  <a:tcPr/>
                </a:tc>
                <a:tc>
                  <a:txBody>
                    <a:bodyPr/>
                    <a:lstStyle/>
                    <a:p>
                      <a:r>
                        <a:rPr kumimoji="1" lang="en-US" altLang="ja-JP" sz="1100" dirty="0"/>
                        <a:t>#1</a:t>
                      </a:r>
                      <a:endParaRPr kumimoji="1" lang="ja-JP" altLang="en-US" sz="1100" dirty="0"/>
                    </a:p>
                  </a:txBody>
                  <a:tcPr>
                    <a:lnT w="12700" cap="flat" cmpd="sng" algn="ctr">
                      <a:solidFill>
                        <a:schemeClr val="tx1"/>
                      </a:solidFill>
                      <a:prstDash val="solid"/>
                      <a:round/>
                      <a:headEnd type="none" w="med" len="med"/>
                      <a:tailEnd type="none" w="med" len="med"/>
                    </a:lnT>
                  </a:tcPr>
                </a:tc>
                <a:tc>
                  <a:txBody>
                    <a:bodyPr/>
                    <a:lstStyle/>
                    <a:p>
                      <a:r>
                        <a:rPr kumimoji="1" lang="en-US" altLang="ja-JP" sz="1100" dirty="0"/>
                        <a:t>#2</a:t>
                      </a:r>
                      <a:endParaRPr kumimoji="1" lang="ja-JP" altLang="en-US" sz="1100" dirty="0"/>
                    </a:p>
                  </a:txBody>
                  <a:tcPr>
                    <a:lnT w="12700" cap="flat" cmpd="sng" algn="ctr">
                      <a:solidFill>
                        <a:schemeClr val="tx1"/>
                      </a:solidFill>
                      <a:prstDash val="solid"/>
                      <a:round/>
                      <a:headEnd type="none" w="med" len="med"/>
                      <a:tailEnd type="none" w="med" len="med"/>
                    </a:lnT>
                  </a:tcPr>
                </a:tc>
                <a:tc>
                  <a:txBody>
                    <a:bodyPr/>
                    <a:lstStyle/>
                    <a:p>
                      <a:r>
                        <a:rPr kumimoji="1" lang="en-US" altLang="ja-JP" sz="1100" dirty="0"/>
                        <a:t>#3</a:t>
                      </a:r>
                      <a:endParaRPr kumimoji="1" lang="ja-JP" altLang="en-US" sz="1100" dirty="0"/>
                    </a:p>
                  </a:txBody>
                  <a:tcPr>
                    <a:lnT w="12700" cap="flat" cmpd="sng" algn="ctr">
                      <a:solidFill>
                        <a:schemeClr val="tx1"/>
                      </a:solidFill>
                      <a:prstDash val="solid"/>
                      <a:round/>
                      <a:headEnd type="none" w="med" len="med"/>
                      <a:tailEnd type="none" w="med" len="med"/>
                    </a:lnT>
                  </a:tcPr>
                </a:tc>
                <a:tc>
                  <a:txBody>
                    <a:bodyPr/>
                    <a:lstStyle/>
                    <a:p>
                      <a:r>
                        <a:rPr kumimoji="1" lang="en-US" altLang="ja-JP" sz="1100" dirty="0"/>
                        <a:t>#4</a:t>
                      </a:r>
                      <a:endParaRPr kumimoji="1" lang="ja-JP" altLang="en-US" sz="1100" dirty="0"/>
                    </a:p>
                  </a:txBody>
                  <a:tcPr>
                    <a:lnR w="38100" cap="flat" cmpd="sng" algn="ctr">
                      <a:solidFill>
                        <a:schemeClr val="accent6"/>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kumimoji="1" lang="en-US" altLang="ja-JP" sz="1100" b="1">
                          <a:solidFill>
                            <a:schemeClr val="accent6"/>
                          </a:solidFill>
                        </a:rPr>
                        <a:t>#XX</a:t>
                      </a:r>
                      <a:endParaRPr kumimoji="1" lang="ja-JP" altLang="en-US" sz="1100" b="1" dirty="0">
                        <a:solidFill>
                          <a:schemeClr val="accent6"/>
                        </a:solidFill>
                      </a:endParaRPr>
                    </a:p>
                  </a:txBody>
                  <a:tcPr>
                    <a:lnL w="38100" cap="flat" cmpd="sng" algn="ctr">
                      <a:solidFill>
                        <a:schemeClr val="accent6"/>
                      </a:solidFill>
                      <a:prstDash val="solid"/>
                      <a:round/>
                      <a:headEnd type="none" w="med" len="med"/>
                      <a:tailEnd type="none" w="med" len="med"/>
                    </a:lnL>
                    <a:lnT w="38100" cap="flat" cmpd="sng" algn="ctr">
                      <a:solidFill>
                        <a:schemeClr val="accent6"/>
                      </a:solidFill>
                      <a:prstDash val="solid"/>
                      <a:round/>
                      <a:headEnd type="none" w="med" len="med"/>
                      <a:tailEnd type="none" w="med" len="med"/>
                    </a:lnT>
                  </a:tcPr>
                </a:tc>
                <a:tc>
                  <a:txBody>
                    <a:bodyPr/>
                    <a:lstStyle/>
                    <a:p>
                      <a:r>
                        <a:rPr kumimoji="1" lang="en-US" altLang="ja-JP" sz="1100" b="1">
                          <a:solidFill>
                            <a:schemeClr val="accent6"/>
                          </a:solidFill>
                        </a:rPr>
                        <a:t>#XX</a:t>
                      </a:r>
                      <a:endParaRPr kumimoji="1" lang="ja-JP" altLang="en-US" sz="1100" b="1" dirty="0">
                        <a:solidFill>
                          <a:schemeClr val="accent6"/>
                        </a:solidFill>
                      </a:endParaRPr>
                    </a:p>
                  </a:txBody>
                  <a:tcPr>
                    <a:lnT w="38100" cap="flat" cmpd="sng" algn="ctr">
                      <a:solidFill>
                        <a:schemeClr val="accent6"/>
                      </a:solidFill>
                      <a:prstDash val="solid"/>
                      <a:round/>
                      <a:headEnd type="none" w="med" len="med"/>
                      <a:tailEnd type="none" w="med" len="med"/>
                    </a:lnT>
                  </a:tcPr>
                </a:tc>
                <a:tc>
                  <a:txBody>
                    <a:bodyPr/>
                    <a:lstStyle/>
                    <a:p>
                      <a:r>
                        <a:rPr kumimoji="1" lang="en-US" altLang="ja-JP" sz="1100" b="1">
                          <a:solidFill>
                            <a:schemeClr val="accent6"/>
                          </a:solidFill>
                        </a:rPr>
                        <a:t>#XX</a:t>
                      </a:r>
                      <a:endParaRPr kumimoji="1" lang="ja-JP" altLang="en-US" sz="1100" b="1" dirty="0">
                        <a:solidFill>
                          <a:schemeClr val="accent6"/>
                        </a:solidFill>
                      </a:endParaRPr>
                    </a:p>
                  </a:txBody>
                  <a:tcPr>
                    <a:lnT w="38100" cap="flat" cmpd="sng" algn="ctr">
                      <a:solidFill>
                        <a:schemeClr val="accent6"/>
                      </a:solidFill>
                      <a:prstDash val="solid"/>
                      <a:round/>
                      <a:headEnd type="none" w="med" len="med"/>
                      <a:tailEnd type="none" w="med" len="med"/>
                    </a:lnT>
                  </a:tcPr>
                </a:tc>
                <a:tc>
                  <a:txBody>
                    <a:bodyPr/>
                    <a:lstStyle/>
                    <a:p>
                      <a:r>
                        <a:rPr kumimoji="1" lang="en-US" altLang="ja-JP" sz="1100" b="1">
                          <a:solidFill>
                            <a:schemeClr val="accent6"/>
                          </a:solidFill>
                        </a:rPr>
                        <a:t>#XX</a:t>
                      </a:r>
                      <a:endParaRPr kumimoji="1" lang="ja-JP" altLang="en-US" sz="1100" b="1" dirty="0">
                        <a:solidFill>
                          <a:schemeClr val="accent6"/>
                        </a:solidFill>
                      </a:endParaRPr>
                    </a:p>
                  </a:txBody>
                  <a:tcPr>
                    <a:lnR w="38100" cap="flat" cmpd="sng" algn="ctr">
                      <a:solidFill>
                        <a:schemeClr val="accent6"/>
                      </a:solidFill>
                      <a:prstDash val="solid"/>
                      <a:round/>
                      <a:headEnd type="none" w="med" len="med"/>
                      <a:tailEnd type="none" w="med" len="med"/>
                    </a:lnR>
                    <a:lnT w="38100" cap="flat" cmpd="sng" algn="ctr">
                      <a:solidFill>
                        <a:schemeClr val="accent6"/>
                      </a:solidFill>
                      <a:prstDash val="solid"/>
                      <a:round/>
                      <a:headEnd type="none" w="med" len="med"/>
                      <a:tailEnd type="none" w="med" len="med"/>
                    </a:lnT>
                  </a:tcPr>
                </a:tc>
                <a:extLst>
                  <a:ext uri="{0D108BD9-81ED-4DB2-BD59-A6C34878D82A}">
                    <a16:rowId xmlns:a16="http://schemas.microsoft.com/office/drawing/2014/main" val="10001"/>
                  </a:ext>
                </a:extLst>
              </a:tr>
              <a:tr h="605012">
                <a:tc rowSpan="5">
                  <a:txBody>
                    <a:bodyPr/>
                    <a:lstStyle/>
                    <a:p>
                      <a:r>
                        <a:rPr kumimoji="1" lang="en-US" altLang="ja-JP" sz="1100" dirty="0"/>
                        <a:t>920-928</a:t>
                      </a:r>
                    </a:p>
                    <a:p>
                      <a:r>
                        <a:rPr kumimoji="1" lang="en-US" altLang="ja-JP" sz="1100" dirty="0"/>
                        <a:t>MHz</a:t>
                      </a:r>
                    </a:p>
                    <a:p>
                      <a:endParaRPr kumimoji="1" lang="en-US" altLang="ja-JP" sz="1100" dirty="0"/>
                    </a:p>
                  </a:txBody>
                  <a:tcPr/>
                </a:tc>
                <a:tc>
                  <a:txBody>
                    <a:bodyPr/>
                    <a:lstStyle/>
                    <a:p>
                      <a:r>
                        <a:rPr kumimoji="1" lang="en-US" altLang="ja-JP" sz="1100" dirty="0"/>
                        <a:t>Data rate</a:t>
                      </a:r>
                    </a:p>
                    <a:p>
                      <a:r>
                        <a:rPr kumimoji="1" lang="en-US" altLang="ja-JP" sz="1100" dirty="0"/>
                        <a:t>(kb/s)</a:t>
                      </a:r>
                      <a:endParaRPr kumimoji="1" lang="ja-JP" altLang="en-US" sz="1100" dirty="0"/>
                    </a:p>
                  </a:txBody>
                  <a:tcPr/>
                </a:tc>
                <a:tc>
                  <a:txBody>
                    <a:bodyPr/>
                    <a:lstStyle/>
                    <a:p>
                      <a:r>
                        <a:rPr kumimoji="1" lang="en-US" altLang="ja-JP" sz="1100" dirty="0"/>
                        <a:t>50</a:t>
                      </a:r>
                      <a:endParaRPr kumimoji="1" lang="ja-JP" altLang="en-US" sz="1100" dirty="0"/>
                    </a:p>
                  </a:txBody>
                  <a:tcPr/>
                </a:tc>
                <a:tc>
                  <a:txBody>
                    <a:bodyPr/>
                    <a:lstStyle/>
                    <a:p>
                      <a:r>
                        <a:rPr kumimoji="1" lang="en-US" altLang="ja-JP" sz="1100" dirty="0"/>
                        <a:t>100</a:t>
                      </a:r>
                      <a:endParaRPr kumimoji="1" lang="ja-JP" altLang="en-US" sz="1100" dirty="0"/>
                    </a:p>
                  </a:txBody>
                  <a:tcPr/>
                </a:tc>
                <a:tc>
                  <a:txBody>
                    <a:bodyPr/>
                    <a:lstStyle/>
                    <a:p>
                      <a:r>
                        <a:rPr kumimoji="1" lang="en-US" altLang="ja-JP" sz="1100" dirty="0"/>
                        <a:t>200</a:t>
                      </a:r>
                      <a:endParaRPr kumimoji="1" lang="ja-JP" altLang="en-US" sz="1100" dirty="0"/>
                    </a:p>
                  </a:txBody>
                  <a:tcPr/>
                </a:tc>
                <a:tc>
                  <a:txBody>
                    <a:bodyPr/>
                    <a:lstStyle/>
                    <a:p>
                      <a:r>
                        <a:rPr kumimoji="1" lang="en-US" altLang="ja-JP" sz="1100" dirty="0"/>
                        <a:t>400</a:t>
                      </a:r>
                      <a:endParaRPr kumimoji="1" lang="ja-JP" altLang="en-US" sz="1100" dirty="0"/>
                    </a:p>
                  </a:txBody>
                  <a:tcPr>
                    <a:lnR w="38100" cap="flat" cmpd="sng" algn="ctr">
                      <a:solidFill>
                        <a:schemeClr val="accent6"/>
                      </a:solidFill>
                      <a:prstDash val="solid"/>
                      <a:round/>
                      <a:headEnd type="none" w="med" len="med"/>
                      <a:tailEnd type="none" w="med" len="med"/>
                    </a:lnR>
                  </a:tcPr>
                </a:tc>
                <a:tc>
                  <a:txBody>
                    <a:bodyPr/>
                    <a:lstStyle/>
                    <a:p>
                      <a:r>
                        <a:rPr kumimoji="1" lang="en-US" altLang="ja-JP" sz="1100" b="1">
                          <a:solidFill>
                            <a:schemeClr val="accent6"/>
                          </a:solidFill>
                        </a:rPr>
                        <a:t>400</a:t>
                      </a:r>
                      <a:endParaRPr kumimoji="1" lang="ja-JP" altLang="en-US" sz="1100" b="1" dirty="0">
                        <a:solidFill>
                          <a:schemeClr val="accent6"/>
                        </a:solidFill>
                      </a:endParaRPr>
                    </a:p>
                  </a:txBody>
                  <a:tcPr>
                    <a:lnL w="38100" cap="flat" cmpd="sng" algn="ctr">
                      <a:solidFill>
                        <a:schemeClr val="accent6"/>
                      </a:solidFill>
                      <a:prstDash val="solid"/>
                      <a:round/>
                      <a:headEnd type="none" w="med" len="med"/>
                      <a:tailEnd type="none" w="med" len="med"/>
                    </a:lnL>
                  </a:tcPr>
                </a:tc>
                <a:tc>
                  <a:txBody>
                    <a:bodyPr/>
                    <a:lstStyle/>
                    <a:p>
                      <a:r>
                        <a:rPr kumimoji="1" lang="en-US" altLang="ja-JP" sz="1100" b="1">
                          <a:solidFill>
                            <a:schemeClr val="accent6"/>
                          </a:solidFill>
                        </a:rPr>
                        <a:t>600</a:t>
                      </a:r>
                      <a:endParaRPr kumimoji="1" lang="ja-JP" altLang="en-US" sz="1100" b="1" dirty="0">
                        <a:solidFill>
                          <a:schemeClr val="accent6"/>
                        </a:solidFill>
                      </a:endParaRPr>
                    </a:p>
                  </a:txBody>
                  <a:tcPr/>
                </a:tc>
                <a:tc>
                  <a:txBody>
                    <a:bodyPr/>
                    <a:lstStyle/>
                    <a:p>
                      <a:r>
                        <a:rPr kumimoji="1" lang="en-US" altLang="ja-JP" sz="1100" b="1">
                          <a:solidFill>
                            <a:schemeClr val="accent6"/>
                          </a:solidFill>
                        </a:rPr>
                        <a:t>600</a:t>
                      </a:r>
                      <a:endParaRPr kumimoji="1" lang="ja-JP" altLang="en-US" sz="1100" b="1" dirty="0">
                        <a:solidFill>
                          <a:schemeClr val="accent6"/>
                        </a:solidFill>
                      </a:endParaRPr>
                    </a:p>
                  </a:txBody>
                  <a:tcPr/>
                </a:tc>
                <a:tc>
                  <a:txBody>
                    <a:bodyPr/>
                    <a:lstStyle/>
                    <a:p>
                      <a:r>
                        <a:rPr kumimoji="1" lang="en-US" altLang="ja-JP" sz="1100" b="1">
                          <a:solidFill>
                            <a:schemeClr val="accent6"/>
                          </a:solidFill>
                        </a:rPr>
                        <a:t>800</a:t>
                      </a:r>
                      <a:endParaRPr kumimoji="1" lang="ja-JP" altLang="en-US" sz="1100" b="1" dirty="0">
                        <a:solidFill>
                          <a:schemeClr val="accent6"/>
                        </a:solidFill>
                      </a:endParaRPr>
                    </a:p>
                  </a:txBody>
                  <a:tcPr>
                    <a:lnR w="38100" cap="flat" cmpd="sng" algn="ctr">
                      <a:solidFill>
                        <a:schemeClr val="accent6"/>
                      </a:solidFill>
                      <a:prstDash val="solid"/>
                      <a:round/>
                      <a:headEnd type="none" w="med" len="med"/>
                      <a:tailEnd type="none" w="med" len="med"/>
                    </a:lnR>
                  </a:tcPr>
                </a:tc>
                <a:extLst>
                  <a:ext uri="{0D108BD9-81ED-4DB2-BD59-A6C34878D82A}">
                    <a16:rowId xmlns:a16="http://schemas.microsoft.com/office/drawing/2014/main" val="10002"/>
                  </a:ext>
                </a:extLst>
              </a:tr>
              <a:tr h="434367">
                <a:tc vMerge="1">
                  <a:txBody>
                    <a:bodyPr/>
                    <a:lstStyle/>
                    <a:p>
                      <a:endParaRPr kumimoji="1" lang="ja-JP" altLang="en-US" sz="1100"/>
                    </a:p>
                  </a:txBody>
                  <a:tcPr/>
                </a:tc>
                <a:tc>
                  <a:txBody>
                    <a:bodyPr/>
                    <a:lstStyle/>
                    <a:p>
                      <a:r>
                        <a:rPr kumimoji="1" lang="en-US" altLang="ja-JP" sz="1100" dirty="0"/>
                        <a:t>Modulation</a:t>
                      </a:r>
                      <a:endParaRPr kumimoji="1" lang="ja-JP" altLang="en-US" sz="1100" dirty="0"/>
                    </a:p>
                  </a:txBody>
                  <a:tcPr/>
                </a:tc>
                <a:tc>
                  <a:txBody>
                    <a:bodyPr/>
                    <a:lstStyle/>
                    <a:p>
                      <a:r>
                        <a:rPr kumimoji="1" lang="en-US" altLang="ja-JP" sz="1100" dirty="0"/>
                        <a:t>2-FSK</a:t>
                      </a:r>
                      <a:endParaRPr kumimoji="1" lang="ja-JP" altLang="en-US" sz="11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t>2-FSK</a:t>
                      </a:r>
                      <a:endParaRPr kumimoji="1" lang="ja-JP" altLang="en-US" sz="1100" dirty="0"/>
                    </a:p>
                    <a:p>
                      <a:endParaRPr kumimoji="1" lang="ja-JP" altLang="en-US" sz="11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t>2-FSK</a:t>
                      </a:r>
                      <a:endParaRPr kumimoji="1" lang="ja-JP" altLang="en-US" sz="1100" dirty="0"/>
                    </a:p>
                    <a:p>
                      <a:endParaRPr kumimoji="1" lang="ja-JP" altLang="en-US" sz="11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t>4-FSK</a:t>
                      </a:r>
                      <a:endParaRPr kumimoji="1" lang="ja-JP" altLang="en-US" sz="1100" dirty="0"/>
                    </a:p>
                    <a:p>
                      <a:endParaRPr kumimoji="1" lang="ja-JP" altLang="en-US" sz="1100" dirty="0"/>
                    </a:p>
                  </a:txBody>
                  <a:tcPr>
                    <a:lnR w="38100" cap="flat" cmpd="sng" algn="ctr">
                      <a:solidFill>
                        <a:schemeClr val="accent6"/>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100" b="1">
                          <a:solidFill>
                            <a:schemeClr val="accent6"/>
                          </a:solidFill>
                        </a:rPr>
                        <a:t>2-FSK</a:t>
                      </a:r>
                      <a:endParaRPr kumimoji="1" lang="ja-JP" altLang="en-US" sz="1100" b="1" dirty="0">
                        <a:solidFill>
                          <a:schemeClr val="accent6"/>
                        </a:solidFill>
                      </a:endParaRPr>
                    </a:p>
                  </a:txBody>
                  <a:tcPr>
                    <a:lnL w="38100" cap="flat" cmpd="sng" algn="ctr">
                      <a:solidFill>
                        <a:schemeClr val="accent6"/>
                      </a:solidFill>
                      <a:prstDash val="solid"/>
                      <a:round/>
                      <a:headEnd type="none" w="med" len="med"/>
                      <a:tailEnd type="none" w="med" len="med"/>
                    </a:ln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100" b="1">
                          <a:solidFill>
                            <a:schemeClr val="accent6"/>
                          </a:solidFill>
                        </a:rPr>
                        <a:t>2-FSK</a:t>
                      </a:r>
                      <a:endParaRPr kumimoji="1" lang="ja-JP" altLang="en-US" sz="1100" b="1" dirty="0">
                        <a:solidFill>
                          <a:schemeClr val="accent6"/>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100" b="1">
                          <a:solidFill>
                            <a:schemeClr val="accent6"/>
                          </a:solidFill>
                        </a:rPr>
                        <a:t>4-FSK</a:t>
                      </a:r>
                      <a:endParaRPr kumimoji="1" lang="ja-JP" altLang="en-US" sz="1100" b="1" dirty="0">
                        <a:solidFill>
                          <a:schemeClr val="accent6"/>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100" b="1">
                          <a:solidFill>
                            <a:schemeClr val="accent6"/>
                          </a:solidFill>
                        </a:rPr>
                        <a:t>4-FSK</a:t>
                      </a:r>
                      <a:endParaRPr kumimoji="1" lang="ja-JP" altLang="en-US" sz="1100" b="1" dirty="0">
                        <a:solidFill>
                          <a:schemeClr val="accent6"/>
                        </a:solidFill>
                      </a:endParaRPr>
                    </a:p>
                  </a:txBody>
                  <a:tcPr>
                    <a:lnR w="38100" cap="flat" cmpd="sng" algn="ctr">
                      <a:solidFill>
                        <a:schemeClr val="accent6"/>
                      </a:solidFill>
                      <a:prstDash val="solid"/>
                      <a:round/>
                      <a:headEnd type="none" w="med" len="med"/>
                      <a:tailEnd type="none" w="med" len="med"/>
                    </a:lnR>
                  </a:tcPr>
                </a:tc>
                <a:extLst>
                  <a:ext uri="{0D108BD9-81ED-4DB2-BD59-A6C34878D82A}">
                    <a16:rowId xmlns:a16="http://schemas.microsoft.com/office/drawing/2014/main" val="10003"/>
                  </a:ext>
                </a:extLst>
              </a:tr>
              <a:tr h="605012">
                <a:tc vMerge="1">
                  <a:txBody>
                    <a:bodyPr/>
                    <a:lstStyle/>
                    <a:p>
                      <a:endParaRPr kumimoji="1" lang="ja-JP" altLang="en-US" sz="1100"/>
                    </a:p>
                  </a:txBody>
                  <a:tcPr/>
                </a:tc>
                <a:tc>
                  <a:txBody>
                    <a:bodyPr/>
                    <a:lstStyle/>
                    <a:p>
                      <a:r>
                        <a:rPr kumimoji="1" lang="en-US" altLang="ja-JP" sz="1100" dirty="0"/>
                        <a:t>Modulation index</a:t>
                      </a:r>
                      <a:endParaRPr kumimoji="1" lang="ja-JP" altLang="en-US" sz="1100" dirty="0"/>
                    </a:p>
                  </a:txBody>
                  <a:tcPr/>
                </a:tc>
                <a:tc>
                  <a:txBody>
                    <a:bodyPr/>
                    <a:lstStyle/>
                    <a:p>
                      <a:r>
                        <a:rPr kumimoji="1" lang="en-US" altLang="ja-JP" sz="1100" dirty="0"/>
                        <a:t>1.0</a:t>
                      </a:r>
                      <a:endParaRPr kumimoji="1" lang="ja-JP" altLang="en-US" sz="1100" dirty="0"/>
                    </a:p>
                  </a:txBody>
                  <a:tcPr/>
                </a:tc>
                <a:tc>
                  <a:txBody>
                    <a:bodyPr/>
                    <a:lstStyle/>
                    <a:p>
                      <a:r>
                        <a:rPr kumimoji="1" lang="en-US" altLang="ja-JP" sz="1100" dirty="0"/>
                        <a:t>1.0</a:t>
                      </a:r>
                      <a:endParaRPr kumimoji="1" lang="ja-JP" altLang="en-US" sz="1100" dirty="0"/>
                    </a:p>
                  </a:txBody>
                  <a:tcPr/>
                </a:tc>
                <a:tc>
                  <a:txBody>
                    <a:bodyPr/>
                    <a:lstStyle/>
                    <a:p>
                      <a:r>
                        <a:rPr kumimoji="1" lang="en-US" altLang="ja-JP" sz="1100" dirty="0"/>
                        <a:t>1.0</a:t>
                      </a:r>
                      <a:endParaRPr kumimoji="1" lang="ja-JP" altLang="en-US" sz="1100" dirty="0"/>
                    </a:p>
                  </a:txBody>
                  <a:tcPr/>
                </a:tc>
                <a:tc>
                  <a:txBody>
                    <a:bodyPr/>
                    <a:lstStyle/>
                    <a:p>
                      <a:r>
                        <a:rPr kumimoji="1" lang="en-US" altLang="ja-JP" sz="1100" dirty="0"/>
                        <a:t>0.33</a:t>
                      </a:r>
                      <a:endParaRPr kumimoji="1" lang="ja-JP" altLang="en-US" sz="1100" dirty="0"/>
                    </a:p>
                  </a:txBody>
                  <a:tcPr>
                    <a:lnR w="38100" cap="flat" cmpd="sng" algn="ctr">
                      <a:solidFill>
                        <a:schemeClr val="accent6"/>
                      </a:solidFill>
                      <a:prstDash val="solid"/>
                      <a:round/>
                      <a:headEnd type="none" w="med" len="med"/>
                      <a:tailEnd type="none" w="med" len="med"/>
                    </a:lnR>
                  </a:tcPr>
                </a:tc>
                <a:tc>
                  <a:txBody>
                    <a:bodyPr/>
                    <a:lstStyle/>
                    <a:p>
                      <a:r>
                        <a:rPr kumimoji="1" lang="en-US" altLang="ja-JP" sz="1100" b="1">
                          <a:solidFill>
                            <a:schemeClr val="accent6"/>
                          </a:solidFill>
                        </a:rPr>
                        <a:t>0.5</a:t>
                      </a:r>
                      <a:endParaRPr kumimoji="1" lang="ja-JP" altLang="en-US" sz="1100" b="1" dirty="0">
                        <a:solidFill>
                          <a:schemeClr val="accent6"/>
                        </a:solidFill>
                      </a:endParaRPr>
                    </a:p>
                  </a:txBody>
                  <a:tcPr>
                    <a:lnL w="38100" cap="flat" cmpd="sng" algn="ctr">
                      <a:solidFill>
                        <a:schemeClr val="accent6"/>
                      </a:solidFill>
                      <a:prstDash val="solid"/>
                      <a:round/>
                      <a:headEnd type="none" w="med" len="med"/>
                      <a:tailEnd type="none" w="med" len="med"/>
                    </a:lnL>
                  </a:tcPr>
                </a:tc>
                <a:tc>
                  <a:txBody>
                    <a:bodyPr/>
                    <a:lstStyle/>
                    <a:p>
                      <a:r>
                        <a:rPr kumimoji="1" lang="en-US" altLang="ja-JP" sz="1100" b="1">
                          <a:solidFill>
                            <a:schemeClr val="accent6"/>
                          </a:solidFill>
                        </a:rPr>
                        <a:t>0.4</a:t>
                      </a:r>
                      <a:endParaRPr kumimoji="1" lang="ja-JP" altLang="en-US" sz="1100" b="1" dirty="0">
                        <a:solidFill>
                          <a:schemeClr val="accent6"/>
                        </a:solidFill>
                      </a:endParaRPr>
                    </a:p>
                  </a:txBody>
                  <a:tcPr/>
                </a:tc>
                <a:tc>
                  <a:txBody>
                    <a:bodyPr/>
                    <a:lstStyle/>
                    <a:p>
                      <a:r>
                        <a:rPr kumimoji="1" lang="en-US" altLang="ja-JP" sz="1100" b="1">
                          <a:solidFill>
                            <a:schemeClr val="accent6"/>
                          </a:solidFill>
                        </a:rPr>
                        <a:t>0.5</a:t>
                      </a:r>
                      <a:endParaRPr kumimoji="1" lang="ja-JP" altLang="en-US" sz="1100" b="1" dirty="0">
                        <a:solidFill>
                          <a:schemeClr val="accent6"/>
                        </a:solidFill>
                      </a:endParaRPr>
                    </a:p>
                  </a:txBody>
                  <a:tcPr/>
                </a:tc>
                <a:tc>
                  <a:txBody>
                    <a:bodyPr/>
                    <a:lstStyle/>
                    <a:p>
                      <a:r>
                        <a:rPr kumimoji="1" lang="en-US" altLang="ja-JP" sz="1100" b="1" dirty="0">
                          <a:solidFill>
                            <a:schemeClr val="accent6"/>
                          </a:solidFill>
                        </a:rPr>
                        <a:t>0.33</a:t>
                      </a:r>
                      <a:endParaRPr kumimoji="1" lang="ja-JP" altLang="en-US" sz="1100" b="1" dirty="0">
                        <a:solidFill>
                          <a:schemeClr val="accent6"/>
                        </a:solidFill>
                      </a:endParaRPr>
                    </a:p>
                  </a:txBody>
                  <a:tcPr>
                    <a:lnR w="38100" cap="flat" cmpd="sng" algn="ctr">
                      <a:solidFill>
                        <a:schemeClr val="accent6"/>
                      </a:solidFill>
                      <a:prstDash val="solid"/>
                      <a:round/>
                      <a:headEnd type="none" w="med" len="med"/>
                      <a:tailEnd type="none" w="med" len="med"/>
                    </a:lnR>
                  </a:tcPr>
                </a:tc>
                <a:extLst>
                  <a:ext uri="{0D108BD9-81ED-4DB2-BD59-A6C34878D82A}">
                    <a16:rowId xmlns:a16="http://schemas.microsoft.com/office/drawing/2014/main" val="10004"/>
                  </a:ext>
                </a:extLst>
              </a:tr>
              <a:tr h="775656">
                <a:tc vMerge="1">
                  <a:txBody>
                    <a:bodyPr/>
                    <a:lstStyle/>
                    <a:p>
                      <a:endParaRPr kumimoji="1" lang="ja-JP" altLang="en-US" sz="1100" dirty="0"/>
                    </a:p>
                  </a:txBody>
                  <a:tcPr/>
                </a:tc>
                <a:tc>
                  <a:txBody>
                    <a:bodyPr/>
                    <a:lstStyle/>
                    <a:p>
                      <a:r>
                        <a:rPr kumimoji="1" lang="en-US" altLang="ja-JP" sz="1100" dirty="0"/>
                        <a:t>Channel spacing</a:t>
                      </a:r>
                    </a:p>
                    <a:p>
                      <a:r>
                        <a:rPr kumimoji="1" lang="en-US" altLang="ja-JP" sz="1100" dirty="0"/>
                        <a:t>(kHz)</a:t>
                      </a:r>
                      <a:endParaRPr kumimoji="1" lang="ja-JP" altLang="en-US" sz="1100" dirty="0"/>
                    </a:p>
                  </a:txBody>
                  <a:tcPr/>
                </a:tc>
                <a:tc>
                  <a:txBody>
                    <a:bodyPr/>
                    <a:lstStyle/>
                    <a:p>
                      <a:r>
                        <a:rPr kumimoji="1" lang="en-US" altLang="ja-JP" sz="1100" dirty="0"/>
                        <a:t>200</a:t>
                      </a:r>
                      <a:endParaRPr kumimoji="1" lang="ja-JP" altLang="en-US" sz="1100" dirty="0"/>
                    </a:p>
                  </a:txBody>
                  <a:tcPr/>
                </a:tc>
                <a:tc>
                  <a:txBody>
                    <a:bodyPr/>
                    <a:lstStyle/>
                    <a:p>
                      <a:r>
                        <a:rPr kumimoji="1" lang="en-US" altLang="ja-JP" sz="1100" dirty="0"/>
                        <a:t>400</a:t>
                      </a:r>
                      <a:endParaRPr kumimoji="1" lang="ja-JP" altLang="en-US" sz="1100" dirty="0"/>
                    </a:p>
                  </a:txBody>
                  <a:tcPr/>
                </a:tc>
                <a:tc>
                  <a:txBody>
                    <a:bodyPr/>
                    <a:lstStyle/>
                    <a:p>
                      <a:r>
                        <a:rPr kumimoji="1" lang="en-US" altLang="ja-JP" sz="1100" dirty="0"/>
                        <a:t>600</a:t>
                      </a:r>
                      <a:endParaRPr kumimoji="1" lang="ja-JP" altLang="en-US" sz="1100" dirty="0"/>
                    </a:p>
                  </a:txBody>
                  <a:tcPr/>
                </a:tc>
                <a:tc>
                  <a:txBody>
                    <a:bodyPr/>
                    <a:lstStyle/>
                    <a:p>
                      <a:r>
                        <a:rPr kumimoji="1" lang="en-US" altLang="ja-JP" sz="1100" dirty="0"/>
                        <a:t>600</a:t>
                      </a:r>
                      <a:endParaRPr kumimoji="1" lang="ja-JP" altLang="en-US" sz="1100" dirty="0"/>
                    </a:p>
                  </a:txBody>
                  <a:tcPr>
                    <a:lnR w="38100" cap="flat" cmpd="sng" algn="ctr">
                      <a:solidFill>
                        <a:schemeClr val="accent6"/>
                      </a:solidFill>
                      <a:prstDash val="solid"/>
                      <a:round/>
                      <a:headEnd type="none" w="med" len="med"/>
                      <a:tailEnd type="none" w="med" len="med"/>
                    </a:lnR>
                  </a:tcPr>
                </a:tc>
                <a:tc>
                  <a:txBody>
                    <a:bodyPr/>
                    <a:lstStyle/>
                    <a:p>
                      <a:r>
                        <a:rPr kumimoji="1" lang="en-US" altLang="ja-JP" sz="1100" b="1" dirty="0">
                          <a:solidFill>
                            <a:schemeClr val="accent6"/>
                          </a:solidFill>
                        </a:rPr>
                        <a:t>200 * N</a:t>
                      </a:r>
                    </a:p>
                    <a:p>
                      <a:endParaRPr kumimoji="1" lang="en-US" altLang="ja-JP" sz="1100" b="1" dirty="0">
                        <a:solidFill>
                          <a:schemeClr val="accent6"/>
                        </a:solidFill>
                      </a:endParaRPr>
                    </a:p>
                    <a:p>
                      <a:r>
                        <a:rPr kumimoji="1" lang="en-US" altLang="ja-JP" sz="1100" b="1" dirty="0">
                          <a:solidFill>
                            <a:schemeClr val="accent6"/>
                          </a:solidFill>
                        </a:rPr>
                        <a:t>1≦N≦5 [2]</a:t>
                      </a:r>
                    </a:p>
                    <a:p>
                      <a:endParaRPr kumimoji="1" lang="ja-JP" altLang="en-US" sz="1100" b="1" dirty="0">
                        <a:solidFill>
                          <a:schemeClr val="accent6"/>
                        </a:solidFill>
                      </a:endParaRPr>
                    </a:p>
                  </a:txBody>
                  <a:tcPr>
                    <a:lnL w="38100" cap="flat" cmpd="sng" algn="ctr">
                      <a:solidFill>
                        <a:schemeClr val="accent6"/>
                      </a:solidFill>
                      <a:prstDash val="solid"/>
                      <a:round/>
                      <a:headEnd type="none" w="med" len="med"/>
                      <a:tailEnd type="none" w="med" len="med"/>
                    </a:lnL>
                  </a:tcPr>
                </a:tc>
                <a:tc>
                  <a:txBody>
                    <a:bodyPr/>
                    <a:lstStyle/>
                    <a:p>
                      <a:r>
                        <a:rPr kumimoji="1" lang="en-US" altLang="ja-JP" sz="1100" b="1" dirty="0">
                          <a:solidFill>
                            <a:schemeClr val="accent6"/>
                          </a:solidFill>
                        </a:rPr>
                        <a:t>200 * N</a:t>
                      </a:r>
                    </a:p>
                    <a:p>
                      <a:endParaRPr kumimoji="1" lang="en-US" altLang="ja-JP" sz="1100" b="1" dirty="0">
                        <a:solidFill>
                          <a:schemeClr val="accent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1" dirty="0">
                          <a:solidFill>
                            <a:schemeClr val="accent6"/>
                          </a:solidFill>
                        </a:rPr>
                        <a:t>1≦N≦5 [2]</a:t>
                      </a:r>
                    </a:p>
                    <a:p>
                      <a:endParaRPr kumimoji="1" lang="en-US" altLang="ja-JP" sz="1100" b="1" dirty="0">
                        <a:solidFill>
                          <a:schemeClr val="accent6"/>
                        </a:solidFill>
                      </a:endParaRPr>
                    </a:p>
                  </a:txBody>
                  <a:tcPr/>
                </a:tc>
                <a:tc>
                  <a:txBody>
                    <a:bodyPr/>
                    <a:lstStyle/>
                    <a:p>
                      <a:r>
                        <a:rPr kumimoji="1" lang="en-US" altLang="ja-JP" sz="1100" b="1" dirty="0">
                          <a:solidFill>
                            <a:schemeClr val="accent6"/>
                          </a:solidFill>
                        </a:rPr>
                        <a:t>200 * N</a:t>
                      </a:r>
                    </a:p>
                    <a:p>
                      <a:endParaRPr kumimoji="1" lang="en-US" altLang="ja-JP" sz="1100" b="1" dirty="0">
                        <a:solidFill>
                          <a:schemeClr val="accent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1" dirty="0">
                          <a:solidFill>
                            <a:schemeClr val="accent6"/>
                          </a:solidFill>
                        </a:rPr>
                        <a:t>1≦N≦5 [2]</a:t>
                      </a:r>
                    </a:p>
                    <a:p>
                      <a:endParaRPr kumimoji="1" lang="en-US" altLang="ja-JP" sz="1100" b="1" dirty="0">
                        <a:solidFill>
                          <a:schemeClr val="accent6"/>
                        </a:solidFill>
                      </a:endParaRPr>
                    </a:p>
                  </a:txBody>
                  <a:tcPr/>
                </a:tc>
                <a:tc>
                  <a:txBody>
                    <a:bodyPr/>
                    <a:lstStyle/>
                    <a:p>
                      <a:r>
                        <a:rPr kumimoji="1" lang="en-US" altLang="ja-JP" sz="1100" b="1" dirty="0">
                          <a:solidFill>
                            <a:schemeClr val="accent6"/>
                          </a:solidFill>
                        </a:rPr>
                        <a:t>200 * N</a:t>
                      </a:r>
                    </a:p>
                    <a:p>
                      <a:endParaRPr kumimoji="1" lang="en-US" altLang="ja-JP" sz="1100" b="1" dirty="0">
                        <a:solidFill>
                          <a:schemeClr val="accent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1" dirty="0">
                          <a:solidFill>
                            <a:schemeClr val="accent6"/>
                          </a:solidFill>
                        </a:rPr>
                        <a:t>1≦N≦5 [2]</a:t>
                      </a:r>
                    </a:p>
                    <a:p>
                      <a:endParaRPr kumimoji="1" lang="en-US" altLang="ja-JP" sz="1100" b="1" dirty="0">
                        <a:solidFill>
                          <a:schemeClr val="accent6"/>
                        </a:solidFill>
                      </a:endParaRPr>
                    </a:p>
                  </a:txBody>
                  <a:tcPr>
                    <a:lnR w="38100" cap="flat" cmpd="sng" algn="ctr">
                      <a:solidFill>
                        <a:schemeClr val="accent6"/>
                      </a:solidFill>
                      <a:prstDash val="solid"/>
                      <a:round/>
                      <a:headEnd type="none" w="med" len="med"/>
                      <a:tailEnd type="none" w="med" len="med"/>
                    </a:lnR>
                  </a:tcPr>
                </a:tc>
                <a:extLst>
                  <a:ext uri="{0D108BD9-81ED-4DB2-BD59-A6C34878D82A}">
                    <a16:rowId xmlns:a16="http://schemas.microsoft.com/office/drawing/2014/main" val="10005"/>
                  </a:ext>
                </a:extLst>
              </a:tr>
              <a:tr h="434367">
                <a:tc vMerge="1">
                  <a:txBody>
                    <a:bodyPr/>
                    <a:lstStyle/>
                    <a:p>
                      <a:endParaRPr kumimoji="1" lang="ja-JP" altLang="en-US" sz="1100" dirty="0"/>
                    </a:p>
                  </a:txBody>
                  <a:tcPr/>
                </a:tc>
                <a:tc>
                  <a:txBody>
                    <a:bodyPr/>
                    <a:lstStyle/>
                    <a:p>
                      <a:r>
                        <a:rPr kumimoji="1" lang="en-US" altLang="ja-JP" sz="1100" dirty="0"/>
                        <a:t>Standard</a:t>
                      </a:r>
                      <a:endParaRPr kumimoji="1" lang="ja-JP" altLang="en-US" sz="1100" dirty="0"/>
                    </a:p>
                  </a:txBody>
                  <a:tcPr/>
                </a:tc>
                <a:tc gridSpan="4">
                  <a:txBody>
                    <a:bodyPr/>
                    <a:lstStyle/>
                    <a:p>
                      <a:r>
                        <a:rPr kumimoji="1" lang="en-US" altLang="ja-JP" sz="1100" dirty="0"/>
                        <a:t>802.15.4-2020 [1]</a:t>
                      </a:r>
                      <a:endParaRPr kumimoji="1" lang="ja-JP" altLang="en-US" sz="1100" dirty="0"/>
                    </a:p>
                  </a:txBody>
                  <a:tcPr>
                    <a:lnR w="38100" cap="flat" cmpd="sng" algn="ctr">
                      <a:solidFill>
                        <a:schemeClr val="accent6"/>
                      </a:solidFill>
                      <a:prstDash val="solid"/>
                      <a:round/>
                      <a:headEnd type="none" w="med" len="med"/>
                      <a:tailEnd type="none" w="med" len="med"/>
                    </a:lnR>
                  </a:tcPr>
                </a:tc>
                <a:tc hMerge="1">
                  <a:txBody>
                    <a:bodyPr/>
                    <a:lstStyle/>
                    <a:p>
                      <a:endParaRPr kumimoji="1" lang="ja-JP" altLang="en-US" sz="1100"/>
                    </a:p>
                  </a:txBody>
                  <a:tcPr/>
                </a:tc>
                <a:tc hMerge="1">
                  <a:txBody>
                    <a:bodyPr/>
                    <a:lstStyle/>
                    <a:p>
                      <a:endParaRPr kumimoji="1" lang="ja-JP" altLang="en-US" sz="1100"/>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dirty="0"/>
                    </a:p>
                  </a:txBody>
                  <a:tcPr>
                    <a:lnL w="12700" cap="flat" cmpd="sng" algn="ctr">
                      <a:solidFill>
                        <a:schemeClr val="tx1"/>
                      </a:solidFill>
                      <a:prstDash val="solid"/>
                      <a:round/>
                      <a:headEnd type="none" w="med" len="med"/>
                      <a:tailEnd type="none" w="med" len="med"/>
                    </a:lnL>
                    <a:lnR w="38100" cap="flat" cmpd="sng" algn="ctr">
                      <a:solidFill>
                        <a:schemeClr val="accent6"/>
                      </a:solidFill>
                      <a:prstDash val="solid"/>
                      <a:round/>
                      <a:headEnd type="none" w="med" len="med"/>
                      <a:tailEnd type="none" w="med" len="med"/>
                    </a:lnR>
                  </a:tcPr>
                </a:tc>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100" b="1" dirty="0">
                          <a:solidFill>
                            <a:schemeClr val="accent6"/>
                          </a:solidFill>
                        </a:rPr>
                        <a:t>Proposed</a:t>
                      </a:r>
                      <a:endParaRPr kumimoji="1" lang="ja-JP" altLang="en-US" sz="1100" b="1" dirty="0">
                        <a:solidFill>
                          <a:schemeClr val="accent6"/>
                        </a:solidFill>
                      </a:endParaRPr>
                    </a:p>
                  </a:txBody>
                  <a:tcPr>
                    <a:lnL w="38100" cap="flat" cmpd="sng" algn="ctr">
                      <a:solidFill>
                        <a:schemeClr val="accent6"/>
                      </a:solidFill>
                      <a:prstDash val="solid"/>
                      <a:round/>
                      <a:headEnd type="none" w="med" len="med"/>
                      <a:tailEnd type="none" w="med" len="med"/>
                    </a:lnL>
                    <a:lnR w="38100" cap="flat" cmpd="sng" algn="ctr">
                      <a:solidFill>
                        <a:schemeClr val="accent6"/>
                      </a:solidFill>
                      <a:prstDash val="solid"/>
                      <a:round/>
                      <a:headEnd type="none" w="med" len="med"/>
                      <a:tailEnd type="none" w="med" len="med"/>
                    </a:lnR>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dirty="0"/>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dirty="0"/>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dirty="0"/>
                    </a:p>
                  </a:txBody>
                  <a:tcPr/>
                </a:tc>
                <a:extLst>
                  <a:ext uri="{0D108BD9-81ED-4DB2-BD59-A6C34878D82A}">
                    <a16:rowId xmlns:a16="http://schemas.microsoft.com/office/drawing/2014/main" val="10006"/>
                  </a:ext>
                </a:extLst>
              </a:tr>
            </a:tbl>
          </a:graphicData>
        </a:graphic>
      </p:graphicFrame>
      <p:sp>
        <p:nvSpPr>
          <p:cNvPr id="6" name="テキスト ボックス 5">
            <a:extLst>
              <a:ext uri="{FF2B5EF4-FFF2-40B4-BE49-F238E27FC236}">
                <a16:creationId xmlns:a16="http://schemas.microsoft.com/office/drawing/2014/main" id="{97B08EB1-7DD4-A04A-A6E5-8E642CF3B0B4}"/>
              </a:ext>
            </a:extLst>
          </p:cNvPr>
          <p:cNvSpPr txBox="1"/>
          <p:nvPr/>
        </p:nvSpPr>
        <p:spPr>
          <a:xfrm>
            <a:off x="5508104" y="5888305"/>
            <a:ext cx="3168352" cy="276999"/>
          </a:xfrm>
          <a:prstGeom prst="rect">
            <a:avLst/>
          </a:prstGeom>
          <a:noFill/>
        </p:spPr>
        <p:txBody>
          <a:bodyPr wrap="square" rtlCol="0">
            <a:spAutoFit/>
          </a:bodyPr>
          <a:lstStyle/>
          <a:p>
            <a:pPr algn="r"/>
            <a:r>
              <a:rPr kumimoji="1" lang="en-US" altLang="ja-JP" dirty="0">
                <a:latin typeface="+mn-lt"/>
              </a:rPr>
              <a:t>Note: N is integer number</a:t>
            </a:r>
            <a:endParaRPr kumimoji="1" lang="ja-JP" altLang="en-US" dirty="0">
              <a:latin typeface="+mn-lt"/>
            </a:endParaRPr>
          </a:p>
        </p:txBody>
      </p:sp>
      <p:sp>
        <p:nvSpPr>
          <p:cNvPr id="7" name="Rectangle 2">
            <a:extLst>
              <a:ext uri="{FF2B5EF4-FFF2-40B4-BE49-F238E27FC236}">
                <a16:creationId xmlns:a16="http://schemas.microsoft.com/office/drawing/2014/main" id="{BE5ECDBD-09ED-224E-B561-ED15A3A6E824}"/>
              </a:ext>
            </a:extLst>
          </p:cNvPr>
          <p:cNvSpPr txBox="1">
            <a:spLocks noChangeArrowheads="1"/>
          </p:cNvSpPr>
          <p:nvPr/>
        </p:nvSpPr>
        <p:spPr>
          <a:xfrm>
            <a:off x="685800" y="685800"/>
            <a:ext cx="7772400" cy="1066800"/>
          </a:xfrm>
          <a:prstGeom prst="rect">
            <a:avLst/>
          </a:prstGeom>
          <a:ln/>
        </p:spPr>
        <p:txBody>
          <a:bodyPr/>
          <a:lstStyle>
            <a:lvl1pPr algn="ctr" rtl="0" eaLnBrk="1" fontAlgn="base" hangingPunct="1">
              <a:spcBef>
                <a:spcPct val="0"/>
              </a:spcBef>
              <a:spcAft>
                <a:spcPct val="0"/>
              </a:spcAft>
              <a:defRPr kumimoji="1" sz="3600">
                <a:solidFill>
                  <a:schemeClr val="tx2"/>
                </a:solidFill>
                <a:latin typeface="+mn-lt"/>
                <a:ea typeface="+mj-ea"/>
                <a:cs typeface="+mj-cs"/>
              </a:defRPr>
            </a:lvl1pPr>
            <a:lvl2pPr algn="ctr" rtl="0" eaLnBrk="1" fontAlgn="base" hangingPunct="1">
              <a:spcBef>
                <a:spcPct val="0"/>
              </a:spcBef>
              <a:spcAft>
                <a:spcPct val="0"/>
              </a:spcAft>
              <a:defRPr kumimoji="1" sz="3600">
                <a:solidFill>
                  <a:schemeClr val="tx2"/>
                </a:solidFill>
                <a:latin typeface="Times New Roman" pitchFamily="18" charset="0"/>
              </a:defRPr>
            </a:lvl2pPr>
            <a:lvl3pPr algn="ctr" rtl="0" eaLnBrk="1" fontAlgn="base" hangingPunct="1">
              <a:spcBef>
                <a:spcPct val="0"/>
              </a:spcBef>
              <a:spcAft>
                <a:spcPct val="0"/>
              </a:spcAft>
              <a:defRPr kumimoji="1" sz="3600">
                <a:solidFill>
                  <a:schemeClr val="tx2"/>
                </a:solidFill>
                <a:latin typeface="Times New Roman" pitchFamily="18" charset="0"/>
              </a:defRPr>
            </a:lvl3pPr>
            <a:lvl4pPr algn="ctr" rtl="0" eaLnBrk="1" fontAlgn="base" hangingPunct="1">
              <a:spcBef>
                <a:spcPct val="0"/>
              </a:spcBef>
              <a:spcAft>
                <a:spcPct val="0"/>
              </a:spcAft>
              <a:defRPr kumimoji="1" sz="3600">
                <a:solidFill>
                  <a:schemeClr val="tx2"/>
                </a:solidFill>
                <a:latin typeface="Times New Roman" pitchFamily="18" charset="0"/>
              </a:defRPr>
            </a:lvl4pPr>
            <a:lvl5pPr algn="ctr" rtl="0" eaLnBrk="1" fontAlgn="base" hangingPunct="1">
              <a:spcBef>
                <a:spcPct val="0"/>
              </a:spcBef>
              <a:spcAft>
                <a:spcPct val="0"/>
              </a:spcAft>
              <a:defRPr kumimoji="1" sz="3600">
                <a:solidFill>
                  <a:schemeClr val="tx2"/>
                </a:solidFill>
                <a:latin typeface="Times New Roman" pitchFamily="18" charset="0"/>
              </a:defRPr>
            </a:lvl5pPr>
            <a:lvl6pPr marL="457200" algn="ctr" rtl="0" eaLnBrk="1" fontAlgn="base" hangingPunct="1">
              <a:spcBef>
                <a:spcPct val="0"/>
              </a:spcBef>
              <a:spcAft>
                <a:spcPct val="0"/>
              </a:spcAft>
              <a:defRPr kumimoji="1" sz="3600">
                <a:solidFill>
                  <a:schemeClr val="tx2"/>
                </a:solidFill>
                <a:latin typeface="Times New Roman" pitchFamily="18" charset="0"/>
              </a:defRPr>
            </a:lvl6pPr>
            <a:lvl7pPr marL="914400" algn="ctr" rtl="0" eaLnBrk="1" fontAlgn="base" hangingPunct="1">
              <a:spcBef>
                <a:spcPct val="0"/>
              </a:spcBef>
              <a:spcAft>
                <a:spcPct val="0"/>
              </a:spcAft>
              <a:defRPr kumimoji="1" sz="3600">
                <a:solidFill>
                  <a:schemeClr val="tx2"/>
                </a:solidFill>
                <a:latin typeface="Times New Roman" pitchFamily="18" charset="0"/>
              </a:defRPr>
            </a:lvl7pPr>
            <a:lvl8pPr marL="1371600" algn="ctr" rtl="0" eaLnBrk="1" fontAlgn="base" hangingPunct="1">
              <a:spcBef>
                <a:spcPct val="0"/>
              </a:spcBef>
              <a:spcAft>
                <a:spcPct val="0"/>
              </a:spcAft>
              <a:defRPr kumimoji="1" sz="3600">
                <a:solidFill>
                  <a:schemeClr val="tx2"/>
                </a:solidFill>
                <a:latin typeface="Times New Roman" pitchFamily="18" charset="0"/>
              </a:defRPr>
            </a:lvl8pPr>
            <a:lvl9pPr marL="1828800" algn="ctr" rtl="0" eaLnBrk="1" fontAlgn="base" hangingPunct="1">
              <a:spcBef>
                <a:spcPct val="0"/>
              </a:spcBef>
              <a:spcAft>
                <a:spcPct val="0"/>
              </a:spcAft>
              <a:defRPr kumimoji="1" sz="3600">
                <a:solidFill>
                  <a:schemeClr val="tx2"/>
                </a:solidFill>
                <a:latin typeface="Times New Roman" pitchFamily="18" charset="0"/>
              </a:defRPr>
            </a:lvl9pPr>
          </a:lstStyle>
          <a:p>
            <a:r>
              <a:rPr lang="en-US" altLang="ja-JP" sz="3200" kern="0" dirty="0"/>
              <a:t>Proposal</a:t>
            </a:r>
            <a:endParaRPr lang="ja-JP" altLang="ja-JP" sz="3200" kern="0" dirty="0"/>
          </a:p>
        </p:txBody>
      </p:sp>
      <p:sp>
        <p:nvSpPr>
          <p:cNvPr id="8" name="フッター プレースホルダー 2">
            <a:extLst>
              <a:ext uri="{FF2B5EF4-FFF2-40B4-BE49-F238E27FC236}">
                <a16:creationId xmlns:a16="http://schemas.microsoft.com/office/drawing/2014/main" id="{9BBA7C64-1BC5-A241-A895-0F955AB4BBEC}"/>
              </a:ext>
            </a:extLst>
          </p:cNvPr>
          <p:cNvSpPr>
            <a:spLocks noGrp="1"/>
          </p:cNvSpPr>
          <p:nvPr>
            <p:ph type="ftr" sz="quarter" idx="11"/>
          </p:nvPr>
        </p:nvSpPr>
        <p:spPr>
          <a:xfrm>
            <a:off x="4860032" y="6475412"/>
            <a:ext cx="3750568" cy="184666"/>
          </a:xfrm>
        </p:spPr>
        <p:txBody>
          <a:bodyPr/>
          <a:lstStyle>
            <a:lvl1pPr>
              <a:defRPr/>
            </a:lvl1pPr>
          </a:lstStyle>
          <a:p>
            <a:r>
              <a:rPr lang="en-US" altLang="ja-JP" dirty="0"/>
              <a:t>Hiroshi Harada, Ryota Okumura (Kyoto University)</a:t>
            </a:r>
          </a:p>
        </p:txBody>
      </p:sp>
    </p:spTree>
    <p:extLst>
      <p:ext uri="{BB962C8B-B14F-4D97-AF65-F5344CB8AC3E}">
        <p14:creationId xmlns:p14="http://schemas.microsoft.com/office/powerpoint/2010/main" val="2351261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D04F3236-11E3-814A-B7FF-6AECBA276259}"/>
              </a:ext>
            </a:extLst>
          </p:cNvPr>
          <p:cNvSpPr>
            <a:spLocks noGrp="1"/>
          </p:cNvSpPr>
          <p:nvPr>
            <p:ph type="sldNum" sz="quarter" idx="12"/>
          </p:nvPr>
        </p:nvSpPr>
        <p:spPr/>
        <p:txBody>
          <a:bodyPr/>
          <a:lstStyle/>
          <a:p>
            <a:r>
              <a:rPr lang="en-US" altLang="ja-JP"/>
              <a:t>Slide </a:t>
            </a:r>
            <a:fld id="{EED9155A-5036-44B5-A27C-97F620582CD6}" type="slidenum">
              <a:rPr lang="en-US" altLang="ja-JP" smtClean="0"/>
              <a:pPr/>
              <a:t>4</a:t>
            </a:fld>
            <a:endParaRPr lang="en-US" altLang="ja-JP" dirty="0"/>
          </a:p>
        </p:txBody>
      </p:sp>
      <p:sp>
        <p:nvSpPr>
          <p:cNvPr id="4" name="日付プレースホルダー 3">
            <a:extLst>
              <a:ext uri="{FF2B5EF4-FFF2-40B4-BE49-F238E27FC236}">
                <a16:creationId xmlns:a16="http://schemas.microsoft.com/office/drawing/2014/main" id="{EF067257-0FEE-504B-A4E4-7861860A6421}"/>
              </a:ext>
            </a:extLst>
          </p:cNvPr>
          <p:cNvSpPr>
            <a:spLocks noGrp="1"/>
          </p:cNvSpPr>
          <p:nvPr>
            <p:ph type="dt" sz="half" idx="2"/>
          </p:nvPr>
        </p:nvSpPr>
        <p:spPr/>
        <p:txBody>
          <a:bodyPr/>
          <a:lstStyle/>
          <a:p>
            <a:r>
              <a:rPr lang="en-US" altLang="ja-JP"/>
              <a:t>&lt;October,2020&gt;</a:t>
            </a:r>
            <a:endParaRPr lang="en-US" altLang="ja-JP" dirty="0"/>
          </a:p>
        </p:txBody>
      </p:sp>
      <p:sp>
        <p:nvSpPr>
          <p:cNvPr id="5" name="テキスト ボックス 4">
            <a:extLst>
              <a:ext uri="{FF2B5EF4-FFF2-40B4-BE49-F238E27FC236}">
                <a16:creationId xmlns:a16="http://schemas.microsoft.com/office/drawing/2014/main" id="{55E47CD5-015C-BE47-AF37-58DCFDCE7502}"/>
              </a:ext>
            </a:extLst>
          </p:cNvPr>
          <p:cNvSpPr txBox="1"/>
          <p:nvPr/>
        </p:nvSpPr>
        <p:spPr>
          <a:xfrm>
            <a:off x="2312268" y="2924944"/>
            <a:ext cx="4355680" cy="646331"/>
          </a:xfrm>
          <a:prstGeom prst="rect">
            <a:avLst/>
          </a:prstGeom>
          <a:noFill/>
        </p:spPr>
        <p:txBody>
          <a:bodyPr wrap="none" rtlCol="0">
            <a:spAutoFit/>
          </a:bodyPr>
          <a:lstStyle/>
          <a:p>
            <a:r>
              <a:rPr kumimoji="1" lang="en-US" altLang="ja-JP" sz="3600" dirty="0">
                <a:latin typeface="+mn-lt"/>
              </a:rPr>
              <a:t>Feasibility Study </a:t>
            </a:r>
            <a:r>
              <a:rPr kumimoji="1" lang="en-US" altLang="ja-JP" sz="2400" dirty="0">
                <a:latin typeface="+mn-lt"/>
              </a:rPr>
              <a:t>[3][4]</a:t>
            </a:r>
            <a:endParaRPr kumimoji="1" lang="ja-JP" altLang="en-US" sz="3600">
              <a:latin typeface="+mn-lt"/>
            </a:endParaRPr>
          </a:p>
        </p:txBody>
      </p:sp>
      <p:sp>
        <p:nvSpPr>
          <p:cNvPr id="6" name="フッター プレースホルダー 2">
            <a:extLst>
              <a:ext uri="{FF2B5EF4-FFF2-40B4-BE49-F238E27FC236}">
                <a16:creationId xmlns:a16="http://schemas.microsoft.com/office/drawing/2014/main" id="{6A4E9677-2F0D-B247-B255-B1D7D1572D03}"/>
              </a:ext>
            </a:extLst>
          </p:cNvPr>
          <p:cNvSpPr>
            <a:spLocks noGrp="1"/>
          </p:cNvSpPr>
          <p:nvPr>
            <p:ph type="ftr" sz="quarter" idx="11"/>
          </p:nvPr>
        </p:nvSpPr>
        <p:spPr>
          <a:xfrm>
            <a:off x="4860032" y="6475412"/>
            <a:ext cx="3750568" cy="184666"/>
          </a:xfrm>
        </p:spPr>
        <p:txBody>
          <a:bodyPr/>
          <a:lstStyle>
            <a:lvl1pPr>
              <a:defRPr/>
            </a:lvl1pPr>
          </a:lstStyle>
          <a:p>
            <a:r>
              <a:rPr lang="en-US" altLang="ja-JP" dirty="0"/>
              <a:t>Hiroshi Harada, Ryota Okumura (Kyoto University)</a:t>
            </a:r>
          </a:p>
        </p:txBody>
      </p:sp>
    </p:spTree>
    <p:extLst>
      <p:ext uri="{BB962C8B-B14F-4D97-AF65-F5344CB8AC3E}">
        <p14:creationId xmlns:p14="http://schemas.microsoft.com/office/powerpoint/2010/main" val="37276462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E69B437B-013B-FD4D-ABE7-8944035FB787}"/>
              </a:ext>
            </a:extLst>
          </p:cNvPr>
          <p:cNvSpPr>
            <a:spLocks noGrp="1"/>
          </p:cNvSpPr>
          <p:nvPr>
            <p:ph type="sldNum" sz="quarter" idx="12"/>
          </p:nvPr>
        </p:nvSpPr>
        <p:spPr/>
        <p:txBody>
          <a:bodyPr/>
          <a:lstStyle/>
          <a:p>
            <a:r>
              <a:rPr lang="en-US" altLang="ja-JP"/>
              <a:t>Slide </a:t>
            </a:r>
            <a:fld id="{EED9155A-5036-44B5-A27C-97F620582CD6}" type="slidenum">
              <a:rPr lang="en-US" altLang="ja-JP" smtClean="0"/>
              <a:pPr/>
              <a:t>5</a:t>
            </a:fld>
            <a:endParaRPr lang="en-US" altLang="ja-JP" dirty="0"/>
          </a:p>
        </p:txBody>
      </p:sp>
      <p:sp>
        <p:nvSpPr>
          <p:cNvPr id="4" name="日付プレースホルダー 3">
            <a:extLst>
              <a:ext uri="{FF2B5EF4-FFF2-40B4-BE49-F238E27FC236}">
                <a16:creationId xmlns:a16="http://schemas.microsoft.com/office/drawing/2014/main" id="{93EB8794-8ABB-CD40-9C1C-08AE98D408BF}"/>
              </a:ext>
            </a:extLst>
          </p:cNvPr>
          <p:cNvSpPr>
            <a:spLocks noGrp="1"/>
          </p:cNvSpPr>
          <p:nvPr>
            <p:ph type="dt" sz="half" idx="2"/>
          </p:nvPr>
        </p:nvSpPr>
        <p:spPr/>
        <p:txBody>
          <a:bodyPr/>
          <a:lstStyle/>
          <a:p>
            <a:r>
              <a:rPr lang="en-US" altLang="ja-JP"/>
              <a:t>&lt;October,2020&gt;</a:t>
            </a:r>
            <a:endParaRPr lang="en-US" altLang="ja-JP" dirty="0"/>
          </a:p>
        </p:txBody>
      </p:sp>
      <p:sp>
        <p:nvSpPr>
          <p:cNvPr id="10" name="コンテンツ プレースホルダー 2">
            <a:extLst>
              <a:ext uri="{FF2B5EF4-FFF2-40B4-BE49-F238E27FC236}">
                <a16:creationId xmlns:a16="http://schemas.microsoft.com/office/drawing/2014/main" id="{9BCF9246-A738-B94C-8AB9-4750CD10FEA7}"/>
              </a:ext>
            </a:extLst>
          </p:cNvPr>
          <p:cNvSpPr txBox="1">
            <a:spLocks/>
          </p:cNvSpPr>
          <p:nvPr/>
        </p:nvSpPr>
        <p:spPr>
          <a:xfrm>
            <a:off x="685800" y="1432843"/>
            <a:ext cx="7772400" cy="2788245"/>
          </a:xfrm>
          <a:prstGeom prst="rect">
            <a:avLst/>
          </a:prstGeom>
        </p:spPr>
        <p:txBody>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defRPr>
            </a:lvl2pPr>
            <a:lvl3pPr marL="1085850" indent="-228600" algn="l" rtl="0" eaLnBrk="1" fontAlgn="base" hangingPunct="1">
              <a:spcBef>
                <a:spcPct val="20000"/>
              </a:spcBef>
              <a:spcAft>
                <a:spcPct val="0"/>
              </a:spcAft>
              <a:buChar char="•"/>
              <a:defRPr kumimoji="1" sz="2400">
                <a:solidFill>
                  <a:schemeClr val="tx1"/>
                </a:solidFill>
                <a:latin typeface="+mn-lt"/>
              </a:defRPr>
            </a:lvl3pPr>
            <a:lvl4pPr marL="1428750" indent="-228600" algn="l" rtl="0" eaLnBrk="1" fontAlgn="base" hangingPunct="1">
              <a:spcBef>
                <a:spcPct val="20000"/>
              </a:spcBef>
              <a:spcAft>
                <a:spcPct val="0"/>
              </a:spcAft>
              <a:buChar char="–"/>
              <a:defRPr kumimoji="1" sz="2000">
                <a:solidFill>
                  <a:schemeClr val="tx1"/>
                </a:solidFill>
                <a:latin typeface="+mn-lt"/>
              </a:defRPr>
            </a:lvl4pPr>
            <a:lvl5pPr marL="1771650" indent="-228600" algn="l" rtl="0" eaLnBrk="1" fontAlgn="base" hangingPunct="1">
              <a:spcBef>
                <a:spcPct val="20000"/>
              </a:spcBef>
              <a:spcAft>
                <a:spcPct val="0"/>
              </a:spcAft>
              <a:buChar char="•"/>
              <a:defRPr kumimoji="1" sz="2000">
                <a:solidFill>
                  <a:schemeClr val="tx1"/>
                </a:solidFill>
                <a:latin typeface="+mn-lt"/>
              </a:defRPr>
            </a:lvl5pPr>
            <a:lvl6pPr marL="2228850" indent="-228600" algn="l" rtl="0" eaLnBrk="1" fontAlgn="base" hangingPunct="1">
              <a:spcBef>
                <a:spcPct val="20000"/>
              </a:spcBef>
              <a:spcAft>
                <a:spcPct val="0"/>
              </a:spcAft>
              <a:buChar char="•"/>
              <a:defRPr kumimoji="1" sz="2000">
                <a:solidFill>
                  <a:schemeClr val="tx1"/>
                </a:solidFill>
                <a:latin typeface="+mn-lt"/>
              </a:defRPr>
            </a:lvl6pPr>
            <a:lvl7pPr marL="2686050" indent="-228600" algn="l" rtl="0" eaLnBrk="1" fontAlgn="base" hangingPunct="1">
              <a:spcBef>
                <a:spcPct val="20000"/>
              </a:spcBef>
              <a:spcAft>
                <a:spcPct val="0"/>
              </a:spcAft>
              <a:buChar char="•"/>
              <a:defRPr kumimoji="1" sz="2000">
                <a:solidFill>
                  <a:schemeClr val="tx1"/>
                </a:solidFill>
                <a:latin typeface="+mn-lt"/>
              </a:defRPr>
            </a:lvl7pPr>
            <a:lvl8pPr marL="3143250" indent="-228600" algn="l" rtl="0" eaLnBrk="1" fontAlgn="base" hangingPunct="1">
              <a:spcBef>
                <a:spcPct val="20000"/>
              </a:spcBef>
              <a:spcAft>
                <a:spcPct val="0"/>
              </a:spcAft>
              <a:buChar char="•"/>
              <a:defRPr kumimoji="1" sz="2000">
                <a:solidFill>
                  <a:schemeClr val="tx1"/>
                </a:solidFill>
                <a:latin typeface="+mn-lt"/>
              </a:defRPr>
            </a:lvl8pPr>
            <a:lvl9pPr marL="3600450" indent="-228600" algn="l" rtl="0" eaLnBrk="1" fontAlgn="base" hangingPunct="1">
              <a:spcBef>
                <a:spcPct val="20000"/>
              </a:spcBef>
              <a:spcAft>
                <a:spcPct val="0"/>
              </a:spcAft>
              <a:buChar char="•"/>
              <a:defRPr kumimoji="1" sz="2000">
                <a:solidFill>
                  <a:schemeClr val="tx1"/>
                </a:solidFill>
                <a:latin typeface="+mn-lt"/>
              </a:defRPr>
            </a:lvl9pPr>
          </a:lstStyle>
          <a:p>
            <a:r>
              <a:rPr lang="en-US" altLang="ja-JP" sz="2800" kern="0" dirty="0"/>
              <a:t>Prototype IC and evaluation board</a:t>
            </a:r>
          </a:p>
          <a:p>
            <a:pPr lvl="1"/>
            <a:r>
              <a:rPr lang="en-US" altLang="ja-JP" sz="2000" kern="0" dirty="0"/>
              <a:t>Support data rates from 50 kbps to 600 kbps by 2-FSK</a:t>
            </a:r>
          </a:p>
          <a:p>
            <a:pPr lvl="1"/>
            <a:r>
              <a:rPr lang="en-US" altLang="ja-JP" sz="2000" kern="0" dirty="0"/>
              <a:t>Support IEEE 802.15.4-compliant FEC</a:t>
            </a:r>
          </a:p>
          <a:p>
            <a:pPr lvl="1"/>
            <a:r>
              <a:rPr lang="en-US" altLang="ja-JP" sz="2000" kern="0" dirty="0"/>
              <a:t>Certified by a certification body in Japan</a:t>
            </a:r>
          </a:p>
          <a:p>
            <a:pPr lvl="2"/>
            <a:r>
              <a:rPr lang="en-US" altLang="ja-JP" sz="1800" kern="0" dirty="0"/>
              <a:t>Meet the requirements of ARIB STD-T108 under the proposed parameters</a:t>
            </a:r>
            <a:endParaRPr lang="ja-JP" altLang="en-US" sz="1800" kern="0"/>
          </a:p>
          <a:p>
            <a:endParaRPr lang="ja-JP" altLang="en-US" kern="0"/>
          </a:p>
        </p:txBody>
      </p:sp>
      <p:sp>
        <p:nvSpPr>
          <p:cNvPr id="11" name="Rectangle 2">
            <a:extLst>
              <a:ext uri="{FF2B5EF4-FFF2-40B4-BE49-F238E27FC236}">
                <a16:creationId xmlns:a16="http://schemas.microsoft.com/office/drawing/2014/main" id="{1FEF8BFA-4446-D34C-81B6-ACFA41415F36}"/>
              </a:ext>
            </a:extLst>
          </p:cNvPr>
          <p:cNvSpPr txBox="1">
            <a:spLocks noChangeArrowheads="1"/>
          </p:cNvSpPr>
          <p:nvPr/>
        </p:nvSpPr>
        <p:spPr>
          <a:xfrm>
            <a:off x="685800" y="685800"/>
            <a:ext cx="7772400" cy="654968"/>
          </a:xfrm>
          <a:prstGeom prst="rect">
            <a:avLst/>
          </a:prstGeom>
          <a:ln/>
        </p:spPr>
        <p:txBody>
          <a:bodyPr/>
          <a:lstStyle>
            <a:lvl1pPr algn="ctr" rtl="0" eaLnBrk="1" fontAlgn="base" hangingPunct="1">
              <a:spcBef>
                <a:spcPct val="0"/>
              </a:spcBef>
              <a:spcAft>
                <a:spcPct val="0"/>
              </a:spcAft>
              <a:defRPr kumimoji="1" sz="3600">
                <a:solidFill>
                  <a:schemeClr val="tx2"/>
                </a:solidFill>
                <a:latin typeface="+mj-lt"/>
                <a:ea typeface="+mj-ea"/>
                <a:cs typeface="+mj-cs"/>
              </a:defRPr>
            </a:lvl1pPr>
            <a:lvl2pPr algn="ctr" rtl="0" eaLnBrk="1" fontAlgn="base" hangingPunct="1">
              <a:spcBef>
                <a:spcPct val="0"/>
              </a:spcBef>
              <a:spcAft>
                <a:spcPct val="0"/>
              </a:spcAft>
              <a:defRPr kumimoji="1" sz="3600">
                <a:solidFill>
                  <a:schemeClr val="tx2"/>
                </a:solidFill>
                <a:latin typeface="Times New Roman" pitchFamily="18" charset="0"/>
              </a:defRPr>
            </a:lvl2pPr>
            <a:lvl3pPr algn="ctr" rtl="0" eaLnBrk="1" fontAlgn="base" hangingPunct="1">
              <a:spcBef>
                <a:spcPct val="0"/>
              </a:spcBef>
              <a:spcAft>
                <a:spcPct val="0"/>
              </a:spcAft>
              <a:defRPr kumimoji="1" sz="3600">
                <a:solidFill>
                  <a:schemeClr val="tx2"/>
                </a:solidFill>
                <a:latin typeface="Times New Roman" pitchFamily="18" charset="0"/>
              </a:defRPr>
            </a:lvl3pPr>
            <a:lvl4pPr algn="ctr" rtl="0" eaLnBrk="1" fontAlgn="base" hangingPunct="1">
              <a:spcBef>
                <a:spcPct val="0"/>
              </a:spcBef>
              <a:spcAft>
                <a:spcPct val="0"/>
              </a:spcAft>
              <a:defRPr kumimoji="1" sz="3600">
                <a:solidFill>
                  <a:schemeClr val="tx2"/>
                </a:solidFill>
                <a:latin typeface="Times New Roman" pitchFamily="18" charset="0"/>
              </a:defRPr>
            </a:lvl4pPr>
            <a:lvl5pPr algn="ctr" rtl="0" eaLnBrk="1" fontAlgn="base" hangingPunct="1">
              <a:spcBef>
                <a:spcPct val="0"/>
              </a:spcBef>
              <a:spcAft>
                <a:spcPct val="0"/>
              </a:spcAft>
              <a:defRPr kumimoji="1" sz="3600">
                <a:solidFill>
                  <a:schemeClr val="tx2"/>
                </a:solidFill>
                <a:latin typeface="Times New Roman" pitchFamily="18" charset="0"/>
              </a:defRPr>
            </a:lvl5pPr>
            <a:lvl6pPr marL="457200" algn="ctr" rtl="0" eaLnBrk="1" fontAlgn="base" hangingPunct="1">
              <a:spcBef>
                <a:spcPct val="0"/>
              </a:spcBef>
              <a:spcAft>
                <a:spcPct val="0"/>
              </a:spcAft>
              <a:defRPr kumimoji="1" sz="3600">
                <a:solidFill>
                  <a:schemeClr val="tx2"/>
                </a:solidFill>
                <a:latin typeface="Times New Roman" pitchFamily="18" charset="0"/>
              </a:defRPr>
            </a:lvl6pPr>
            <a:lvl7pPr marL="914400" algn="ctr" rtl="0" eaLnBrk="1" fontAlgn="base" hangingPunct="1">
              <a:spcBef>
                <a:spcPct val="0"/>
              </a:spcBef>
              <a:spcAft>
                <a:spcPct val="0"/>
              </a:spcAft>
              <a:defRPr kumimoji="1" sz="3600">
                <a:solidFill>
                  <a:schemeClr val="tx2"/>
                </a:solidFill>
                <a:latin typeface="Times New Roman" pitchFamily="18" charset="0"/>
              </a:defRPr>
            </a:lvl7pPr>
            <a:lvl8pPr marL="1371600" algn="ctr" rtl="0" eaLnBrk="1" fontAlgn="base" hangingPunct="1">
              <a:spcBef>
                <a:spcPct val="0"/>
              </a:spcBef>
              <a:spcAft>
                <a:spcPct val="0"/>
              </a:spcAft>
              <a:defRPr kumimoji="1" sz="3600">
                <a:solidFill>
                  <a:schemeClr val="tx2"/>
                </a:solidFill>
                <a:latin typeface="Times New Roman" pitchFamily="18" charset="0"/>
              </a:defRPr>
            </a:lvl8pPr>
            <a:lvl9pPr marL="1828800" algn="ctr" rtl="0" eaLnBrk="1" fontAlgn="base" hangingPunct="1">
              <a:spcBef>
                <a:spcPct val="0"/>
              </a:spcBef>
              <a:spcAft>
                <a:spcPct val="0"/>
              </a:spcAft>
              <a:defRPr kumimoji="1" sz="3600">
                <a:solidFill>
                  <a:schemeClr val="tx2"/>
                </a:solidFill>
                <a:latin typeface="Times New Roman" pitchFamily="18" charset="0"/>
              </a:defRPr>
            </a:lvl9pPr>
          </a:lstStyle>
          <a:p>
            <a:r>
              <a:rPr lang="en" altLang="ja-JP" sz="3200" dirty="0">
                <a:latin typeface="+mn-lt"/>
              </a:rPr>
              <a:t>High-speed FSK Transmission Scheme</a:t>
            </a:r>
          </a:p>
        </p:txBody>
      </p:sp>
      <p:pic>
        <p:nvPicPr>
          <p:cNvPr id="12" name="図 11">
            <a:extLst>
              <a:ext uri="{FF2B5EF4-FFF2-40B4-BE49-F238E27FC236}">
                <a16:creationId xmlns:a16="http://schemas.microsoft.com/office/drawing/2014/main" id="{541F4093-9148-144A-9C8D-158630BFB1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2199" y="3645024"/>
            <a:ext cx="5795801" cy="2815774"/>
          </a:xfrm>
          <a:prstGeom prst="rect">
            <a:avLst/>
          </a:prstGeom>
        </p:spPr>
      </p:pic>
      <p:sp>
        <p:nvSpPr>
          <p:cNvPr id="13" name="円/楕円 12">
            <a:extLst>
              <a:ext uri="{FF2B5EF4-FFF2-40B4-BE49-F238E27FC236}">
                <a16:creationId xmlns:a16="http://schemas.microsoft.com/office/drawing/2014/main" id="{78085CE9-BDF2-1B44-B20F-6356AD0565F3}"/>
              </a:ext>
            </a:extLst>
          </p:cNvPr>
          <p:cNvSpPr/>
          <p:nvPr/>
        </p:nvSpPr>
        <p:spPr bwMode="auto">
          <a:xfrm>
            <a:off x="2771800" y="4653136"/>
            <a:ext cx="576064" cy="504056"/>
          </a:xfrm>
          <a:prstGeom prst="ellipse">
            <a:avLst/>
          </a:prstGeom>
          <a:noFill/>
          <a:ln w="381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200" b="0" i="0" u="none" strike="noStrike" cap="none" normalizeH="0" baseline="0">
              <a:ln>
                <a:noFill/>
              </a:ln>
              <a:solidFill>
                <a:schemeClr val="tx1"/>
              </a:solidFill>
              <a:effectLst/>
              <a:latin typeface="Times New Roman" pitchFamily="18" charset="0"/>
            </a:endParaRPr>
          </a:p>
        </p:txBody>
      </p:sp>
      <p:cxnSp>
        <p:nvCxnSpPr>
          <p:cNvPr id="14" name="直線矢印コネクタ 13">
            <a:extLst>
              <a:ext uri="{FF2B5EF4-FFF2-40B4-BE49-F238E27FC236}">
                <a16:creationId xmlns:a16="http://schemas.microsoft.com/office/drawing/2014/main" id="{3463EA2F-1BB4-2F4F-AF5A-8DF6699ACD9F}"/>
              </a:ext>
            </a:extLst>
          </p:cNvPr>
          <p:cNvCxnSpPr/>
          <p:nvPr/>
        </p:nvCxnSpPr>
        <p:spPr bwMode="auto">
          <a:xfrm>
            <a:off x="1485900" y="4638521"/>
            <a:ext cx="1285900" cy="237914"/>
          </a:xfrm>
          <a:prstGeom prst="straightConnector1">
            <a:avLst/>
          </a:prstGeom>
          <a:solidFill>
            <a:schemeClr val="accent1"/>
          </a:solidFill>
          <a:ln w="38100" cap="flat" cmpd="sng" algn="ctr">
            <a:solidFill>
              <a:srgbClr val="FF0000"/>
            </a:solidFill>
            <a:prstDash val="solid"/>
            <a:round/>
            <a:headEnd type="none" w="sm" len="sm"/>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テキスト ボックス 14">
            <a:extLst>
              <a:ext uri="{FF2B5EF4-FFF2-40B4-BE49-F238E27FC236}">
                <a16:creationId xmlns:a16="http://schemas.microsoft.com/office/drawing/2014/main" id="{973FD856-2500-F743-9E8B-8EE8AB750C2F}"/>
              </a:ext>
            </a:extLst>
          </p:cNvPr>
          <p:cNvSpPr txBox="1"/>
          <p:nvPr/>
        </p:nvSpPr>
        <p:spPr>
          <a:xfrm>
            <a:off x="323528" y="4256937"/>
            <a:ext cx="1467068" cy="369332"/>
          </a:xfrm>
          <a:prstGeom prst="rect">
            <a:avLst/>
          </a:prstGeom>
          <a:noFill/>
        </p:spPr>
        <p:txBody>
          <a:bodyPr wrap="none" rtlCol="0">
            <a:spAutoFit/>
          </a:bodyPr>
          <a:lstStyle/>
          <a:p>
            <a:r>
              <a:rPr kumimoji="1" lang="en-US" altLang="ja-JP" sz="1800" dirty="0">
                <a:latin typeface="+mn-lt"/>
              </a:rPr>
              <a:t>Prototype IC</a:t>
            </a:r>
            <a:endParaRPr kumimoji="1" lang="ja-JP" altLang="en-US" sz="1800">
              <a:latin typeface="+mn-lt"/>
            </a:endParaRPr>
          </a:p>
        </p:txBody>
      </p:sp>
      <p:sp>
        <p:nvSpPr>
          <p:cNvPr id="16" name="フッター プレースホルダー 2">
            <a:extLst>
              <a:ext uri="{FF2B5EF4-FFF2-40B4-BE49-F238E27FC236}">
                <a16:creationId xmlns:a16="http://schemas.microsoft.com/office/drawing/2014/main" id="{AAD68921-948B-8741-9B72-364C15FFAD9D}"/>
              </a:ext>
            </a:extLst>
          </p:cNvPr>
          <p:cNvSpPr>
            <a:spLocks noGrp="1"/>
          </p:cNvSpPr>
          <p:nvPr>
            <p:ph type="ftr" sz="quarter" idx="11"/>
          </p:nvPr>
        </p:nvSpPr>
        <p:spPr>
          <a:xfrm>
            <a:off x="4860032" y="6475412"/>
            <a:ext cx="3750568" cy="184666"/>
          </a:xfrm>
        </p:spPr>
        <p:txBody>
          <a:bodyPr/>
          <a:lstStyle>
            <a:lvl1pPr>
              <a:defRPr/>
            </a:lvl1pPr>
          </a:lstStyle>
          <a:p>
            <a:r>
              <a:rPr lang="en-US" altLang="ja-JP" dirty="0"/>
              <a:t>Hiroshi Harada, Ryota Okumura (Kyoto University)</a:t>
            </a:r>
          </a:p>
        </p:txBody>
      </p:sp>
    </p:spTree>
    <p:extLst>
      <p:ext uri="{BB962C8B-B14F-4D97-AF65-F5344CB8AC3E}">
        <p14:creationId xmlns:p14="http://schemas.microsoft.com/office/powerpoint/2010/main" val="20769755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E69B437B-013B-FD4D-ABE7-8944035FB787}"/>
              </a:ext>
            </a:extLst>
          </p:cNvPr>
          <p:cNvSpPr>
            <a:spLocks noGrp="1"/>
          </p:cNvSpPr>
          <p:nvPr>
            <p:ph type="sldNum" sz="quarter" idx="12"/>
          </p:nvPr>
        </p:nvSpPr>
        <p:spPr/>
        <p:txBody>
          <a:bodyPr/>
          <a:lstStyle/>
          <a:p>
            <a:r>
              <a:rPr lang="en-US" altLang="ja-JP"/>
              <a:t>Slide </a:t>
            </a:r>
            <a:fld id="{EED9155A-5036-44B5-A27C-97F620582CD6}" type="slidenum">
              <a:rPr lang="en-US" altLang="ja-JP" smtClean="0"/>
              <a:pPr/>
              <a:t>6</a:t>
            </a:fld>
            <a:endParaRPr lang="en-US" altLang="ja-JP" dirty="0"/>
          </a:p>
        </p:txBody>
      </p:sp>
      <p:sp>
        <p:nvSpPr>
          <p:cNvPr id="4" name="日付プレースホルダー 3">
            <a:extLst>
              <a:ext uri="{FF2B5EF4-FFF2-40B4-BE49-F238E27FC236}">
                <a16:creationId xmlns:a16="http://schemas.microsoft.com/office/drawing/2014/main" id="{93EB8794-8ABB-CD40-9C1C-08AE98D408BF}"/>
              </a:ext>
            </a:extLst>
          </p:cNvPr>
          <p:cNvSpPr>
            <a:spLocks noGrp="1"/>
          </p:cNvSpPr>
          <p:nvPr>
            <p:ph type="dt" sz="half" idx="2"/>
          </p:nvPr>
        </p:nvSpPr>
        <p:spPr/>
        <p:txBody>
          <a:bodyPr/>
          <a:lstStyle/>
          <a:p>
            <a:r>
              <a:rPr lang="en-US" altLang="ja-JP"/>
              <a:t>&lt;October,2020&gt;</a:t>
            </a:r>
            <a:endParaRPr lang="en-US" altLang="ja-JP" dirty="0"/>
          </a:p>
        </p:txBody>
      </p:sp>
      <p:sp>
        <p:nvSpPr>
          <p:cNvPr id="10" name="コンテンツ プレースホルダー 2">
            <a:extLst>
              <a:ext uri="{FF2B5EF4-FFF2-40B4-BE49-F238E27FC236}">
                <a16:creationId xmlns:a16="http://schemas.microsoft.com/office/drawing/2014/main" id="{9BCF9246-A738-B94C-8AB9-4750CD10FEA7}"/>
              </a:ext>
            </a:extLst>
          </p:cNvPr>
          <p:cNvSpPr txBox="1">
            <a:spLocks/>
          </p:cNvSpPr>
          <p:nvPr/>
        </p:nvSpPr>
        <p:spPr>
          <a:xfrm>
            <a:off x="685800" y="1432843"/>
            <a:ext cx="7772400" cy="4857904"/>
          </a:xfrm>
          <a:prstGeom prst="rect">
            <a:avLst/>
          </a:prstGeom>
        </p:spPr>
        <p:txBody>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defRPr>
            </a:lvl2pPr>
            <a:lvl3pPr marL="1085850" indent="-228600" algn="l" rtl="0" eaLnBrk="1" fontAlgn="base" hangingPunct="1">
              <a:spcBef>
                <a:spcPct val="20000"/>
              </a:spcBef>
              <a:spcAft>
                <a:spcPct val="0"/>
              </a:spcAft>
              <a:buChar char="•"/>
              <a:defRPr kumimoji="1" sz="2400">
                <a:solidFill>
                  <a:schemeClr val="tx1"/>
                </a:solidFill>
                <a:latin typeface="+mn-lt"/>
              </a:defRPr>
            </a:lvl3pPr>
            <a:lvl4pPr marL="1428750" indent="-228600" algn="l" rtl="0" eaLnBrk="1" fontAlgn="base" hangingPunct="1">
              <a:spcBef>
                <a:spcPct val="20000"/>
              </a:spcBef>
              <a:spcAft>
                <a:spcPct val="0"/>
              </a:spcAft>
              <a:buChar char="–"/>
              <a:defRPr kumimoji="1" sz="2000">
                <a:solidFill>
                  <a:schemeClr val="tx1"/>
                </a:solidFill>
                <a:latin typeface="+mn-lt"/>
              </a:defRPr>
            </a:lvl4pPr>
            <a:lvl5pPr marL="1771650" indent="-228600" algn="l" rtl="0" eaLnBrk="1" fontAlgn="base" hangingPunct="1">
              <a:spcBef>
                <a:spcPct val="20000"/>
              </a:spcBef>
              <a:spcAft>
                <a:spcPct val="0"/>
              </a:spcAft>
              <a:buChar char="•"/>
              <a:defRPr kumimoji="1" sz="2000">
                <a:solidFill>
                  <a:schemeClr val="tx1"/>
                </a:solidFill>
                <a:latin typeface="+mn-lt"/>
              </a:defRPr>
            </a:lvl5pPr>
            <a:lvl6pPr marL="2228850" indent="-228600" algn="l" rtl="0" eaLnBrk="1" fontAlgn="base" hangingPunct="1">
              <a:spcBef>
                <a:spcPct val="20000"/>
              </a:spcBef>
              <a:spcAft>
                <a:spcPct val="0"/>
              </a:spcAft>
              <a:buChar char="•"/>
              <a:defRPr kumimoji="1" sz="2000">
                <a:solidFill>
                  <a:schemeClr val="tx1"/>
                </a:solidFill>
                <a:latin typeface="+mn-lt"/>
              </a:defRPr>
            </a:lvl6pPr>
            <a:lvl7pPr marL="2686050" indent="-228600" algn="l" rtl="0" eaLnBrk="1" fontAlgn="base" hangingPunct="1">
              <a:spcBef>
                <a:spcPct val="20000"/>
              </a:spcBef>
              <a:spcAft>
                <a:spcPct val="0"/>
              </a:spcAft>
              <a:buChar char="•"/>
              <a:defRPr kumimoji="1" sz="2000">
                <a:solidFill>
                  <a:schemeClr val="tx1"/>
                </a:solidFill>
                <a:latin typeface="+mn-lt"/>
              </a:defRPr>
            </a:lvl7pPr>
            <a:lvl8pPr marL="3143250" indent="-228600" algn="l" rtl="0" eaLnBrk="1" fontAlgn="base" hangingPunct="1">
              <a:spcBef>
                <a:spcPct val="20000"/>
              </a:spcBef>
              <a:spcAft>
                <a:spcPct val="0"/>
              </a:spcAft>
              <a:buChar char="•"/>
              <a:defRPr kumimoji="1" sz="2000">
                <a:solidFill>
                  <a:schemeClr val="tx1"/>
                </a:solidFill>
                <a:latin typeface="+mn-lt"/>
              </a:defRPr>
            </a:lvl8pPr>
            <a:lvl9pPr marL="3600450" indent="-228600" algn="l" rtl="0" eaLnBrk="1" fontAlgn="base" hangingPunct="1">
              <a:spcBef>
                <a:spcPct val="20000"/>
              </a:spcBef>
              <a:spcAft>
                <a:spcPct val="0"/>
              </a:spcAft>
              <a:buChar char="•"/>
              <a:defRPr kumimoji="1" sz="2000">
                <a:solidFill>
                  <a:schemeClr val="tx1"/>
                </a:solidFill>
                <a:latin typeface="+mn-lt"/>
              </a:defRPr>
            </a:lvl9pPr>
          </a:lstStyle>
          <a:p>
            <a:r>
              <a:rPr lang="en-US" altLang="ja-JP" sz="2800" kern="0" dirty="0"/>
              <a:t>Static characteristics of IC</a:t>
            </a:r>
          </a:p>
          <a:p>
            <a:pPr lvl="1"/>
            <a:endParaRPr lang="en-US" altLang="ja-JP" sz="2000" kern="0" dirty="0"/>
          </a:p>
          <a:p>
            <a:pPr lvl="1"/>
            <a:endParaRPr lang="en-US" altLang="ja-JP" sz="2000" kern="0" dirty="0"/>
          </a:p>
          <a:p>
            <a:pPr lvl="1"/>
            <a:endParaRPr lang="en-US" altLang="ja-JP" sz="2000" kern="0" dirty="0"/>
          </a:p>
          <a:p>
            <a:pPr lvl="1"/>
            <a:endParaRPr lang="en-US" altLang="ja-JP" sz="2000" kern="0" dirty="0"/>
          </a:p>
          <a:p>
            <a:pPr lvl="1"/>
            <a:endParaRPr lang="en-US" altLang="ja-JP" sz="2000" kern="0" dirty="0"/>
          </a:p>
          <a:p>
            <a:pPr lvl="1"/>
            <a:endParaRPr lang="en-US" altLang="ja-JP" sz="2000" kern="0" dirty="0"/>
          </a:p>
          <a:p>
            <a:pPr lvl="1"/>
            <a:endParaRPr lang="en-US" altLang="ja-JP" sz="2000" kern="0" dirty="0"/>
          </a:p>
          <a:p>
            <a:pPr lvl="1"/>
            <a:endParaRPr lang="en-US" altLang="ja-JP" sz="2000" kern="0" dirty="0"/>
          </a:p>
          <a:p>
            <a:pPr lvl="1"/>
            <a:endParaRPr lang="en-US" altLang="ja-JP" sz="1800" kern="0" dirty="0"/>
          </a:p>
          <a:p>
            <a:pPr lvl="1"/>
            <a:r>
              <a:rPr lang="en-US" altLang="ja-JP" sz="1800" kern="0" dirty="0"/>
              <a:t>External LNA: improve transmission quality</a:t>
            </a:r>
          </a:p>
          <a:p>
            <a:pPr lvl="1"/>
            <a:r>
              <a:rPr lang="en-US" altLang="ja-JP" sz="1800" kern="0" dirty="0"/>
              <a:t>PER and average RSSI calculated by PC from 1,000 transmitted packets</a:t>
            </a:r>
          </a:p>
          <a:p>
            <a:pPr lvl="1"/>
            <a:r>
              <a:rPr lang="en-US" altLang="ja-JP" sz="1800" kern="0" dirty="0"/>
              <a:t>Input power to receiver: power at the input of the LNA</a:t>
            </a:r>
            <a:endParaRPr lang="ja-JP" altLang="en-US" sz="1600" kern="0"/>
          </a:p>
          <a:p>
            <a:endParaRPr lang="ja-JP" altLang="en-US" kern="0"/>
          </a:p>
        </p:txBody>
      </p:sp>
      <p:sp>
        <p:nvSpPr>
          <p:cNvPr id="11" name="Rectangle 2">
            <a:extLst>
              <a:ext uri="{FF2B5EF4-FFF2-40B4-BE49-F238E27FC236}">
                <a16:creationId xmlns:a16="http://schemas.microsoft.com/office/drawing/2014/main" id="{1FEF8BFA-4446-D34C-81B6-ACFA41415F36}"/>
              </a:ext>
            </a:extLst>
          </p:cNvPr>
          <p:cNvSpPr txBox="1">
            <a:spLocks noChangeArrowheads="1"/>
          </p:cNvSpPr>
          <p:nvPr/>
        </p:nvSpPr>
        <p:spPr>
          <a:xfrm>
            <a:off x="685800" y="685800"/>
            <a:ext cx="7772400" cy="654968"/>
          </a:xfrm>
          <a:prstGeom prst="rect">
            <a:avLst/>
          </a:prstGeom>
          <a:ln/>
        </p:spPr>
        <p:txBody>
          <a:bodyPr/>
          <a:lstStyle>
            <a:lvl1pPr algn="ctr" rtl="0" eaLnBrk="1" fontAlgn="base" hangingPunct="1">
              <a:spcBef>
                <a:spcPct val="0"/>
              </a:spcBef>
              <a:spcAft>
                <a:spcPct val="0"/>
              </a:spcAft>
              <a:defRPr kumimoji="1" sz="3600">
                <a:solidFill>
                  <a:schemeClr val="tx2"/>
                </a:solidFill>
                <a:latin typeface="+mj-lt"/>
                <a:ea typeface="+mj-ea"/>
                <a:cs typeface="+mj-cs"/>
              </a:defRPr>
            </a:lvl1pPr>
            <a:lvl2pPr algn="ctr" rtl="0" eaLnBrk="1" fontAlgn="base" hangingPunct="1">
              <a:spcBef>
                <a:spcPct val="0"/>
              </a:spcBef>
              <a:spcAft>
                <a:spcPct val="0"/>
              </a:spcAft>
              <a:defRPr kumimoji="1" sz="3600">
                <a:solidFill>
                  <a:schemeClr val="tx2"/>
                </a:solidFill>
                <a:latin typeface="Times New Roman" pitchFamily="18" charset="0"/>
              </a:defRPr>
            </a:lvl2pPr>
            <a:lvl3pPr algn="ctr" rtl="0" eaLnBrk="1" fontAlgn="base" hangingPunct="1">
              <a:spcBef>
                <a:spcPct val="0"/>
              </a:spcBef>
              <a:spcAft>
                <a:spcPct val="0"/>
              </a:spcAft>
              <a:defRPr kumimoji="1" sz="3600">
                <a:solidFill>
                  <a:schemeClr val="tx2"/>
                </a:solidFill>
                <a:latin typeface="Times New Roman" pitchFamily="18" charset="0"/>
              </a:defRPr>
            </a:lvl3pPr>
            <a:lvl4pPr algn="ctr" rtl="0" eaLnBrk="1" fontAlgn="base" hangingPunct="1">
              <a:spcBef>
                <a:spcPct val="0"/>
              </a:spcBef>
              <a:spcAft>
                <a:spcPct val="0"/>
              </a:spcAft>
              <a:defRPr kumimoji="1" sz="3600">
                <a:solidFill>
                  <a:schemeClr val="tx2"/>
                </a:solidFill>
                <a:latin typeface="Times New Roman" pitchFamily="18" charset="0"/>
              </a:defRPr>
            </a:lvl4pPr>
            <a:lvl5pPr algn="ctr" rtl="0" eaLnBrk="1" fontAlgn="base" hangingPunct="1">
              <a:spcBef>
                <a:spcPct val="0"/>
              </a:spcBef>
              <a:spcAft>
                <a:spcPct val="0"/>
              </a:spcAft>
              <a:defRPr kumimoji="1" sz="3600">
                <a:solidFill>
                  <a:schemeClr val="tx2"/>
                </a:solidFill>
                <a:latin typeface="Times New Roman" pitchFamily="18" charset="0"/>
              </a:defRPr>
            </a:lvl5pPr>
            <a:lvl6pPr marL="457200" algn="ctr" rtl="0" eaLnBrk="1" fontAlgn="base" hangingPunct="1">
              <a:spcBef>
                <a:spcPct val="0"/>
              </a:spcBef>
              <a:spcAft>
                <a:spcPct val="0"/>
              </a:spcAft>
              <a:defRPr kumimoji="1" sz="3600">
                <a:solidFill>
                  <a:schemeClr val="tx2"/>
                </a:solidFill>
                <a:latin typeface="Times New Roman" pitchFamily="18" charset="0"/>
              </a:defRPr>
            </a:lvl6pPr>
            <a:lvl7pPr marL="914400" algn="ctr" rtl="0" eaLnBrk="1" fontAlgn="base" hangingPunct="1">
              <a:spcBef>
                <a:spcPct val="0"/>
              </a:spcBef>
              <a:spcAft>
                <a:spcPct val="0"/>
              </a:spcAft>
              <a:defRPr kumimoji="1" sz="3600">
                <a:solidFill>
                  <a:schemeClr val="tx2"/>
                </a:solidFill>
                <a:latin typeface="Times New Roman" pitchFamily="18" charset="0"/>
              </a:defRPr>
            </a:lvl7pPr>
            <a:lvl8pPr marL="1371600" algn="ctr" rtl="0" eaLnBrk="1" fontAlgn="base" hangingPunct="1">
              <a:spcBef>
                <a:spcPct val="0"/>
              </a:spcBef>
              <a:spcAft>
                <a:spcPct val="0"/>
              </a:spcAft>
              <a:defRPr kumimoji="1" sz="3600">
                <a:solidFill>
                  <a:schemeClr val="tx2"/>
                </a:solidFill>
                <a:latin typeface="Times New Roman" pitchFamily="18" charset="0"/>
              </a:defRPr>
            </a:lvl8pPr>
            <a:lvl9pPr marL="1828800" algn="ctr" rtl="0" eaLnBrk="1" fontAlgn="base" hangingPunct="1">
              <a:spcBef>
                <a:spcPct val="0"/>
              </a:spcBef>
              <a:spcAft>
                <a:spcPct val="0"/>
              </a:spcAft>
              <a:defRPr kumimoji="1" sz="3600">
                <a:solidFill>
                  <a:schemeClr val="tx2"/>
                </a:solidFill>
                <a:latin typeface="Times New Roman" pitchFamily="18" charset="0"/>
              </a:defRPr>
            </a:lvl9pPr>
          </a:lstStyle>
          <a:p>
            <a:r>
              <a:rPr lang="en" altLang="ja-JP" sz="3200" dirty="0">
                <a:latin typeface="+mn-lt"/>
              </a:rPr>
              <a:t>High-speed FSK Transmission Scheme</a:t>
            </a:r>
          </a:p>
        </p:txBody>
      </p:sp>
      <p:grpSp>
        <p:nvGrpSpPr>
          <p:cNvPr id="16" name="グループ化 15">
            <a:extLst>
              <a:ext uri="{FF2B5EF4-FFF2-40B4-BE49-F238E27FC236}">
                <a16:creationId xmlns:a16="http://schemas.microsoft.com/office/drawing/2014/main" id="{76FB0938-FB46-4B4F-A9F7-2DD10498390D}"/>
              </a:ext>
            </a:extLst>
          </p:cNvPr>
          <p:cNvGrpSpPr/>
          <p:nvPr/>
        </p:nvGrpSpPr>
        <p:grpSpPr>
          <a:xfrm>
            <a:off x="2555776" y="2276872"/>
            <a:ext cx="4248471" cy="2852445"/>
            <a:chOff x="709081" y="1550309"/>
            <a:chExt cx="5196159" cy="3424257"/>
          </a:xfrm>
        </p:grpSpPr>
        <p:pic>
          <p:nvPicPr>
            <p:cNvPr id="17" name="図 16">
              <a:extLst>
                <a:ext uri="{FF2B5EF4-FFF2-40B4-BE49-F238E27FC236}">
                  <a16:creationId xmlns:a16="http://schemas.microsoft.com/office/drawing/2014/main" id="{CB971E86-55E8-1F46-9980-2C3886329D4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09081" y="1550309"/>
              <a:ext cx="4514662" cy="3424257"/>
            </a:xfrm>
            <a:prstGeom prst="rect">
              <a:avLst/>
            </a:prstGeom>
          </p:spPr>
        </p:pic>
        <p:sp>
          <p:nvSpPr>
            <p:cNvPr id="18" name="正方形/長方形 17">
              <a:extLst>
                <a:ext uri="{FF2B5EF4-FFF2-40B4-BE49-F238E27FC236}">
                  <a16:creationId xmlns:a16="http://schemas.microsoft.com/office/drawing/2014/main" id="{15FD1B8C-E57B-D84D-82FA-0F393E3760C1}"/>
                </a:ext>
              </a:extLst>
            </p:cNvPr>
            <p:cNvSpPr/>
            <p:nvPr/>
          </p:nvSpPr>
          <p:spPr>
            <a:xfrm>
              <a:off x="4132554" y="2970655"/>
              <a:ext cx="1772686" cy="504056"/>
            </a:xfrm>
            <a:prstGeom prst="rect">
              <a:avLst/>
            </a:prstGeom>
            <a:solidFill>
              <a:schemeClr val="accent2">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ja-JP" sz="1600" dirty="0">
                  <a:solidFill>
                    <a:schemeClr val="bg1"/>
                  </a:solidFill>
                </a:rPr>
                <a:t>Input power to receiver</a:t>
              </a:r>
              <a:endParaRPr lang="ja-JP" altLang="en-US" sz="1600">
                <a:solidFill>
                  <a:schemeClr val="bg1"/>
                </a:solidFill>
              </a:endParaRPr>
            </a:p>
          </p:txBody>
        </p:sp>
        <p:cxnSp>
          <p:nvCxnSpPr>
            <p:cNvPr id="19" name="直線コネクタ 18">
              <a:extLst>
                <a:ext uri="{FF2B5EF4-FFF2-40B4-BE49-F238E27FC236}">
                  <a16:creationId xmlns:a16="http://schemas.microsoft.com/office/drawing/2014/main" id="{F54F2512-6E99-0940-9631-4FEABC4656E2}"/>
                </a:ext>
              </a:extLst>
            </p:cNvPr>
            <p:cNvCxnSpPr>
              <a:cxnSpLocks/>
            </p:cNvCxnSpPr>
            <p:nvPr/>
          </p:nvCxnSpPr>
          <p:spPr>
            <a:xfrm flipV="1">
              <a:off x="3631998" y="3437132"/>
              <a:ext cx="509800" cy="5180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839B2E0D-8CE1-2B44-8B4E-BB147A486AD8}"/>
                </a:ext>
              </a:extLst>
            </p:cNvPr>
            <p:cNvCxnSpPr>
              <a:cxnSpLocks/>
            </p:cNvCxnSpPr>
            <p:nvPr/>
          </p:nvCxnSpPr>
          <p:spPr>
            <a:xfrm>
              <a:off x="3656253" y="2355144"/>
              <a:ext cx="485545" cy="6682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円/楕円 20">
              <a:extLst>
                <a:ext uri="{FF2B5EF4-FFF2-40B4-BE49-F238E27FC236}">
                  <a16:creationId xmlns:a16="http://schemas.microsoft.com/office/drawing/2014/main" id="{E6CFF303-7851-7D49-B340-D188CB2BFCCB}"/>
                </a:ext>
              </a:extLst>
            </p:cNvPr>
            <p:cNvSpPr/>
            <p:nvPr/>
          </p:nvSpPr>
          <p:spPr>
            <a:xfrm>
              <a:off x="3583520" y="2260923"/>
              <a:ext cx="142830" cy="142830"/>
            </a:xfrm>
            <a:prstGeom prst="ellipse">
              <a:avLst/>
            </a:prstGeom>
            <a:solidFill>
              <a:schemeClr val="accent2">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22" name="円/楕円 21">
              <a:extLst>
                <a:ext uri="{FF2B5EF4-FFF2-40B4-BE49-F238E27FC236}">
                  <a16:creationId xmlns:a16="http://schemas.microsoft.com/office/drawing/2014/main" id="{1B83A56B-5DB9-BB47-9329-E09A25AC0B76}"/>
                </a:ext>
              </a:extLst>
            </p:cNvPr>
            <p:cNvSpPr/>
            <p:nvPr/>
          </p:nvSpPr>
          <p:spPr>
            <a:xfrm>
              <a:off x="3606022" y="3883750"/>
              <a:ext cx="142830" cy="142830"/>
            </a:xfrm>
            <a:prstGeom prst="ellipse">
              <a:avLst/>
            </a:prstGeom>
            <a:solidFill>
              <a:schemeClr val="accent2">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grpSp>
      <p:sp>
        <p:nvSpPr>
          <p:cNvPr id="14" name="フッター プレースホルダー 2">
            <a:extLst>
              <a:ext uri="{FF2B5EF4-FFF2-40B4-BE49-F238E27FC236}">
                <a16:creationId xmlns:a16="http://schemas.microsoft.com/office/drawing/2014/main" id="{3B5BA7BD-C7F4-454F-8E5C-754387140EAE}"/>
              </a:ext>
            </a:extLst>
          </p:cNvPr>
          <p:cNvSpPr>
            <a:spLocks noGrp="1"/>
          </p:cNvSpPr>
          <p:nvPr>
            <p:ph type="ftr" sz="quarter" idx="11"/>
          </p:nvPr>
        </p:nvSpPr>
        <p:spPr>
          <a:xfrm>
            <a:off x="4860032" y="6475412"/>
            <a:ext cx="3750568" cy="184666"/>
          </a:xfrm>
        </p:spPr>
        <p:txBody>
          <a:bodyPr/>
          <a:lstStyle>
            <a:lvl1pPr>
              <a:defRPr/>
            </a:lvl1pPr>
          </a:lstStyle>
          <a:p>
            <a:r>
              <a:rPr lang="en-US" altLang="ja-JP" dirty="0"/>
              <a:t>Hiroshi Harada, Ryota Okumura (Kyoto University)</a:t>
            </a:r>
          </a:p>
        </p:txBody>
      </p:sp>
    </p:spTree>
    <p:extLst>
      <p:ext uri="{BB962C8B-B14F-4D97-AF65-F5344CB8AC3E}">
        <p14:creationId xmlns:p14="http://schemas.microsoft.com/office/powerpoint/2010/main" val="1332363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E69B437B-013B-FD4D-ABE7-8944035FB787}"/>
              </a:ext>
            </a:extLst>
          </p:cNvPr>
          <p:cNvSpPr>
            <a:spLocks noGrp="1"/>
          </p:cNvSpPr>
          <p:nvPr>
            <p:ph type="sldNum" sz="quarter" idx="12"/>
          </p:nvPr>
        </p:nvSpPr>
        <p:spPr/>
        <p:txBody>
          <a:bodyPr/>
          <a:lstStyle/>
          <a:p>
            <a:r>
              <a:rPr lang="en-US" altLang="ja-JP"/>
              <a:t>Slide </a:t>
            </a:r>
            <a:fld id="{EED9155A-5036-44B5-A27C-97F620582CD6}" type="slidenum">
              <a:rPr lang="en-US" altLang="ja-JP" smtClean="0"/>
              <a:pPr/>
              <a:t>7</a:t>
            </a:fld>
            <a:endParaRPr lang="en-US" altLang="ja-JP" dirty="0"/>
          </a:p>
        </p:txBody>
      </p:sp>
      <p:sp>
        <p:nvSpPr>
          <p:cNvPr id="4" name="日付プレースホルダー 3">
            <a:extLst>
              <a:ext uri="{FF2B5EF4-FFF2-40B4-BE49-F238E27FC236}">
                <a16:creationId xmlns:a16="http://schemas.microsoft.com/office/drawing/2014/main" id="{93EB8794-8ABB-CD40-9C1C-08AE98D408BF}"/>
              </a:ext>
            </a:extLst>
          </p:cNvPr>
          <p:cNvSpPr>
            <a:spLocks noGrp="1"/>
          </p:cNvSpPr>
          <p:nvPr>
            <p:ph type="dt" sz="half" idx="2"/>
          </p:nvPr>
        </p:nvSpPr>
        <p:spPr/>
        <p:txBody>
          <a:bodyPr/>
          <a:lstStyle/>
          <a:p>
            <a:r>
              <a:rPr lang="en-US" altLang="ja-JP"/>
              <a:t>&lt;October,2020&gt;</a:t>
            </a:r>
            <a:endParaRPr lang="en-US" altLang="ja-JP" dirty="0"/>
          </a:p>
        </p:txBody>
      </p:sp>
      <p:sp>
        <p:nvSpPr>
          <p:cNvPr id="10" name="コンテンツ プレースホルダー 2">
            <a:extLst>
              <a:ext uri="{FF2B5EF4-FFF2-40B4-BE49-F238E27FC236}">
                <a16:creationId xmlns:a16="http://schemas.microsoft.com/office/drawing/2014/main" id="{9BCF9246-A738-B94C-8AB9-4750CD10FEA7}"/>
              </a:ext>
            </a:extLst>
          </p:cNvPr>
          <p:cNvSpPr txBox="1">
            <a:spLocks/>
          </p:cNvSpPr>
          <p:nvPr/>
        </p:nvSpPr>
        <p:spPr>
          <a:xfrm>
            <a:off x="685800" y="1432843"/>
            <a:ext cx="7772400" cy="4857904"/>
          </a:xfrm>
          <a:prstGeom prst="rect">
            <a:avLst/>
          </a:prstGeom>
        </p:spPr>
        <p:txBody>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defRPr>
            </a:lvl2pPr>
            <a:lvl3pPr marL="1085850" indent="-228600" algn="l" rtl="0" eaLnBrk="1" fontAlgn="base" hangingPunct="1">
              <a:spcBef>
                <a:spcPct val="20000"/>
              </a:spcBef>
              <a:spcAft>
                <a:spcPct val="0"/>
              </a:spcAft>
              <a:buChar char="•"/>
              <a:defRPr kumimoji="1" sz="2400">
                <a:solidFill>
                  <a:schemeClr val="tx1"/>
                </a:solidFill>
                <a:latin typeface="+mn-lt"/>
              </a:defRPr>
            </a:lvl3pPr>
            <a:lvl4pPr marL="1428750" indent="-228600" algn="l" rtl="0" eaLnBrk="1" fontAlgn="base" hangingPunct="1">
              <a:spcBef>
                <a:spcPct val="20000"/>
              </a:spcBef>
              <a:spcAft>
                <a:spcPct val="0"/>
              </a:spcAft>
              <a:buChar char="–"/>
              <a:defRPr kumimoji="1" sz="2000">
                <a:solidFill>
                  <a:schemeClr val="tx1"/>
                </a:solidFill>
                <a:latin typeface="+mn-lt"/>
              </a:defRPr>
            </a:lvl4pPr>
            <a:lvl5pPr marL="1771650" indent="-228600" algn="l" rtl="0" eaLnBrk="1" fontAlgn="base" hangingPunct="1">
              <a:spcBef>
                <a:spcPct val="20000"/>
              </a:spcBef>
              <a:spcAft>
                <a:spcPct val="0"/>
              </a:spcAft>
              <a:buChar char="•"/>
              <a:defRPr kumimoji="1" sz="2000">
                <a:solidFill>
                  <a:schemeClr val="tx1"/>
                </a:solidFill>
                <a:latin typeface="+mn-lt"/>
              </a:defRPr>
            </a:lvl5pPr>
            <a:lvl6pPr marL="2228850" indent="-228600" algn="l" rtl="0" eaLnBrk="1" fontAlgn="base" hangingPunct="1">
              <a:spcBef>
                <a:spcPct val="20000"/>
              </a:spcBef>
              <a:spcAft>
                <a:spcPct val="0"/>
              </a:spcAft>
              <a:buChar char="•"/>
              <a:defRPr kumimoji="1" sz="2000">
                <a:solidFill>
                  <a:schemeClr val="tx1"/>
                </a:solidFill>
                <a:latin typeface="+mn-lt"/>
              </a:defRPr>
            </a:lvl6pPr>
            <a:lvl7pPr marL="2686050" indent="-228600" algn="l" rtl="0" eaLnBrk="1" fontAlgn="base" hangingPunct="1">
              <a:spcBef>
                <a:spcPct val="20000"/>
              </a:spcBef>
              <a:spcAft>
                <a:spcPct val="0"/>
              </a:spcAft>
              <a:buChar char="•"/>
              <a:defRPr kumimoji="1" sz="2000">
                <a:solidFill>
                  <a:schemeClr val="tx1"/>
                </a:solidFill>
                <a:latin typeface="+mn-lt"/>
              </a:defRPr>
            </a:lvl7pPr>
            <a:lvl8pPr marL="3143250" indent="-228600" algn="l" rtl="0" eaLnBrk="1" fontAlgn="base" hangingPunct="1">
              <a:spcBef>
                <a:spcPct val="20000"/>
              </a:spcBef>
              <a:spcAft>
                <a:spcPct val="0"/>
              </a:spcAft>
              <a:buChar char="•"/>
              <a:defRPr kumimoji="1" sz="2000">
                <a:solidFill>
                  <a:schemeClr val="tx1"/>
                </a:solidFill>
                <a:latin typeface="+mn-lt"/>
              </a:defRPr>
            </a:lvl8pPr>
            <a:lvl9pPr marL="3600450" indent="-228600" algn="l" rtl="0" eaLnBrk="1" fontAlgn="base" hangingPunct="1">
              <a:spcBef>
                <a:spcPct val="20000"/>
              </a:spcBef>
              <a:spcAft>
                <a:spcPct val="0"/>
              </a:spcAft>
              <a:buChar char="•"/>
              <a:defRPr kumimoji="1" sz="2000">
                <a:solidFill>
                  <a:schemeClr val="tx1"/>
                </a:solidFill>
                <a:latin typeface="+mn-lt"/>
              </a:defRPr>
            </a:lvl9pPr>
          </a:lstStyle>
          <a:p>
            <a:r>
              <a:rPr lang="en-US" altLang="ja-JP" sz="2800" kern="0" dirty="0"/>
              <a:t>Static characteristics of IC</a:t>
            </a:r>
          </a:p>
          <a:p>
            <a:pPr lvl="1"/>
            <a:endParaRPr lang="en-US" altLang="ja-JP" sz="2000" kern="0" dirty="0"/>
          </a:p>
          <a:p>
            <a:endParaRPr lang="ja-JP" altLang="en-US" kern="0"/>
          </a:p>
        </p:txBody>
      </p:sp>
      <p:sp>
        <p:nvSpPr>
          <p:cNvPr id="11" name="Rectangle 2">
            <a:extLst>
              <a:ext uri="{FF2B5EF4-FFF2-40B4-BE49-F238E27FC236}">
                <a16:creationId xmlns:a16="http://schemas.microsoft.com/office/drawing/2014/main" id="{1FEF8BFA-4446-D34C-81B6-ACFA41415F36}"/>
              </a:ext>
            </a:extLst>
          </p:cNvPr>
          <p:cNvSpPr txBox="1">
            <a:spLocks noChangeArrowheads="1"/>
          </p:cNvSpPr>
          <p:nvPr/>
        </p:nvSpPr>
        <p:spPr>
          <a:xfrm>
            <a:off x="685800" y="685800"/>
            <a:ext cx="7772400" cy="654968"/>
          </a:xfrm>
          <a:prstGeom prst="rect">
            <a:avLst/>
          </a:prstGeom>
          <a:ln/>
        </p:spPr>
        <p:txBody>
          <a:bodyPr/>
          <a:lstStyle>
            <a:lvl1pPr algn="ctr" rtl="0" eaLnBrk="1" fontAlgn="base" hangingPunct="1">
              <a:spcBef>
                <a:spcPct val="0"/>
              </a:spcBef>
              <a:spcAft>
                <a:spcPct val="0"/>
              </a:spcAft>
              <a:defRPr kumimoji="1" sz="3600">
                <a:solidFill>
                  <a:schemeClr val="tx2"/>
                </a:solidFill>
                <a:latin typeface="+mj-lt"/>
                <a:ea typeface="+mj-ea"/>
                <a:cs typeface="+mj-cs"/>
              </a:defRPr>
            </a:lvl1pPr>
            <a:lvl2pPr algn="ctr" rtl="0" eaLnBrk="1" fontAlgn="base" hangingPunct="1">
              <a:spcBef>
                <a:spcPct val="0"/>
              </a:spcBef>
              <a:spcAft>
                <a:spcPct val="0"/>
              </a:spcAft>
              <a:defRPr kumimoji="1" sz="3600">
                <a:solidFill>
                  <a:schemeClr val="tx2"/>
                </a:solidFill>
                <a:latin typeface="Times New Roman" pitchFamily="18" charset="0"/>
              </a:defRPr>
            </a:lvl2pPr>
            <a:lvl3pPr algn="ctr" rtl="0" eaLnBrk="1" fontAlgn="base" hangingPunct="1">
              <a:spcBef>
                <a:spcPct val="0"/>
              </a:spcBef>
              <a:spcAft>
                <a:spcPct val="0"/>
              </a:spcAft>
              <a:defRPr kumimoji="1" sz="3600">
                <a:solidFill>
                  <a:schemeClr val="tx2"/>
                </a:solidFill>
                <a:latin typeface="Times New Roman" pitchFamily="18" charset="0"/>
              </a:defRPr>
            </a:lvl3pPr>
            <a:lvl4pPr algn="ctr" rtl="0" eaLnBrk="1" fontAlgn="base" hangingPunct="1">
              <a:spcBef>
                <a:spcPct val="0"/>
              </a:spcBef>
              <a:spcAft>
                <a:spcPct val="0"/>
              </a:spcAft>
              <a:defRPr kumimoji="1" sz="3600">
                <a:solidFill>
                  <a:schemeClr val="tx2"/>
                </a:solidFill>
                <a:latin typeface="Times New Roman" pitchFamily="18" charset="0"/>
              </a:defRPr>
            </a:lvl4pPr>
            <a:lvl5pPr algn="ctr" rtl="0" eaLnBrk="1" fontAlgn="base" hangingPunct="1">
              <a:spcBef>
                <a:spcPct val="0"/>
              </a:spcBef>
              <a:spcAft>
                <a:spcPct val="0"/>
              </a:spcAft>
              <a:defRPr kumimoji="1" sz="3600">
                <a:solidFill>
                  <a:schemeClr val="tx2"/>
                </a:solidFill>
                <a:latin typeface="Times New Roman" pitchFamily="18" charset="0"/>
              </a:defRPr>
            </a:lvl5pPr>
            <a:lvl6pPr marL="457200" algn="ctr" rtl="0" eaLnBrk="1" fontAlgn="base" hangingPunct="1">
              <a:spcBef>
                <a:spcPct val="0"/>
              </a:spcBef>
              <a:spcAft>
                <a:spcPct val="0"/>
              </a:spcAft>
              <a:defRPr kumimoji="1" sz="3600">
                <a:solidFill>
                  <a:schemeClr val="tx2"/>
                </a:solidFill>
                <a:latin typeface="Times New Roman" pitchFamily="18" charset="0"/>
              </a:defRPr>
            </a:lvl6pPr>
            <a:lvl7pPr marL="914400" algn="ctr" rtl="0" eaLnBrk="1" fontAlgn="base" hangingPunct="1">
              <a:spcBef>
                <a:spcPct val="0"/>
              </a:spcBef>
              <a:spcAft>
                <a:spcPct val="0"/>
              </a:spcAft>
              <a:defRPr kumimoji="1" sz="3600">
                <a:solidFill>
                  <a:schemeClr val="tx2"/>
                </a:solidFill>
                <a:latin typeface="Times New Roman" pitchFamily="18" charset="0"/>
              </a:defRPr>
            </a:lvl7pPr>
            <a:lvl8pPr marL="1371600" algn="ctr" rtl="0" eaLnBrk="1" fontAlgn="base" hangingPunct="1">
              <a:spcBef>
                <a:spcPct val="0"/>
              </a:spcBef>
              <a:spcAft>
                <a:spcPct val="0"/>
              </a:spcAft>
              <a:defRPr kumimoji="1" sz="3600">
                <a:solidFill>
                  <a:schemeClr val="tx2"/>
                </a:solidFill>
                <a:latin typeface="Times New Roman" pitchFamily="18" charset="0"/>
              </a:defRPr>
            </a:lvl8pPr>
            <a:lvl9pPr marL="1828800" algn="ctr" rtl="0" eaLnBrk="1" fontAlgn="base" hangingPunct="1">
              <a:spcBef>
                <a:spcPct val="0"/>
              </a:spcBef>
              <a:spcAft>
                <a:spcPct val="0"/>
              </a:spcAft>
              <a:defRPr kumimoji="1" sz="3600">
                <a:solidFill>
                  <a:schemeClr val="tx2"/>
                </a:solidFill>
                <a:latin typeface="Times New Roman" pitchFamily="18" charset="0"/>
              </a:defRPr>
            </a:lvl9pPr>
          </a:lstStyle>
          <a:p>
            <a:r>
              <a:rPr lang="en" altLang="ja-JP" sz="3200" dirty="0">
                <a:latin typeface="+mn-lt"/>
              </a:rPr>
              <a:t>High-speed FSK Transmission Scheme</a:t>
            </a:r>
          </a:p>
        </p:txBody>
      </p:sp>
      <p:graphicFrame>
        <p:nvGraphicFramePr>
          <p:cNvPr id="23" name="表 22">
            <a:extLst>
              <a:ext uri="{FF2B5EF4-FFF2-40B4-BE49-F238E27FC236}">
                <a16:creationId xmlns:a16="http://schemas.microsoft.com/office/drawing/2014/main" id="{2AF51D32-A9F2-C14C-9171-7FD1CD9F549F}"/>
              </a:ext>
            </a:extLst>
          </p:cNvPr>
          <p:cNvGraphicFramePr>
            <a:graphicFrameLocks noGrp="1"/>
          </p:cNvGraphicFramePr>
          <p:nvPr>
            <p:extLst>
              <p:ext uri="{D42A27DB-BD31-4B8C-83A1-F6EECF244321}">
                <p14:modId xmlns:p14="http://schemas.microsoft.com/office/powerpoint/2010/main" val="1077623677"/>
              </p:ext>
            </p:extLst>
          </p:nvPr>
        </p:nvGraphicFramePr>
        <p:xfrm>
          <a:off x="2051720" y="2060848"/>
          <a:ext cx="4846955" cy="3962400"/>
        </p:xfrm>
        <a:graphic>
          <a:graphicData uri="http://schemas.openxmlformats.org/drawingml/2006/table">
            <a:tbl>
              <a:tblPr firstRow="1" bandRow="1">
                <a:tableStyleId>{21E4AEA4-8DFA-4A89-87EB-49C32662AFE0}</a:tableStyleId>
              </a:tblPr>
              <a:tblGrid>
                <a:gridCol w="1751856">
                  <a:extLst>
                    <a:ext uri="{9D8B030D-6E8A-4147-A177-3AD203B41FA5}">
                      <a16:colId xmlns:a16="http://schemas.microsoft.com/office/drawing/2014/main" val="1963873538"/>
                    </a:ext>
                  </a:extLst>
                </a:gridCol>
                <a:gridCol w="1063099">
                  <a:extLst>
                    <a:ext uri="{9D8B030D-6E8A-4147-A177-3AD203B41FA5}">
                      <a16:colId xmlns:a16="http://schemas.microsoft.com/office/drawing/2014/main" val="99274277"/>
                    </a:ext>
                  </a:extLst>
                </a:gridCol>
                <a:gridCol w="1016000">
                  <a:extLst>
                    <a:ext uri="{9D8B030D-6E8A-4147-A177-3AD203B41FA5}">
                      <a16:colId xmlns:a16="http://schemas.microsoft.com/office/drawing/2014/main" val="4144916802"/>
                    </a:ext>
                  </a:extLst>
                </a:gridCol>
                <a:gridCol w="1016000">
                  <a:extLst>
                    <a:ext uri="{9D8B030D-6E8A-4147-A177-3AD203B41FA5}">
                      <a16:colId xmlns:a16="http://schemas.microsoft.com/office/drawing/2014/main" val="1685181133"/>
                    </a:ext>
                  </a:extLst>
                </a:gridCol>
              </a:tblGrid>
              <a:tr h="290141">
                <a:tc>
                  <a:txBody>
                    <a:bodyPr/>
                    <a:lstStyle/>
                    <a:p>
                      <a:pPr algn="ctr"/>
                      <a:r>
                        <a:rPr kumimoji="1" lang="en-US" altLang="ja-JP" sz="1400" dirty="0"/>
                        <a:t>Parameters</a:t>
                      </a:r>
                      <a:endParaRPr kumimoji="1" lang="ja-JP" altLang="en-US" sz="1400"/>
                    </a:p>
                  </a:txBody>
                  <a:tcPr anchor="ctr"/>
                </a:tc>
                <a:tc gridSpan="3">
                  <a:txBody>
                    <a:bodyPr/>
                    <a:lstStyle/>
                    <a:p>
                      <a:pPr algn="ctr"/>
                      <a:r>
                        <a:rPr kumimoji="1" lang="en-US" altLang="ja-JP" sz="1400" dirty="0"/>
                        <a:t>Values</a:t>
                      </a:r>
                      <a:endParaRPr kumimoji="1" lang="ja-JP" altLang="en-US" sz="1400"/>
                    </a:p>
                  </a:txBody>
                  <a:tcPr anchor="ct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705444098"/>
                  </a:ext>
                </a:extLst>
              </a:tr>
              <a:tr h="290141">
                <a:tc>
                  <a:txBody>
                    <a:bodyPr/>
                    <a:lstStyle/>
                    <a:p>
                      <a:pPr algn="ctr"/>
                      <a:r>
                        <a:rPr kumimoji="1" lang="en-US" altLang="ja-JP" sz="1400" dirty="0"/>
                        <a:t>Modulation Scheme</a:t>
                      </a:r>
                      <a:endParaRPr kumimoji="1" lang="ja-JP" altLang="en-US" sz="1400"/>
                    </a:p>
                  </a:txBody>
                  <a:tcPr anchor="ctr"/>
                </a:tc>
                <a:tc gridSpan="3">
                  <a:txBody>
                    <a:bodyPr/>
                    <a:lstStyle/>
                    <a:p>
                      <a:pPr algn="ctr"/>
                      <a:r>
                        <a:rPr kumimoji="1" lang="en-US" altLang="ja-JP" sz="1400" dirty="0"/>
                        <a:t>2-GFSK</a:t>
                      </a:r>
                      <a:endParaRPr kumimoji="1" lang="ja-JP" altLang="en-US" sz="1400"/>
                    </a:p>
                  </a:txBody>
                  <a:tcPr anchor="ct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35502713"/>
                  </a:ext>
                </a:extLst>
              </a:tr>
              <a:tr h="290141">
                <a:tc>
                  <a:txBody>
                    <a:bodyPr/>
                    <a:lstStyle/>
                    <a:p>
                      <a:pPr algn="ctr"/>
                      <a:r>
                        <a:rPr kumimoji="1" lang="en-US" altLang="ja-JP" sz="1400" dirty="0"/>
                        <a:t>CH Frequency</a:t>
                      </a:r>
                      <a:endParaRPr kumimoji="1" lang="ja-JP" altLang="en-US" sz="1400"/>
                    </a:p>
                  </a:txBody>
                  <a:tcPr anchor="ctr"/>
                </a:tc>
                <a:tc>
                  <a:txBody>
                    <a:bodyPr/>
                    <a:lstStyle/>
                    <a:p>
                      <a:pPr algn="ctr"/>
                      <a:r>
                        <a:rPr kumimoji="1" lang="en-US" altLang="ja-JP" sz="1400" dirty="0"/>
                        <a:t>926.9 MHz</a:t>
                      </a:r>
                      <a:endParaRPr kumimoji="1" lang="ja-JP" altLang="en-US" sz="1400"/>
                    </a:p>
                  </a:txBody>
                  <a:tcPr anchor="ctr"/>
                </a:tc>
                <a:tc gridSpan="2">
                  <a:txBody>
                    <a:bodyPr/>
                    <a:lstStyle/>
                    <a:p>
                      <a:pPr algn="ctr"/>
                      <a:r>
                        <a:rPr kumimoji="1" lang="en-US" altLang="ja-JP" sz="1400" dirty="0"/>
                        <a:t>927.0 MHz</a:t>
                      </a:r>
                      <a:endParaRPr kumimoji="1" lang="ja-JP" altLang="en-US" sz="1400"/>
                    </a:p>
                  </a:txBody>
                  <a:tcPr anchor="ctr"/>
                </a:tc>
                <a:tc hMerge="1">
                  <a:txBody>
                    <a:bodyPr/>
                    <a:lstStyle/>
                    <a:p>
                      <a:endParaRPr kumimoji="1" lang="ja-JP" altLang="en-US"/>
                    </a:p>
                  </a:txBody>
                  <a:tcPr/>
                </a:tc>
                <a:extLst>
                  <a:ext uri="{0D108BD9-81ED-4DB2-BD59-A6C34878D82A}">
                    <a16:rowId xmlns:a16="http://schemas.microsoft.com/office/drawing/2014/main" val="3364272070"/>
                  </a:ext>
                </a:extLst>
              </a:tr>
              <a:tr h="290141">
                <a:tc>
                  <a:txBody>
                    <a:bodyPr/>
                    <a:lstStyle/>
                    <a:p>
                      <a:pPr algn="ctr"/>
                      <a:r>
                        <a:rPr kumimoji="1" lang="en-US" altLang="ja-JP" sz="1400" dirty="0"/>
                        <a:t>Data Rate</a:t>
                      </a:r>
                      <a:endParaRPr kumimoji="1" lang="ja-JP" altLang="en-US" sz="1400"/>
                    </a:p>
                  </a:txBody>
                  <a:tcPr anchor="ctr"/>
                </a:tc>
                <a:tc>
                  <a:txBody>
                    <a:bodyPr/>
                    <a:lstStyle/>
                    <a:p>
                      <a:pPr algn="ctr"/>
                      <a:r>
                        <a:rPr kumimoji="1" lang="en-US" altLang="ja-JP" sz="1400" dirty="0"/>
                        <a:t>100 kbps</a:t>
                      </a:r>
                      <a:endParaRPr kumimoji="1" lang="ja-JP" altLang="en-US" sz="1400"/>
                    </a:p>
                  </a:txBody>
                  <a:tcPr anchor="ctr"/>
                </a:tc>
                <a:tc>
                  <a:txBody>
                    <a:bodyPr/>
                    <a:lstStyle/>
                    <a:p>
                      <a:pPr algn="ctr"/>
                      <a:r>
                        <a:rPr kumimoji="1" lang="en-US" altLang="ja-JP" sz="1400" dirty="0"/>
                        <a:t>300 kbps</a:t>
                      </a:r>
                      <a:endParaRPr kumimoji="1" lang="ja-JP" altLang="en-US" sz="1400"/>
                    </a:p>
                  </a:txBody>
                  <a:tcPr anchor="ctr"/>
                </a:tc>
                <a:tc>
                  <a:txBody>
                    <a:bodyPr/>
                    <a:lstStyle/>
                    <a:p>
                      <a:pPr algn="ctr"/>
                      <a:r>
                        <a:rPr kumimoji="1" lang="en-US" altLang="ja-JP" sz="1400" b="1" dirty="0">
                          <a:solidFill>
                            <a:schemeClr val="accent2"/>
                          </a:solidFill>
                        </a:rPr>
                        <a:t>600 kbps</a:t>
                      </a:r>
                      <a:endParaRPr kumimoji="1" lang="ja-JP" altLang="en-US" sz="1400" b="1">
                        <a:solidFill>
                          <a:schemeClr val="accent2"/>
                        </a:solidFill>
                      </a:endParaRPr>
                    </a:p>
                  </a:txBody>
                  <a:tcPr anchor="ctr"/>
                </a:tc>
                <a:extLst>
                  <a:ext uri="{0D108BD9-81ED-4DB2-BD59-A6C34878D82A}">
                    <a16:rowId xmlns:a16="http://schemas.microsoft.com/office/drawing/2014/main" val="4167433888"/>
                  </a:ext>
                </a:extLst>
              </a:tr>
              <a:tr h="290141">
                <a:tc>
                  <a:txBody>
                    <a:bodyPr/>
                    <a:lstStyle/>
                    <a:p>
                      <a:pPr algn="ctr"/>
                      <a:r>
                        <a:rPr kumimoji="1" lang="en-US" altLang="ja-JP" sz="1400" dirty="0"/>
                        <a:t>Modulation Index</a:t>
                      </a:r>
                      <a:endParaRPr kumimoji="1" lang="ja-JP" altLang="en-US" sz="1400"/>
                    </a:p>
                  </a:txBody>
                  <a:tcPr anchor="ctr"/>
                </a:tc>
                <a:tc>
                  <a:txBody>
                    <a:bodyPr/>
                    <a:lstStyle/>
                    <a:p>
                      <a:pPr algn="ctr"/>
                      <a:r>
                        <a:rPr kumimoji="1" lang="en-US" altLang="ja-JP" sz="1400" dirty="0"/>
                        <a:t>1.0</a:t>
                      </a:r>
                      <a:endParaRPr kumimoji="1" lang="ja-JP" altLang="en-US" sz="1400"/>
                    </a:p>
                  </a:txBody>
                  <a:tcPr anchor="ctr"/>
                </a:tc>
                <a:tc>
                  <a:txBody>
                    <a:bodyPr/>
                    <a:lstStyle/>
                    <a:p>
                      <a:pPr algn="ctr"/>
                      <a:r>
                        <a:rPr kumimoji="1" lang="en-US" altLang="ja-JP" sz="1400" dirty="0"/>
                        <a:t>0.5</a:t>
                      </a:r>
                      <a:endParaRPr kumimoji="1" lang="ja-JP" altLang="en-US" sz="1400"/>
                    </a:p>
                  </a:txBody>
                  <a:tcPr anchor="ctr"/>
                </a:tc>
                <a:tc>
                  <a:txBody>
                    <a:bodyPr/>
                    <a:lstStyle/>
                    <a:p>
                      <a:pPr algn="ctr"/>
                      <a:r>
                        <a:rPr kumimoji="1" lang="en-US" altLang="ja-JP" sz="1400" b="1" dirty="0">
                          <a:solidFill>
                            <a:schemeClr val="accent2"/>
                          </a:solidFill>
                        </a:rPr>
                        <a:t>0.4</a:t>
                      </a:r>
                      <a:endParaRPr kumimoji="1" lang="ja-JP" altLang="en-US" sz="1400" b="1">
                        <a:solidFill>
                          <a:schemeClr val="accent2"/>
                        </a:solidFill>
                      </a:endParaRPr>
                    </a:p>
                  </a:txBody>
                  <a:tcPr anchor="ctr"/>
                </a:tc>
                <a:extLst>
                  <a:ext uri="{0D108BD9-81ED-4DB2-BD59-A6C34878D82A}">
                    <a16:rowId xmlns:a16="http://schemas.microsoft.com/office/drawing/2014/main" val="2416898666"/>
                  </a:ext>
                </a:extLst>
              </a:tr>
              <a:tr h="290141">
                <a:tc>
                  <a:txBody>
                    <a:bodyPr/>
                    <a:lstStyle/>
                    <a:p>
                      <a:pPr algn="ctr"/>
                      <a:r>
                        <a:rPr kumimoji="1" lang="en-US" altLang="ja-JP" sz="1400" dirty="0"/>
                        <a:t>Preamble Length</a:t>
                      </a:r>
                      <a:endParaRPr kumimoji="1" lang="ja-JP" altLang="en-US" sz="1400"/>
                    </a:p>
                  </a:txBody>
                  <a:tcPr anchor="ctr"/>
                </a:tc>
                <a:tc gridSpan="3">
                  <a:txBody>
                    <a:bodyPr/>
                    <a:lstStyle/>
                    <a:p>
                      <a:pPr algn="ctr"/>
                      <a:r>
                        <a:rPr kumimoji="1" lang="en-US" altLang="ja-JP" sz="1400" dirty="0"/>
                        <a:t>15 octets</a:t>
                      </a:r>
                      <a:endParaRPr kumimoji="1" lang="ja-JP" altLang="en-US" sz="1400"/>
                    </a:p>
                  </a:txBody>
                  <a:tcPr anchor="ct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979279438"/>
                  </a:ext>
                </a:extLst>
              </a:tr>
              <a:tr h="290141">
                <a:tc>
                  <a:txBody>
                    <a:bodyPr/>
                    <a:lstStyle/>
                    <a:p>
                      <a:pPr algn="ctr"/>
                      <a:r>
                        <a:rPr kumimoji="1" lang="en-US" altLang="ja-JP" sz="1400" dirty="0"/>
                        <a:t>Payload Length</a:t>
                      </a:r>
                      <a:endParaRPr kumimoji="1" lang="ja-JP" altLang="en-US" sz="1400"/>
                    </a:p>
                  </a:txBody>
                  <a:tcPr anchor="ctr"/>
                </a:tc>
                <a:tc gridSpan="3">
                  <a:txBody>
                    <a:bodyPr/>
                    <a:lstStyle/>
                    <a:p>
                      <a:pPr algn="ctr"/>
                      <a:r>
                        <a:rPr kumimoji="1" lang="en-US" altLang="ja-JP" sz="1400" dirty="0"/>
                        <a:t>250 octets</a:t>
                      </a:r>
                      <a:endParaRPr kumimoji="1" lang="ja-JP" altLang="en-US" sz="1400"/>
                    </a:p>
                  </a:txBody>
                  <a:tcPr anchor="ct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439708997"/>
                  </a:ext>
                </a:extLst>
              </a:tr>
              <a:tr h="290141">
                <a:tc>
                  <a:txBody>
                    <a:bodyPr/>
                    <a:lstStyle/>
                    <a:p>
                      <a:pPr algn="ctr"/>
                      <a:r>
                        <a:rPr kumimoji="1" lang="en-US" altLang="ja-JP" sz="1400" dirty="0"/>
                        <a:t>FEC</a:t>
                      </a:r>
                      <a:endParaRPr kumimoji="1" lang="ja-JP" altLang="en-US" sz="1400"/>
                    </a:p>
                  </a:txBody>
                  <a:tcPr anchor="ctr"/>
                </a:tc>
                <a:tc gridSpan="3">
                  <a:txBody>
                    <a:bodyPr/>
                    <a:lstStyle/>
                    <a:p>
                      <a:pPr algn="ctr"/>
                      <a:r>
                        <a:rPr kumimoji="1" lang="en-US" altLang="ja-JP" sz="1400" dirty="0"/>
                        <a:t>OFF, ON</a:t>
                      </a:r>
                    </a:p>
                  </a:txBody>
                  <a:tcPr anchor="ct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566933281"/>
                  </a:ext>
                </a:extLst>
              </a:tr>
              <a:tr h="290141">
                <a:tc>
                  <a:txBody>
                    <a:bodyPr/>
                    <a:lstStyle/>
                    <a:p>
                      <a:pPr algn="ctr"/>
                      <a:r>
                        <a:rPr kumimoji="1" lang="en-US" altLang="ja-JP" sz="1400" dirty="0"/>
                        <a:t>Encoding Scheme</a:t>
                      </a:r>
                      <a:endParaRPr kumimoji="1" lang="ja-JP" altLang="en-US" sz="1400"/>
                    </a:p>
                  </a:txBody>
                  <a:tcPr anchor="ctr"/>
                </a:tc>
                <a:tc gridSpan="3">
                  <a:txBody>
                    <a:bodyPr/>
                    <a:lstStyle/>
                    <a:p>
                      <a:pPr algn="ctr"/>
                      <a:r>
                        <a:rPr kumimoji="1" lang="en-US" altLang="ja-JP" sz="1400" dirty="0"/>
                        <a:t>RSC</a:t>
                      </a:r>
                    </a:p>
                  </a:txBody>
                  <a:tcPr anchor="ct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781475017"/>
                  </a:ext>
                </a:extLst>
              </a:tr>
              <a:tr h="290141">
                <a:tc>
                  <a:txBody>
                    <a:bodyPr/>
                    <a:lstStyle/>
                    <a:p>
                      <a:pPr algn="ctr"/>
                      <a:r>
                        <a:rPr kumimoji="1" lang="en-US" altLang="ja-JP" sz="1400" dirty="0"/>
                        <a:t>Decoding Scheme</a:t>
                      </a:r>
                      <a:endParaRPr kumimoji="1" lang="ja-JP" altLang="en-US" sz="1400"/>
                    </a:p>
                  </a:txBody>
                  <a:tcPr anchor="ctr"/>
                </a:tc>
                <a:tc gridSpan="3">
                  <a:txBody>
                    <a:bodyPr/>
                    <a:lstStyle/>
                    <a:p>
                      <a:pPr algn="ctr"/>
                      <a:r>
                        <a:rPr kumimoji="1" lang="en-US" altLang="ja-JP" sz="1400" dirty="0"/>
                        <a:t>Viterbi (Hard decision)</a:t>
                      </a:r>
                    </a:p>
                  </a:txBody>
                  <a:tcPr anchor="ct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4019440042"/>
                  </a:ext>
                </a:extLst>
              </a:tr>
              <a:tr h="290141">
                <a:tc>
                  <a:txBody>
                    <a:bodyPr/>
                    <a:lstStyle/>
                    <a:p>
                      <a:pPr algn="ctr"/>
                      <a:r>
                        <a:rPr kumimoji="1" lang="en-US" altLang="ja-JP" sz="1400" dirty="0" err="1"/>
                        <a:t>Interleaver</a:t>
                      </a:r>
                      <a:endParaRPr kumimoji="1" lang="ja-JP" altLang="en-US" sz="1400"/>
                    </a:p>
                  </a:txBody>
                  <a:tcPr anchor="ctr"/>
                </a:tc>
                <a:tc gridSpan="3">
                  <a:txBody>
                    <a:bodyPr/>
                    <a:lstStyle/>
                    <a:p>
                      <a:pPr algn="ctr"/>
                      <a:r>
                        <a:rPr kumimoji="1" lang="en-US" altLang="ja-JP" sz="1400" dirty="0"/>
                        <a:t>ON</a:t>
                      </a:r>
                    </a:p>
                  </a:txBody>
                  <a:tcPr anchor="ct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686999242"/>
                  </a:ext>
                </a:extLst>
              </a:tr>
              <a:tr h="290141">
                <a:tc>
                  <a:txBody>
                    <a:bodyPr/>
                    <a:lstStyle/>
                    <a:p>
                      <a:pPr algn="ctr"/>
                      <a:r>
                        <a:rPr kumimoji="1" lang="en-US" altLang="ja-JP" sz="1400" dirty="0"/>
                        <a:t>CRC</a:t>
                      </a:r>
                      <a:endParaRPr kumimoji="1" lang="ja-JP" altLang="en-US" sz="1400"/>
                    </a:p>
                  </a:txBody>
                  <a:tcPr anchor="ctr"/>
                </a:tc>
                <a:tc gridSpan="3">
                  <a:txBody>
                    <a:bodyPr/>
                    <a:lstStyle/>
                    <a:p>
                      <a:pPr algn="ctr"/>
                      <a:r>
                        <a:rPr kumimoji="1" lang="en-US" altLang="ja-JP" sz="1400" dirty="0"/>
                        <a:t>16 bits</a:t>
                      </a:r>
                    </a:p>
                  </a:txBody>
                  <a:tcPr anchor="ct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227543759"/>
                  </a:ext>
                </a:extLst>
              </a:tr>
              <a:tr h="290141">
                <a:tc>
                  <a:txBody>
                    <a:bodyPr/>
                    <a:lstStyle/>
                    <a:p>
                      <a:pPr algn="ctr"/>
                      <a:r>
                        <a:rPr kumimoji="1" lang="en-US" altLang="ja-JP" sz="1400" dirty="0"/>
                        <a:t>Inter-packet Time</a:t>
                      </a:r>
                      <a:endParaRPr kumimoji="1" lang="ja-JP" altLang="en-US" sz="1400"/>
                    </a:p>
                  </a:txBody>
                  <a:tcPr anchor="ctr"/>
                </a:tc>
                <a:tc gridSpan="3">
                  <a:txBody>
                    <a:bodyPr/>
                    <a:lstStyle/>
                    <a:p>
                      <a:pPr algn="ctr"/>
                      <a:r>
                        <a:rPr kumimoji="1" lang="en-US" altLang="ja-JP" sz="1400" dirty="0"/>
                        <a:t>0.35 s</a:t>
                      </a:r>
                    </a:p>
                  </a:txBody>
                  <a:tcPr anchor="ct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699586423"/>
                  </a:ext>
                </a:extLst>
              </a:tr>
            </a:tbl>
          </a:graphicData>
        </a:graphic>
      </p:graphicFrame>
      <p:sp>
        <p:nvSpPr>
          <p:cNvPr id="24" name="角丸四角形 23">
            <a:extLst>
              <a:ext uri="{FF2B5EF4-FFF2-40B4-BE49-F238E27FC236}">
                <a16:creationId xmlns:a16="http://schemas.microsoft.com/office/drawing/2014/main" id="{4F71A1E2-40DB-0B4B-AC82-09B22B728182}"/>
              </a:ext>
            </a:extLst>
          </p:cNvPr>
          <p:cNvSpPr/>
          <p:nvPr/>
        </p:nvSpPr>
        <p:spPr>
          <a:xfrm>
            <a:off x="2051720" y="2996952"/>
            <a:ext cx="4846955" cy="576064"/>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フッター プレースホルダー 2">
            <a:extLst>
              <a:ext uri="{FF2B5EF4-FFF2-40B4-BE49-F238E27FC236}">
                <a16:creationId xmlns:a16="http://schemas.microsoft.com/office/drawing/2014/main" id="{1F7DCBC2-C12A-744D-8D21-113176517342}"/>
              </a:ext>
            </a:extLst>
          </p:cNvPr>
          <p:cNvSpPr>
            <a:spLocks noGrp="1"/>
          </p:cNvSpPr>
          <p:nvPr>
            <p:ph type="ftr" sz="quarter" idx="11"/>
          </p:nvPr>
        </p:nvSpPr>
        <p:spPr>
          <a:xfrm>
            <a:off x="4860032" y="6475412"/>
            <a:ext cx="3750568" cy="184666"/>
          </a:xfrm>
        </p:spPr>
        <p:txBody>
          <a:bodyPr/>
          <a:lstStyle>
            <a:lvl1pPr>
              <a:defRPr/>
            </a:lvl1pPr>
          </a:lstStyle>
          <a:p>
            <a:r>
              <a:rPr lang="en-US" altLang="ja-JP" dirty="0"/>
              <a:t>Hiroshi Harada, Ryota Okumura (Kyoto University)</a:t>
            </a:r>
          </a:p>
        </p:txBody>
      </p:sp>
    </p:spTree>
    <p:extLst>
      <p:ext uri="{BB962C8B-B14F-4D97-AF65-F5344CB8AC3E}">
        <p14:creationId xmlns:p14="http://schemas.microsoft.com/office/powerpoint/2010/main" val="24241392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E69B437B-013B-FD4D-ABE7-8944035FB787}"/>
              </a:ext>
            </a:extLst>
          </p:cNvPr>
          <p:cNvSpPr>
            <a:spLocks noGrp="1"/>
          </p:cNvSpPr>
          <p:nvPr>
            <p:ph type="sldNum" sz="quarter" idx="12"/>
          </p:nvPr>
        </p:nvSpPr>
        <p:spPr/>
        <p:txBody>
          <a:bodyPr/>
          <a:lstStyle/>
          <a:p>
            <a:r>
              <a:rPr lang="en-US" altLang="ja-JP"/>
              <a:t>Slide </a:t>
            </a:r>
            <a:fld id="{EED9155A-5036-44B5-A27C-97F620582CD6}" type="slidenum">
              <a:rPr lang="en-US" altLang="ja-JP" smtClean="0"/>
              <a:pPr/>
              <a:t>8</a:t>
            </a:fld>
            <a:endParaRPr lang="en-US" altLang="ja-JP" dirty="0"/>
          </a:p>
        </p:txBody>
      </p:sp>
      <p:sp>
        <p:nvSpPr>
          <p:cNvPr id="4" name="日付プレースホルダー 3">
            <a:extLst>
              <a:ext uri="{FF2B5EF4-FFF2-40B4-BE49-F238E27FC236}">
                <a16:creationId xmlns:a16="http://schemas.microsoft.com/office/drawing/2014/main" id="{93EB8794-8ABB-CD40-9C1C-08AE98D408BF}"/>
              </a:ext>
            </a:extLst>
          </p:cNvPr>
          <p:cNvSpPr>
            <a:spLocks noGrp="1"/>
          </p:cNvSpPr>
          <p:nvPr>
            <p:ph type="dt" sz="half" idx="2"/>
          </p:nvPr>
        </p:nvSpPr>
        <p:spPr/>
        <p:txBody>
          <a:bodyPr/>
          <a:lstStyle/>
          <a:p>
            <a:r>
              <a:rPr lang="en-US" altLang="ja-JP"/>
              <a:t>&lt;October,2020&gt;</a:t>
            </a:r>
            <a:endParaRPr lang="en-US" altLang="ja-JP" dirty="0"/>
          </a:p>
        </p:txBody>
      </p:sp>
      <p:sp>
        <p:nvSpPr>
          <p:cNvPr id="10" name="コンテンツ プレースホルダー 2">
            <a:extLst>
              <a:ext uri="{FF2B5EF4-FFF2-40B4-BE49-F238E27FC236}">
                <a16:creationId xmlns:a16="http://schemas.microsoft.com/office/drawing/2014/main" id="{9BCF9246-A738-B94C-8AB9-4750CD10FEA7}"/>
              </a:ext>
            </a:extLst>
          </p:cNvPr>
          <p:cNvSpPr txBox="1">
            <a:spLocks/>
          </p:cNvSpPr>
          <p:nvPr/>
        </p:nvSpPr>
        <p:spPr>
          <a:xfrm>
            <a:off x="685800" y="1432843"/>
            <a:ext cx="7772400" cy="4857904"/>
          </a:xfrm>
          <a:prstGeom prst="rect">
            <a:avLst/>
          </a:prstGeom>
        </p:spPr>
        <p:txBody>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defRPr>
            </a:lvl2pPr>
            <a:lvl3pPr marL="1085850" indent="-228600" algn="l" rtl="0" eaLnBrk="1" fontAlgn="base" hangingPunct="1">
              <a:spcBef>
                <a:spcPct val="20000"/>
              </a:spcBef>
              <a:spcAft>
                <a:spcPct val="0"/>
              </a:spcAft>
              <a:buChar char="•"/>
              <a:defRPr kumimoji="1" sz="2400">
                <a:solidFill>
                  <a:schemeClr val="tx1"/>
                </a:solidFill>
                <a:latin typeface="+mn-lt"/>
              </a:defRPr>
            </a:lvl3pPr>
            <a:lvl4pPr marL="1428750" indent="-228600" algn="l" rtl="0" eaLnBrk="1" fontAlgn="base" hangingPunct="1">
              <a:spcBef>
                <a:spcPct val="20000"/>
              </a:spcBef>
              <a:spcAft>
                <a:spcPct val="0"/>
              </a:spcAft>
              <a:buChar char="–"/>
              <a:defRPr kumimoji="1" sz="2000">
                <a:solidFill>
                  <a:schemeClr val="tx1"/>
                </a:solidFill>
                <a:latin typeface="+mn-lt"/>
              </a:defRPr>
            </a:lvl4pPr>
            <a:lvl5pPr marL="1771650" indent="-228600" algn="l" rtl="0" eaLnBrk="1" fontAlgn="base" hangingPunct="1">
              <a:spcBef>
                <a:spcPct val="20000"/>
              </a:spcBef>
              <a:spcAft>
                <a:spcPct val="0"/>
              </a:spcAft>
              <a:buChar char="•"/>
              <a:defRPr kumimoji="1" sz="2000">
                <a:solidFill>
                  <a:schemeClr val="tx1"/>
                </a:solidFill>
                <a:latin typeface="+mn-lt"/>
              </a:defRPr>
            </a:lvl5pPr>
            <a:lvl6pPr marL="2228850" indent="-228600" algn="l" rtl="0" eaLnBrk="1" fontAlgn="base" hangingPunct="1">
              <a:spcBef>
                <a:spcPct val="20000"/>
              </a:spcBef>
              <a:spcAft>
                <a:spcPct val="0"/>
              </a:spcAft>
              <a:buChar char="•"/>
              <a:defRPr kumimoji="1" sz="2000">
                <a:solidFill>
                  <a:schemeClr val="tx1"/>
                </a:solidFill>
                <a:latin typeface="+mn-lt"/>
              </a:defRPr>
            </a:lvl6pPr>
            <a:lvl7pPr marL="2686050" indent="-228600" algn="l" rtl="0" eaLnBrk="1" fontAlgn="base" hangingPunct="1">
              <a:spcBef>
                <a:spcPct val="20000"/>
              </a:spcBef>
              <a:spcAft>
                <a:spcPct val="0"/>
              </a:spcAft>
              <a:buChar char="•"/>
              <a:defRPr kumimoji="1" sz="2000">
                <a:solidFill>
                  <a:schemeClr val="tx1"/>
                </a:solidFill>
                <a:latin typeface="+mn-lt"/>
              </a:defRPr>
            </a:lvl7pPr>
            <a:lvl8pPr marL="3143250" indent="-228600" algn="l" rtl="0" eaLnBrk="1" fontAlgn="base" hangingPunct="1">
              <a:spcBef>
                <a:spcPct val="20000"/>
              </a:spcBef>
              <a:spcAft>
                <a:spcPct val="0"/>
              </a:spcAft>
              <a:buChar char="•"/>
              <a:defRPr kumimoji="1" sz="2000">
                <a:solidFill>
                  <a:schemeClr val="tx1"/>
                </a:solidFill>
                <a:latin typeface="+mn-lt"/>
              </a:defRPr>
            </a:lvl8pPr>
            <a:lvl9pPr marL="3600450" indent="-228600" algn="l" rtl="0" eaLnBrk="1" fontAlgn="base" hangingPunct="1">
              <a:spcBef>
                <a:spcPct val="20000"/>
              </a:spcBef>
              <a:spcAft>
                <a:spcPct val="0"/>
              </a:spcAft>
              <a:buChar char="•"/>
              <a:defRPr kumimoji="1" sz="2000">
                <a:solidFill>
                  <a:schemeClr val="tx1"/>
                </a:solidFill>
                <a:latin typeface="+mn-lt"/>
              </a:defRPr>
            </a:lvl9pPr>
          </a:lstStyle>
          <a:p>
            <a:r>
              <a:rPr lang="en-US" altLang="ja-JP" sz="2800" kern="0" dirty="0"/>
              <a:t>Static characteristics of IC</a:t>
            </a:r>
          </a:p>
          <a:p>
            <a:pPr lvl="1"/>
            <a:endParaRPr lang="en-US" altLang="ja-JP" sz="2000" kern="0" dirty="0"/>
          </a:p>
          <a:p>
            <a:endParaRPr lang="ja-JP" altLang="en-US" kern="0"/>
          </a:p>
        </p:txBody>
      </p:sp>
      <p:sp>
        <p:nvSpPr>
          <p:cNvPr id="11" name="Rectangle 2">
            <a:extLst>
              <a:ext uri="{FF2B5EF4-FFF2-40B4-BE49-F238E27FC236}">
                <a16:creationId xmlns:a16="http://schemas.microsoft.com/office/drawing/2014/main" id="{1FEF8BFA-4446-D34C-81B6-ACFA41415F36}"/>
              </a:ext>
            </a:extLst>
          </p:cNvPr>
          <p:cNvSpPr txBox="1">
            <a:spLocks noChangeArrowheads="1"/>
          </p:cNvSpPr>
          <p:nvPr/>
        </p:nvSpPr>
        <p:spPr>
          <a:xfrm>
            <a:off x="685800" y="685800"/>
            <a:ext cx="7772400" cy="654968"/>
          </a:xfrm>
          <a:prstGeom prst="rect">
            <a:avLst/>
          </a:prstGeom>
          <a:ln/>
        </p:spPr>
        <p:txBody>
          <a:bodyPr/>
          <a:lstStyle>
            <a:lvl1pPr algn="ctr" rtl="0" eaLnBrk="1" fontAlgn="base" hangingPunct="1">
              <a:spcBef>
                <a:spcPct val="0"/>
              </a:spcBef>
              <a:spcAft>
                <a:spcPct val="0"/>
              </a:spcAft>
              <a:defRPr kumimoji="1" sz="3600">
                <a:solidFill>
                  <a:schemeClr val="tx2"/>
                </a:solidFill>
                <a:latin typeface="+mj-lt"/>
                <a:ea typeface="+mj-ea"/>
                <a:cs typeface="+mj-cs"/>
              </a:defRPr>
            </a:lvl1pPr>
            <a:lvl2pPr algn="ctr" rtl="0" eaLnBrk="1" fontAlgn="base" hangingPunct="1">
              <a:spcBef>
                <a:spcPct val="0"/>
              </a:spcBef>
              <a:spcAft>
                <a:spcPct val="0"/>
              </a:spcAft>
              <a:defRPr kumimoji="1" sz="3600">
                <a:solidFill>
                  <a:schemeClr val="tx2"/>
                </a:solidFill>
                <a:latin typeface="Times New Roman" pitchFamily="18" charset="0"/>
              </a:defRPr>
            </a:lvl2pPr>
            <a:lvl3pPr algn="ctr" rtl="0" eaLnBrk="1" fontAlgn="base" hangingPunct="1">
              <a:spcBef>
                <a:spcPct val="0"/>
              </a:spcBef>
              <a:spcAft>
                <a:spcPct val="0"/>
              </a:spcAft>
              <a:defRPr kumimoji="1" sz="3600">
                <a:solidFill>
                  <a:schemeClr val="tx2"/>
                </a:solidFill>
                <a:latin typeface="Times New Roman" pitchFamily="18" charset="0"/>
              </a:defRPr>
            </a:lvl3pPr>
            <a:lvl4pPr algn="ctr" rtl="0" eaLnBrk="1" fontAlgn="base" hangingPunct="1">
              <a:spcBef>
                <a:spcPct val="0"/>
              </a:spcBef>
              <a:spcAft>
                <a:spcPct val="0"/>
              </a:spcAft>
              <a:defRPr kumimoji="1" sz="3600">
                <a:solidFill>
                  <a:schemeClr val="tx2"/>
                </a:solidFill>
                <a:latin typeface="Times New Roman" pitchFamily="18" charset="0"/>
              </a:defRPr>
            </a:lvl4pPr>
            <a:lvl5pPr algn="ctr" rtl="0" eaLnBrk="1" fontAlgn="base" hangingPunct="1">
              <a:spcBef>
                <a:spcPct val="0"/>
              </a:spcBef>
              <a:spcAft>
                <a:spcPct val="0"/>
              </a:spcAft>
              <a:defRPr kumimoji="1" sz="3600">
                <a:solidFill>
                  <a:schemeClr val="tx2"/>
                </a:solidFill>
                <a:latin typeface="Times New Roman" pitchFamily="18" charset="0"/>
              </a:defRPr>
            </a:lvl5pPr>
            <a:lvl6pPr marL="457200" algn="ctr" rtl="0" eaLnBrk="1" fontAlgn="base" hangingPunct="1">
              <a:spcBef>
                <a:spcPct val="0"/>
              </a:spcBef>
              <a:spcAft>
                <a:spcPct val="0"/>
              </a:spcAft>
              <a:defRPr kumimoji="1" sz="3600">
                <a:solidFill>
                  <a:schemeClr val="tx2"/>
                </a:solidFill>
                <a:latin typeface="Times New Roman" pitchFamily="18" charset="0"/>
              </a:defRPr>
            </a:lvl6pPr>
            <a:lvl7pPr marL="914400" algn="ctr" rtl="0" eaLnBrk="1" fontAlgn="base" hangingPunct="1">
              <a:spcBef>
                <a:spcPct val="0"/>
              </a:spcBef>
              <a:spcAft>
                <a:spcPct val="0"/>
              </a:spcAft>
              <a:defRPr kumimoji="1" sz="3600">
                <a:solidFill>
                  <a:schemeClr val="tx2"/>
                </a:solidFill>
                <a:latin typeface="Times New Roman" pitchFamily="18" charset="0"/>
              </a:defRPr>
            </a:lvl7pPr>
            <a:lvl8pPr marL="1371600" algn="ctr" rtl="0" eaLnBrk="1" fontAlgn="base" hangingPunct="1">
              <a:spcBef>
                <a:spcPct val="0"/>
              </a:spcBef>
              <a:spcAft>
                <a:spcPct val="0"/>
              </a:spcAft>
              <a:defRPr kumimoji="1" sz="3600">
                <a:solidFill>
                  <a:schemeClr val="tx2"/>
                </a:solidFill>
                <a:latin typeface="Times New Roman" pitchFamily="18" charset="0"/>
              </a:defRPr>
            </a:lvl8pPr>
            <a:lvl9pPr marL="1828800" algn="ctr" rtl="0" eaLnBrk="1" fontAlgn="base" hangingPunct="1">
              <a:spcBef>
                <a:spcPct val="0"/>
              </a:spcBef>
              <a:spcAft>
                <a:spcPct val="0"/>
              </a:spcAft>
              <a:defRPr kumimoji="1" sz="3600">
                <a:solidFill>
                  <a:schemeClr val="tx2"/>
                </a:solidFill>
                <a:latin typeface="Times New Roman" pitchFamily="18" charset="0"/>
              </a:defRPr>
            </a:lvl9pPr>
          </a:lstStyle>
          <a:p>
            <a:r>
              <a:rPr lang="en" altLang="ja-JP" sz="3200" dirty="0">
                <a:latin typeface="+mn-lt"/>
              </a:rPr>
              <a:t>High-speed FSK Transmission Scheme</a:t>
            </a:r>
          </a:p>
        </p:txBody>
      </p:sp>
      <p:sp>
        <p:nvSpPr>
          <p:cNvPr id="5" name="テキスト ボックス 4">
            <a:extLst>
              <a:ext uri="{FF2B5EF4-FFF2-40B4-BE49-F238E27FC236}">
                <a16:creationId xmlns:a16="http://schemas.microsoft.com/office/drawing/2014/main" id="{E82E7470-4A3B-8D43-9A67-439C2443D510}"/>
              </a:ext>
            </a:extLst>
          </p:cNvPr>
          <p:cNvSpPr txBox="1"/>
          <p:nvPr/>
        </p:nvSpPr>
        <p:spPr>
          <a:xfrm>
            <a:off x="7206364" y="1211906"/>
            <a:ext cx="1453218" cy="276999"/>
          </a:xfrm>
          <a:prstGeom prst="rect">
            <a:avLst/>
          </a:prstGeom>
          <a:noFill/>
        </p:spPr>
        <p:txBody>
          <a:bodyPr wrap="none" rtlCol="0">
            <a:spAutoFit/>
          </a:bodyPr>
          <a:lstStyle/>
          <a:p>
            <a:r>
              <a:rPr kumimoji="1" lang="en-US" altLang="ja-JP" dirty="0">
                <a:latin typeface="+mn-lt"/>
              </a:rPr>
              <a:t>Target PER = 10%</a:t>
            </a:r>
            <a:endParaRPr kumimoji="1" lang="ja-JP" altLang="en-US">
              <a:latin typeface="+mn-lt"/>
            </a:endParaRPr>
          </a:p>
        </p:txBody>
      </p:sp>
      <p:pic>
        <p:nvPicPr>
          <p:cNvPr id="12" name="図 11">
            <a:extLst>
              <a:ext uri="{FF2B5EF4-FFF2-40B4-BE49-F238E27FC236}">
                <a16:creationId xmlns:a16="http://schemas.microsoft.com/office/drawing/2014/main" id="{74A8694F-8D0B-C943-8010-A0BB7CA8B7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161" y="1894946"/>
            <a:ext cx="4628650" cy="4401838"/>
          </a:xfrm>
          <a:prstGeom prst="rect">
            <a:avLst/>
          </a:prstGeom>
        </p:spPr>
      </p:pic>
      <p:sp>
        <p:nvSpPr>
          <p:cNvPr id="13" name="角丸四角形 12">
            <a:extLst>
              <a:ext uri="{FF2B5EF4-FFF2-40B4-BE49-F238E27FC236}">
                <a16:creationId xmlns:a16="http://schemas.microsoft.com/office/drawing/2014/main" id="{1E8CBF66-AEAD-7545-BD7B-9E14B3AE7790}"/>
              </a:ext>
            </a:extLst>
          </p:cNvPr>
          <p:cNvSpPr/>
          <p:nvPr/>
        </p:nvSpPr>
        <p:spPr>
          <a:xfrm>
            <a:off x="1331640" y="4437112"/>
            <a:ext cx="2401533" cy="271358"/>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ja-JP" sz="1600" dirty="0">
                <a:solidFill>
                  <a:schemeClr val="tx1"/>
                </a:solidFill>
              </a:rPr>
              <a:t>LNA gain: about 12 dB</a:t>
            </a:r>
          </a:p>
        </p:txBody>
      </p:sp>
      <p:cxnSp>
        <p:nvCxnSpPr>
          <p:cNvPr id="15" name="直線矢印コネクタ 14">
            <a:extLst>
              <a:ext uri="{FF2B5EF4-FFF2-40B4-BE49-F238E27FC236}">
                <a16:creationId xmlns:a16="http://schemas.microsoft.com/office/drawing/2014/main" id="{ED2B654D-5DD1-BA40-A56A-2100762127B3}"/>
              </a:ext>
            </a:extLst>
          </p:cNvPr>
          <p:cNvCxnSpPr>
            <a:cxnSpLocks/>
          </p:cNvCxnSpPr>
          <p:nvPr/>
        </p:nvCxnSpPr>
        <p:spPr>
          <a:xfrm>
            <a:off x="2843808" y="4708470"/>
            <a:ext cx="232654" cy="312815"/>
          </a:xfrm>
          <a:prstGeom prst="straightConnector1">
            <a:avLst/>
          </a:prstGeom>
          <a:ln>
            <a:tailEnd type="triangle"/>
          </a:ln>
        </p:spPr>
        <p:style>
          <a:lnRef idx="2">
            <a:schemeClr val="accent2"/>
          </a:lnRef>
          <a:fillRef idx="1">
            <a:schemeClr val="lt1"/>
          </a:fillRef>
          <a:effectRef idx="0">
            <a:schemeClr val="accent2"/>
          </a:effectRef>
          <a:fontRef idx="minor">
            <a:schemeClr val="dk1"/>
          </a:fontRef>
        </p:style>
      </p:cxnSp>
      <p:graphicFrame>
        <p:nvGraphicFramePr>
          <p:cNvPr id="17" name="表 16">
            <a:extLst>
              <a:ext uri="{FF2B5EF4-FFF2-40B4-BE49-F238E27FC236}">
                <a16:creationId xmlns:a16="http://schemas.microsoft.com/office/drawing/2014/main" id="{2A1034C7-E2CF-3243-80CD-9634FF9DD5DD}"/>
              </a:ext>
            </a:extLst>
          </p:cNvPr>
          <p:cNvGraphicFramePr>
            <a:graphicFrameLocks noGrp="1"/>
          </p:cNvGraphicFramePr>
          <p:nvPr>
            <p:extLst>
              <p:ext uri="{D42A27DB-BD31-4B8C-83A1-F6EECF244321}">
                <p14:modId xmlns:p14="http://schemas.microsoft.com/office/powerpoint/2010/main" val="2779171464"/>
              </p:ext>
            </p:extLst>
          </p:nvPr>
        </p:nvGraphicFramePr>
        <p:xfrm>
          <a:off x="5590549" y="1556348"/>
          <a:ext cx="2629534" cy="1630680"/>
        </p:xfrm>
        <a:graphic>
          <a:graphicData uri="http://schemas.openxmlformats.org/drawingml/2006/table">
            <a:tbl>
              <a:tblPr firstRow="1" bandRow="1">
                <a:tableStyleId>{21E4AEA4-8DFA-4A89-87EB-49C32662AFE0}</a:tableStyleId>
              </a:tblPr>
              <a:tblGrid>
                <a:gridCol w="1098867">
                  <a:extLst>
                    <a:ext uri="{9D8B030D-6E8A-4147-A177-3AD203B41FA5}">
                      <a16:colId xmlns:a16="http://schemas.microsoft.com/office/drawing/2014/main" val="2146329619"/>
                    </a:ext>
                  </a:extLst>
                </a:gridCol>
                <a:gridCol w="1530667">
                  <a:extLst>
                    <a:ext uri="{9D8B030D-6E8A-4147-A177-3AD203B41FA5}">
                      <a16:colId xmlns:a16="http://schemas.microsoft.com/office/drawing/2014/main" val="3208501009"/>
                    </a:ext>
                  </a:extLst>
                </a:gridCol>
              </a:tblGrid>
              <a:tr h="370840">
                <a:tc>
                  <a:txBody>
                    <a:bodyPr/>
                    <a:lstStyle/>
                    <a:p>
                      <a:pPr algn="ctr"/>
                      <a:r>
                        <a:rPr kumimoji="1" lang="en-US" altLang="ja-JP" sz="1400" dirty="0"/>
                        <a:t>Data Rate </a:t>
                      </a:r>
                    </a:p>
                    <a:p>
                      <a:pPr algn="ctr"/>
                      <a:r>
                        <a:rPr kumimoji="1" lang="en-US" altLang="ja-JP" sz="1400" dirty="0"/>
                        <a:t>(kbps)</a:t>
                      </a:r>
                      <a:endParaRPr kumimoji="1" lang="ja-JP" altLang="en-US" sz="1400"/>
                    </a:p>
                  </a:txBody>
                  <a:tcPr anchor="ctr"/>
                </a:tc>
                <a:tc>
                  <a:txBody>
                    <a:bodyPr/>
                    <a:lstStyle/>
                    <a:p>
                      <a:pPr algn="ctr"/>
                      <a:r>
                        <a:rPr kumimoji="1" lang="en-US" altLang="ja-JP" sz="1400" dirty="0"/>
                        <a:t>Required Input </a:t>
                      </a:r>
                    </a:p>
                    <a:p>
                      <a:pPr algn="ctr"/>
                      <a:r>
                        <a:rPr kumimoji="1" lang="en-US" altLang="ja-JP" sz="1400" dirty="0"/>
                        <a:t>Power (dBm)</a:t>
                      </a:r>
                      <a:endParaRPr kumimoji="1" lang="ja-JP" altLang="en-US" sz="1400"/>
                    </a:p>
                  </a:txBody>
                  <a:tcPr anchor="ctr"/>
                </a:tc>
                <a:extLst>
                  <a:ext uri="{0D108BD9-81ED-4DB2-BD59-A6C34878D82A}">
                    <a16:rowId xmlns:a16="http://schemas.microsoft.com/office/drawing/2014/main" val="3619480699"/>
                  </a:ext>
                </a:extLst>
              </a:tr>
              <a:tr h="370840">
                <a:tc>
                  <a:txBody>
                    <a:bodyPr/>
                    <a:lstStyle/>
                    <a:p>
                      <a:pPr algn="ctr"/>
                      <a:r>
                        <a:rPr kumimoji="1" lang="en-US" altLang="ja-JP" sz="1400" dirty="0"/>
                        <a:t>100</a:t>
                      </a:r>
                      <a:endParaRPr kumimoji="1" lang="ja-JP" altLang="en-US" sz="1400"/>
                    </a:p>
                  </a:txBody>
                  <a:tcPr anchor="ctr"/>
                </a:tc>
                <a:tc>
                  <a:txBody>
                    <a:bodyPr/>
                    <a:lstStyle/>
                    <a:p>
                      <a:pPr algn="ctr"/>
                      <a:r>
                        <a:rPr kumimoji="1" lang="en-US" altLang="ja-JP" sz="1400" dirty="0"/>
                        <a:t>–105.6</a:t>
                      </a:r>
                      <a:endParaRPr kumimoji="1" lang="ja-JP" altLang="en-US" sz="1400"/>
                    </a:p>
                  </a:txBody>
                  <a:tcPr anchor="ctr"/>
                </a:tc>
                <a:extLst>
                  <a:ext uri="{0D108BD9-81ED-4DB2-BD59-A6C34878D82A}">
                    <a16:rowId xmlns:a16="http://schemas.microsoft.com/office/drawing/2014/main" val="506727478"/>
                  </a:ext>
                </a:extLst>
              </a:tr>
              <a:tr h="370840">
                <a:tc>
                  <a:txBody>
                    <a:bodyPr/>
                    <a:lstStyle/>
                    <a:p>
                      <a:pPr algn="ctr"/>
                      <a:r>
                        <a:rPr kumimoji="1" lang="en-US" altLang="ja-JP" sz="1400" dirty="0"/>
                        <a:t>300</a:t>
                      </a:r>
                      <a:endParaRPr kumimoji="1" lang="ja-JP" altLang="en-US" sz="1400"/>
                    </a:p>
                  </a:txBody>
                  <a:tcPr anchor="ctr"/>
                </a:tc>
                <a:tc>
                  <a:txBody>
                    <a:bodyPr/>
                    <a:lstStyle/>
                    <a:p>
                      <a:pPr algn="ctr"/>
                      <a:r>
                        <a:rPr kumimoji="1" lang="en-US" altLang="ja-JP" sz="1400" dirty="0"/>
                        <a:t>–99.7</a:t>
                      </a:r>
                      <a:endParaRPr kumimoji="1" lang="ja-JP" altLang="en-US" sz="1400"/>
                    </a:p>
                  </a:txBody>
                  <a:tcPr anchor="ctr"/>
                </a:tc>
                <a:extLst>
                  <a:ext uri="{0D108BD9-81ED-4DB2-BD59-A6C34878D82A}">
                    <a16:rowId xmlns:a16="http://schemas.microsoft.com/office/drawing/2014/main" val="1208941146"/>
                  </a:ext>
                </a:extLst>
              </a:tr>
              <a:tr h="370840">
                <a:tc>
                  <a:txBody>
                    <a:bodyPr/>
                    <a:lstStyle/>
                    <a:p>
                      <a:pPr algn="ctr"/>
                      <a:r>
                        <a:rPr kumimoji="1" lang="en-US" altLang="ja-JP" sz="1400" dirty="0"/>
                        <a:t>600</a:t>
                      </a:r>
                      <a:endParaRPr kumimoji="1" lang="ja-JP" altLang="en-US" sz="1400"/>
                    </a:p>
                  </a:txBody>
                  <a:tcPr anchor="ctr"/>
                </a:tc>
                <a:tc>
                  <a:txBody>
                    <a:bodyPr/>
                    <a:lstStyle/>
                    <a:p>
                      <a:pPr algn="ctr"/>
                      <a:r>
                        <a:rPr kumimoji="1" lang="en-US" altLang="ja-JP" sz="1400" dirty="0"/>
                        <a:t>–98.6</a:t>
                      </a:r>
                      <a:endParaRPr kumimoji="1" lang="ja-JP" altLang="en-US" sz="1400"/>
                    </a:p>
                  </a:txBody>
                  <a:tcPr anchor="ctr"/>
                </a:tc>
                <a:extLst>
                  <a:ext uri="{0D108BD9-81ED-4DB2-BD59-A6C34878D82A}">
                    <a16:rowId xmlns:a16="http://schemas.microsoft.com/office/drawing/2014/main" val="793863897"/>
                  </a:ext>
                </a:extLst>
              </a:tr>
            </a:tbl>
          </a:graphicData>
        </a:graphic>
      </p:graphicFrame>
      <p:sp>
        <p:nvSpPr>
          <p:cNvPr id="18" name="右カーブ矢印 17">
            <a:extLst>
              <a:ext uri="{FF2B5EF4-FFF2-40B4-BE49-F238E27FC236}">
                <a16:creationId xmlns:a16="http://schemas.microsoft.com/office/drawing/2014/main" id="{88503AAC-E60A-3349-B5EB-61ADECD1E7FE}"/>
              </a:ext>
            </a:extLst>
          </p:cNvPr>
          <p:cNvSpPr/>
          <p:nvPr/>
        </p:nvSpPr>
        <p:spPr>
          <a:xfrm rot="188863" flipH="1">
            <a:off x="8252148" y="2188122"/>
            <a:ext cx="346056" cy="815340"/>
          </a:xfrm>
          <a:prstGeom prst="curved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sp>
        <p:nvSpPr>
          <p:cNvPr id="19" name="テキスト ボックス 18">
            <a:extLst>
              <a:ext uri="{FF2B5EF4-FFF2-40B4-BE49-F238E27FC236}">
                <a16:creationId xmlns:a16="http://schemas.microsoft.com/office/drawing/2014/main" id="{D0BAFC90-3530-774F-B8CE-7FBBAD7FC45B}"/>
              </a:ext>
            </a:extLst>
          </p:cNvPr>
          <p:cNvSpPr txBox="1"/>
          <p:nvPr/>
        </p:nvSpPr>
        <p:spPr>
          <a:xfrm>
            <a:off x="8225306" y="2420888"/>
            <a:ext cx="702436" cy="307777"/>
          </a:xfrm>
          <a:prstGeom prst="rect">
            <a:avLst/>
          </a:prstGeom>
          <a:solidFill>
            <a:schemeClr val="bg1"/>
          </a:solidFill>
        </p:spPr>
        <p:txBody>
          <a:bodyPr wrap="none" rtlCol="0">
            <a:spAutoFit/>
          </a:bodyPr>
          <a:lstStyle/>
          <a:p>
            <a:r>
              <a:rPr kumimoji="1" lang="en-US" altLang="ja-JP" sz="1400" dirty="0">
                <a:latin typeface="+mn-lt"/>
              </a:rPr>
              <a:t>7.0 dB</a:t>
            </a:r>
            <a:endParaRPr kumimoji="1" lang="ja-JP" altLang="en-US" sz="1400">
              <a:latin typeface="+mn-lt"/>
            </a:endParaRPr>
          </a:p>
        </p:txBody>
      </p:sp>
      <p:sp>
        <p:nvSpPr>
          <p:cNvPr id="20" name="コンテンツ プレースホルダー 3">
            <a:extLst>
              <a:ext uri="{FF2B5EF4-FFF2-40B4-BE49-F238E27FC236}">
                <a16:creationId xmlns:a16="http://schemas.microsoft.com/office/drawing/2014/main" id="{7084ED2E-3347-D246-A885-CF8A4FB3423A}"/>
              </a:ext>
            </a:extLst>
          </p:cNvPr>
          <p:cNvSpPr txBox="1">
            <a:spLocks/>
          </p:cNvSpPr>
          <p:nvPr/>
        </p:nvSpPr>
        <p:spPr>
          <a:xfrm>
            <a:off x="5214277" y="3367686"/>
            <a:ext cx="3937786" cy="290916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70C0"/>
              </a:buClr>
              <a:buFont typeface="Wingdings" charset="2"/>
              <a:buChar char="n"/>
              <a:defRPr kumimoji="1" sz="2800" kern="1200">
                <a:solidFill>
                  <a:schemeClr val="tx1"/>
                </a:solidFill>
                <a:latin typeface="Hiragino Sans W3" charset="-128"/>
                <a:ea typeface="Hiragino Sans W3" charset="-128"/>
                <a:cs typeface="Hiragino Sans W3" charset="-128"/>
              </a:defRPr>
            </a:lvl1pPr>
            <a:lvl2pPr marL="742950" indent="-285750" algn="l" defTabSz="914400" rtl="0" eaLnBrk="1" latinLnBrk="0" hangingPunct="1">
              <a:spcBef>
                <a:spcPct val="20000"/>
              </a:spcBef>
              <a:buClr>
                <a:srgbClr val="0070C0"/>
              </a:buClr>
              <a:buSzPct val="80000"/>
              <a:buFont typeface="Wingdings" charset="2"/>
              <a:buChar char="u"/>
              <a:defRPr kumimoji="1" sz="2400" kern="1200">
                <a:solidFill>
                  <a:schemeClr val="tx1"/>
                </a:solidFill>
                <a:latin typeface="Hiragino Sans W3" charset="-128"/>
                <a:ea typeface="Hiragino Sans W3" charset="-128"/>
                <a:cs typeface="Hiragino Sans W3" charset="-128"/>
              </a:defRPr>
            </a:lvl2pPr>
            <a:lvl3pPr marL="1143000" indent="-228600" algn="l" defTabSz="914400" rtl="0" eaLnBrk="1" latinLnBrk="0" hangingPunct="1">
              <a:spcBef>
                <a:spcPct val="20000"/>
              </a:spcBef>
              <a:buFontTx/>
              <a:buBlip>
                <a:blip r:embed="rId3"/>
              </a:buBlip>
              <a:defRPr kumimoji="1" sz="2000" kern="1200">
                <a:solidFill>
                  <a:schemeClr val="tx1"/>
                </a:solidFill>
                <a:latin typeface="Hiragino Sans W3" charset="-128"/>
                <a:ea typeface="Hiragino Sans W3" charset="-128"/>
                <a:cs typeface="Hiragino Sans W3" charset="-128"/>
              </a:defRPr>
            </a:lvl3pPr>
            <a:lvl4pPr marL="1600200" indent="-228600" algn="l" defTabSz="914400" rtl="0" eaLnBrk="1" latinLnBrk="0" hangingPunct="1">
              <a:spcBef>
                <a:spcPct val="20000"/>
              </a:spcBef>
              <a:buClr>
                <a:srgbClr val="0070C0"/>
              </a:buClr>
              <a:buSzPct val="80000"/>
              <a:buFont typeface="Wingdings" charset="2"/>
              <a:buChar char="l"/>
              <a:defRPr kumimoji="1" sz="2000" kern="1200">
                <a:solidFill>
                  <a:schemeClr val="tx1"/>
                </a:solidFill>
                <a:latin typeface="Hiragino Sans W3" charset="-128"/>
                <a:ea typeface="Hiragino Sans W3" charset="-128"/>
                <a:cs typeface="Hiragino Sans W3" charset="-128"/>
              </a:defRPr>
            </a:lvl4pPr>
            <a:lvl5pPr marL="2057400" indent="-228600" algn="l" defTabSz="914400" rtl="0" eaLnBrk="1" latinLnBrk="0" hangingPunct="1">
              <a:spcBef>
                <a:spcPct val="20000"/>
              </a:spcBef>
              <a:buClr>
                <a:srgbClr val="0070C0"/>
              </a:buClr>
              <a:buFont typeface="Arial" pitchFamily="34" charset="0"/>
              <a:buChar char="»"/>
              <a:defRPr kumimoji="1" sz="2000" kern="1200">
                <a:solidFill>
                  <a:schemeClr val="tx1"/>
                </a:solidFill>
                <a:latin typeface="Hiragino Sans W3" charset="-128"/>
                <a:ea typeface="Hiragino Sans W3" charset="-128"/>
                <a:cs typeface="Hiragino Sans W3" charset="-128"/>
              </a:defRPr>
            </a:lvl5pPr>
            <a:lvl6pPr marL="2514600" indent="-228600" algn="l" defTabSz="914400" rtl="0" eaLnBrk="1" latinLnBrk="0" hangingPunct="1">
              <a:spcBef>
                <a:spcPct val="20000"/>
              </a:spcBef>
              <a:buClr>
                <a:srgbClr val="0070C0"/>
              </a:buClr>
              <a:buFont typeface="Arial" pitchFamily="34" charset="0"/>
              <a:buChar char="•"/>
              <a:defRPr kumimoji="1" sz="2000" kern="1200">
                <a:solidFill>
                  <a:schemeClr val="tx1"/>
                </a:solidFill>
                <a:latin typeface="Hiragino Sans W3" charset="-128"/>
                <a:ea typeface="Hiragino Sans W3" charset="-128"/>
                <a:cs typeface="Hiragino Sans W3" charset="-128"/>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endParaRPr lang="en-US" altLang="ja-JP" sz="1600" dirty="0">
              <a:latin typeface="+mn-lt"/>
            </a:endParaRPr>
          </a:p>
        </p:txBody>
      </p:sp>
      <p:sp>
        <p:nvSpPr>
          <p:cNvPr id="21" name="角丸四角形 20">
            <a:extLst>
              <a:ext uri="{FF2B5EF4-FFF2-40B4-BE49-F238E27FC236}">
                <a16:creationId xmlns:a16="http://schemas.microsoft.com/office/drawing/2014/main" id="{4CB3A55B-2991-AE48-9CED-1270114E13FA}"/>
              </a:ext>
            </a:extLst>
          </p:cNvPr>
          <p:cNvSpPr/>
          <p:nvPr/>
        </p:nvSpPr>
        <p:spPr>
          <a:xfrm>
            <a:off x="5423204" y="4014371"/>
            <a:ext cx="3437761" cy="59694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ja-JP" sz="1600" dirty="0">
                <a:solidFill>
                  <a:schemeClr val="tx1"/>
                </a:solidFill>
              </a:rPr>
              <a:t>Feasibility of proposed high-speed FSK scheme</a:t>
            </a:r>
          </a:p>
        </p:txBody>
      </p:sp>
      <p:sp>
        <p:nvSpPr>
          <p:cNvPr id="22" name="角丸四角形 21">
            <a:extLst>
              <a:ext uri="{FF2B5EF4-FFF2-40B4-BE49-F238E27FC236}">
                <a16:creationId xmlns:a16="http://schemas.microsoft.com/office/drawing/2014/main" id="{0E245AF8-C4B4-8B4D-BCA1-59558CD2FF72}"/>
              </a:ext>
            </a:extLst>
          </p:cNvPr>
          <p:cNvSpPr/>
          <p:nvPr/>
        </p:nvSpPr>
        <p:spPr>
          <a:xfrm>
            <a:off x="5423203" y="5784388"/>
            <a:ext cx="3437761" cy="59694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ja-JP" sz="1600" dirty="0">
                <a:solidFill>
                  <a:schemeClr val="tx1"/>
                </a:solidFill>
              </a:rPr>
              <a:t>Possibility of using FEC to improve transmission quality</a:t>
            </a:r>
          </a:p>
        </p:txBody>
      </p:sp>
      <p:sp>
        <p:nvSpPr>
          <p:cNvPr id="23" name="コンテンツ プレースホルダー 2">
            <a:extLst>
              <a:ext uri="{FF2B5EF4-FFF2-40B4-BE49-F238E27FC236}">
                <a16:creationId xmlns:a16="http://schemas.microsoft.com/office/drawing/2014/main" id="{1066ECD7-FFD2-A949-9E28-19342B9D8881}"/>
              </a:ext>
            </a:extLst>
          </p:cNvPr>
          <p:cNvSpPr txBox="1">
            <a:spLocks/>
          </p:cNvSpPr>
          <p:nvPr/>
        </p:nvSpPr>
        <p:spPr>
          <a:xfrm>
            <a:off x="4724400" y="3216039"/>
            <a:ext cx="4427663" cy="3181546"/>
          </a:xfrm>
          <a:prstGeom prst="rect">
            <a:avLst/>
          </a:prstGeom>
        </p:spPr>
        <p:txBody>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defRPr>
            </a:lvl2pPr>
            <a:lvl3pPr marL="1085850" indent="-228600" algn="l" rtl="0" eaLnBrk="1" fontAlgn="base" hangingPunct="1">
              <a:spcBef>
                <a:spcPct val="20000"/>
              </a:spcBef>
              <a:spcAft>
                <a:spcPct val="0"/>
              </a:spcAft>
              <a:buChar char="•"/>
              <a:defRPr kumimoji="1" sz="2400">
                <a:solidFill>
                  <a:schemeClr val="tx1"/>
                </a:solidFill>
                <a:latin typeface="+mn-lt"/>
              </a:defRPr>
            </a:lvl3pPr>
            <a:lvl4pPr marL="1428750" indent="-228600" algn="l" rtl="0" eaLnBrk="1" fontAlgn="base" hangingPunct="1">
              <a:spcBef>
                <a:spcPct val="20000"/>
              </a:spcBef>
              <a:spcAft>
                <a:spcPct val="0"/>
              </a:spcAft>
              <a:buChar char="–"/>
              <a:defRPr kumimoji="1" sz="2000">
                <a:solidFill>
                  <a:schemeClr val="tx1"/>
                </a:solidFill>
                <a:latin typeface="+mn-lt"/>
              </a:defRPr>
            </a:lvl4pPr>
            <a:lvl5pPr marL="1771650" indent="-228600" algn="l" rtl="0" eaLnBrk="1" fontAlgn="base" hangingPunct="1">
              <a:spcBef>
                <a:spcPct val="20000"/>
              </a:spcBef>
              <a:spcAft>
                <a:spcPct val="0"/>
              </a:spcAft>
              <a:buChar char="•"/>
              <a:defRPr kumimoji="1" sz="2000">
                <a:solidFill>
                  <a:schemeClr val="tx1"/>
                </a:solidFill>
                <a:latin typeface="+mn-lt"/>
              </a:defRPr>
            </a:lvl5pPr>
            <a:lvl6pPr marL="2228850" indent="-228600" algn="l" rtl="0" eaLnBrk="1" fontAlgn="base" hangingPunct="1">
              <a:spcBef>
                <a:spcPct val="20000"/>
              </a:spcBef>
              <a:spcAft>
                <a:spcPct val="0"/>
              </a:spcAft>
              <a:buChar char="•"/>
              <a:defRPr kumimoji="1" sz="2000">
                <a:solidFill>
                  <a:schemeClr val="tx1"/>
                </a:solidFill>
                <a:latin typeface="+mn-lt"/>
              </a:defRPr>
            </a:lvl6pPr>
            <a:lvl7pPr marL="2686050" indent="-228600" algn="l" rtl="0" eaLnBrk="1" fontAlgn="base" hangingPunct="1">
              <a:spcBef>
                <a:spcPct val="20000"/>
              </a:spcBef>
              <a:spcAft>
                <a:spcPct val="0"/>
              </a:spcAft>
              <a:buChar char="•"/>
              <a:defRPr kumimoji="1" sz="2000">
                <a:solidFill>
                  <a:schemeClr val="tx1"/>
                </a:solidFill>
                <a:latin typeface="+mn-lt"/>
              </a:defRPr>
            </a:lvl7pPr>
            <a:lvl8pPr marL="3143250" indent="-228600" algn="l" rtl="0" eaLnBrk="1" fontAlgn="base" hangingPunct="1">
              <a:spcBef>
                <a:spcPct val="20000"/>
              </a:spcBef>
              <a:spcAft>
                <a:spcPct val="0"/>
              </a:spcAft>
              <a:buChar char="•"/>
              <a:defRPr kumimoji="1" sz="2000">
                <a:solidFill>
                  <a:schemeClr val="tx1"/>
                </a:solidFill>
                <a:latin typeface="+mn-lt"/>
              </a:defRPr>
            </a:lvl8pPr>
            <a:lvl9pPr marL="3600450" indent="-228600" algn="l" rtl="0" eaLnBrk="1" fontAlgn="base" hangingPunct="1">
              <a:spcBef>
                <a:spcPct val="20000"/>
              </a:spcBef>
              <a:spcAft>
                <a:spcPct val="0"/>
              </a:spcAft>
              <a:buChar char="•"/>
              <a:defRPr kumimoji="1" sz="2000">
                <a:solidFill>
                  <a:schemeClr val="tx1"/>
                </a:solidFill>
                <a:latin typeface="+mn-lt"/>
              </a:defRPr>
            </a:lvl9pPr>
          </a:lstStyle>
          <a:p>
            <a:pPr lvl="1"/>
            <a:r>
              <a:rPr lang="en-US" altLang="ja-JP" sz="2000" dirty="0"/>
              <a:t>600 kbps achieved with a deterioration of </a:t>
            </a:r>
            <a:r>
              <a:rPr lang="en-US" altLang="ja-JP" sz="2000" b="1" u="sng" dirty="0"/>
              <a:t>7.0 dB</a:t>
            </a:r>
          </a:p>
          <a:p>
            <a:pPr marL="0" indent="0">
              <a:buNone/>
            </a:pPr>
            <a:endParaRPr lang="en-US" altLang="ja-JP" sz="2400" dirty="0"/>
          </a:p>
          <a:p>
            <a:endParaRPr lang="en-US" altLang="ja-JP" sz="2400" dirty="0"/>
          </a:p>
          <a:p>
            <a:pPr lvl="1"/>
            <a:r>
              <a:rPr lang="en-US" altLang="ja-JP" sz="2000" dirty="0"/>
              <a:t>FEC improvement: </a:t>
            </a:r>
            <a:r>
              <a:rPr lang="en-US" altLang="ja-JP" sz="2000" b="1" u="sng" dirty="0"/>
              <a:t>2.4 dB</a:t>
            </a:r>
          </a:p>
          <a:p>
            <a:pPr lvl="1"/>
            <a:r>
              <a:rPr lang="en-US" altLang="ja-JP" sz="2000" dirty="0"/>
              <a:t>600 kbps w/ FEC is better than 300 kbps w/o FEC</a:t>
            </a:r>
          </a:p>
          <a:p>
            <a:endParaRPr lang="ja-JP" altLang="en-US" sz="2800" kern="0"/>
          </a:p>
        </p:txBody>
      </p:sp>
      <p:sp>
        <p:nvSpPr>
          <p:cNvPr id="24" name="フッター プレースホルダー 2">
            <a:extLst>
              <a:ext uri="{FF2B5EF4-FFF2-40B4-BE49-F238E27FC236}">
                <a16:creationId xmlns:a16="http://schemas.microsoft.com/office/drawing/2014/main" id="{DBC8EBC8-1D34-664C-B37C-31CD20AB1443}"/>
              </a:ext>
            </a:extLst>
          </p:cNvPr>
          <p:cNvSpPr>
            <a:spLocks noGrp="1"/>
          </p:cNvSpPr>
          <p:nvPr>
            <p:ph type="ftr" sz="quarter" idx="11"/>
          </p:nvPr>
        </p:nvSpPr>
        <p:spPr>
          <a:xfrm>
            <a:off x="4860032" y="6475412"/>
            <a:ext cx="3750568" cy="184666"/>
          </a:xfrm>
        </p:spPr>
        <p:txBody>
          <a:bodyPr/>
          <a:lstStyle>
            <a:lvl1pPr>
              <a:defRPr/>
            </a:lvl1pPr>
          </a:lstStyle>
          <a:p>
            <a:r>
              <a:rPr lang="en-US" altLang="ja-JP" dirty="0"/>
              <a:t>Hiroshi Harada, Ryota Okumura (Kyoto University)</a:t>
            </a:r>
          </a:p>
        </p:txBody>
      </p:sp>
    </p:spTree>
    <p:extLst>
      <p:ext uri="{BB962C8B-B14F-4D97-AF65-F5344CB8AC3E}">
        <p14:creationId xmlns:p14="http://schemas.microsoft.com/office/powerpoint/2010/main" val="31722956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E69B437B-013B-FD4D-ABE7-8944035FB787}"/>
              </a:ext>
            </a:extLst>
          </p:cNvPr>
          <p:cNvSpPr>
            <a:spLocks noGrp="1"/>
          </p:cNvSpPr>
          <p:nvPr>
            <p:ph type="sldNum" sz="quarter" idx="12"/>
          </p:nvPr>
        </p:nvSpPr>
        <p:spPr/>
        <p:txBody>
          <a:bodyPr/>
          <a:lstStyle/>
          <a:p>
            <a:r>
              <a:rPr lang="en-US" altLang="ja-JP"/>
              <a:t>Slide </a:t>
            </a:r>
            <a:fld id="{EED9155A-5036-44B5-A27C-97F620582CD6}" type="slidenum">
              <a:rPr lang="en-US" altLang="ja-JP" smtClean="0"/>
              <a:pPr/>
              <a:t>9</a:t>
            </a:fld>
            <a:endParaRPr lang="en-US" altLang="ja-JP" dirty="0"/>
          </a:p>
        </p:txBody>
      </p:sp>
      <p:sp>
        <p:nvSpPr>
          <p:cNvPr id="4" name="日付プレースホルダー 3">
            <a:extLst>
              <a:ext uri="{FF2B5EF4-FFF2-40B4-BE49-F238E27FC236}">
                <a16:creationId xmlns:a16="http://schemas.microsoft.com/office/drawing/2014/main" id="{93EB8794-8ABB-CD40-9C1C-08AE98D408BF}"/>
              </a:ext>
            </a:extLst>
          </p:cNvPr>
          <p:cNvSpPr>
            <a:spLocks noGrp="1"/>
          </p:cNvSpPr>
          <p:nvPr>
            <p:ph type="dt" sz="half" idx="2"/>
          </p:nvPr>
        </p:nvSpPr>
        <p:spPr/>
        <p:txBody>
          <a:bodyPr/>
          <a:lstStyle/>
          <a:p>
            <a:r>
              <a:rPr lang="en-US" altLang="ja-JP"/>
              <a:t>&lt;October,2020&gt;</a:t>
            </a:r>
            <a:endParaRPr lang="en-US" altLang="ja-JP" dirty="0"/>
          </a:p>
        </p:txBody>
      </p:sp>
      <p:sp>
        <p:nvSpPr>
          <p:cNvPr id="10" name="コンテンツ プレースホルダー 2">
            <a:extLst>
              <a:ext uri="{FF2B5EF4-FFF2-40B4-BE49-F238E27FC236}">
                <a16:creationId xmlns:a16="http://schemas.microsoft.com/office/drawing/2014/main" id="{9BCF9246-A738-B94C-8AB9-4750CD10FEA7}"/>
              </a:ext>
            </a:extLst>
          </p:cNvPr>
          <p:cNvSpPr txBox="1">
            <a:spLocks/>
          </p:cNvSpPr>
          <p:nvPr/>
        </p:nvSpPr>
        <p:spPr>
          <a:xfrm>
            <a:off x="685800" y="1432843"/>
            <a:ext cx="7772400" cy="4857904"/>
          </a:xfrm>
          <a:prstGeom prst="rect">
            <a:avLst/>
          </a:prstGeom>
        </p:spPr>
        <p:txBody>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defRPr>
            </a:lvl2pPr>
            <a:lvl3pPr marL="1085850" indent="-228600" algn="l" rtl="0" eaLnBrk="1" fontAlgn="base" hangingPunct="1">
              <a:spcBef>
                <a:spcPct val="20000"/>
              </a:spcBef>
              <a:spcAft>
                <a:spcPct val="0"/>
              </a:spcAft>
              <a:buChar char="•"/>
              <a:defRPr kumimoji="1" sz="2400">
                <a:solidFill>
                  <a:schemeClr val="tx1"/>
                </a:solidFill>
                <a:latin typeface="+mn-lt"/>
              </a:defRPr>
            </a:lvl3pPr>
            <a:lvl4pPr marL="1428750" indent="-228600" algn="l" rtl="0" eaLnBrk="1" fontAlgn="base" hangingPunct="1">
              <a:spcBef>
                <a:spcPct val="20000"/>
              </a:spcBef>
              <a:spcAft>
                <a:spcPct val="0"/>
              </a:spcAft>
              <a:buChar char="–"/>
              <a:defRPr kumimoji="1" sz="2000">
                <a:solidFill>
                  <a:schemeClr val="tx1"/>
                </a:solidFill>
                <a:latin typeface="+mn-lt"/>
              </a:defRPr>
            </a:lvl4pPr>
            <a:lvl5pPr marL="1771650" indent="-228600" algn="l" rtl="0" eaLnBrk="1" fontAlgn="base" hangingPunct="1">
              <a:spcBef>
                <a:spcPct val="20000"/>
              </a:spcBef>
              <a:spcAft>
                <a:spcPct val="0"/>
              </a:spcAft>
              <a:buChar char="•"/>
              <a:defRPr kumimoji="1" sz="2000">
                <a:solidFill>
                  <a:schemeClr val="tx1"/>
                </a:solidFill>
                <a:latin typeface="+mn-lt"/>
              </a:defRPr>
            </a:lvl5pPr>
            <a:lvl6pPr marL="2228850" indent="-228600" algn="l" rtl="0" eaLnBrk="1" fontAlgn="base" hangingPunct="1">
              <a:spcBef>
                <a:spcPct val="20000"/>
              </a:spcBef>
              <a:spcAft>
                <a:spcPct val="0"/>
              </a:spcAft>
              <a:buChar char="•"/>
              <a:defRPr kumimoji="1" sz="2000">
                <a:solidFill>
                  <a:schemeClr val="tx1"/>
                </a:solidFill>
                <a:latin typeface="+mn-lt"/>
              </a:defRPr>
            </a:lvl6pPr>
            <a:lvl7pPr marL="2686050" indent="-228600" algn="l" rtl="0" eaLnBrk="1" fontAlgn="base" hangingPunct="1">
              <a:spcBef>
                <a:spcPct val="20000"/>
              </a:spcBef>
              <a:spcAft>
                <a:spcPct val="0"/>
              </a:spcAft>
              <a:buChar char="•"/>
              <a:defRPr kumimoji="1" sz="2000">
                <a:solidFill>
                  <a:schemeClr val="tx1"/>
                </a:solidFill>
                <a:latin typeface="+mn-lt"/>
              </a:defRPr>
            </a:lvl7pPr>
            <a:lvl8pPr marL="3143250" indent="-228600" algn="l" rtl="0" eaLnBrk="1" fontAlgn="base" hangingPunct="1">
              <a:spcBef>
                <a:spcPct val="20000"/>
              </a:spcBef>
              <a:spcAft>
                <a:spcPct val="0"/>
              </a:spcAft>
              <a:buChar char="•"/>
              <a:defRPr kumimoji="1" sz="2000">
                <a:solidFill>
                  <a:schemeClr val="tx1"/>
                </a:solidFill>
                <a:latin typeface="+mn-lt"/>
              </a:defRPr>
            </a:lvl8pPr>
            <a:lvl9pPr marL="3600450" indent="-228600" algn="l" rtl="0" eaLnBrk="1" fontAlgn="base" hangingPunct="1">
              <a:spcBef>
                <a:spcPct val="20000"/>
              </a:spcBef>
              <a:spcAft>
                <a:spcPct val="0"/>
              </a:spcAft>
              <a:buChar char="•"/>
              <a:defRPr kumimoji="1" sz="2000">
                <a:solidFill>
                  <a:schemeClr val="tx1"/>
                </a:solidFill>
                <a:latin typeface="+mn-lt"/>
              </a:defRPr>
            </a:lvl9pPr>
          </a:lstStyle>
          <a:p>
            <a:r>
              <a:rPr lang="en-US" altLang="ja-JP" sz="2800" kern="0" dirty="0"/>
              <a:t>Measurement field</a:t>
            </a:r>
          </a:p>
          <a:p>
            <a:pPr lvl="1"/>
            <a:r>
              <a:rPr lang="en-US" altLang="ja-JP" sz="2000" kern="0" dirty="0"/>
              <a:t>Typical urban environment assuming smart metering system</a:t>
            </a:r>
          </a:p>
          <a:p>
            <a:pPr lvl="1"/>
            <a:r>
              <a:rPr lang="en-US" altLang="ja-JP" sz="2000" kern="0" dirty="0"/>
              <a:t>Transmitter is fixed while receiver keeps moving along different routes</a:t>
            </a:r>
          </a:p>
          <a:p>
            <a:pPr lvl="1"/>
            <a:endParaRPr lang="en-US" altLang="ja-JP" sz="2400" kern="0" dirty="0"/>
          </a:p>
          <a:p>
            <a:pPr lvl="1"/>
            <a:endParaRPr lang="en-US" altLang="ja-JP" sz="2000" kern="0" dirty="0"/>
          </a:p>
          <a:p>
            <a:pPr lvl="1"/>
            <a:endParaRPr lang="en-US" altLang="ja-JP" sz="2000" kern="0" dirty="0"/>
          </a:p>
          <a:p>
            <a:pPr lvl="1"/>
            <a:endParaRPr lang="en-US" altLang="ja-JP" sz="2000" kern="0" dirty="0"/>
          </a:p>
          <a:p>
            <a:pPr lvl="1"/>
            <a:endParaRPr lang="en-US" altLang="ja-JP" sz="2000" kern="0" dirty="0"/>
          </a:p>
          <a:p>
            <a:pPr lvl="1"/>
            <a:endParaRPr lang="en-US" altLang="ja-JP" sz="2000" kern="0" dirty="0"/>
          </a:p>
          <a:p>
            <a:pPr lvl="1"/>
            <a:endParaRPr lang="en-US" altLang="ja-JP" sz="2000" kern="0" dirty="0"/>
          </a:p>
          <a:p>
            <a:pPr lvl="1"/>
            <a:endParaRPr lang="en-US" altLang="ja-JP" sz="2000" kern="0" dirty="0"/>
          </a:p>
          <a:p>
            <a:endParaRPr lang="ja-JP" altLang="en-US" kern="0"/>
          </a:p>
        </p:txBody>
      </p:sp>
      <p:sp>
        <p:nvSpPr>
          <p:cNvPr id="11" name="Rectangle 2">
            <a:extLst>
              <a:ext uri="{FF2B5EF4-FFF2-40B4-BE49-F238E27FC236}">
                <a16:creationId xmlns:a16="http://schemas.microsoft.com/office/drawing/2014/main" id="{1FEF8BFA-4446-D34C-81B6-ACFA41415F36}"/>
              </a:ext>
            </a:extLst>
          </p:cNvPr>
          <p:cNvSpPr txBox="1">
            <a:spLocks noChangeArrowheads="1"/>
          </p:cNvSpPr>
          <p:nvPr/>
        </p:nvSpPr>
        <p:spPr>
          <a:xfrm>
            <a:off x="685800" y="685800"/>
            <a:ext cx="7772400" cy="654968"/>
          </a:xfrm>
          <a:prstGeom prst="rect">
            <a:avLst/>
          </a:prstGeom>
          <a:ln/>
        </p:spPr>
        <p:txBody>
          <a:bodyPr/>
          <a:lstStyle>
            <a:lvl1pPr algn="ctr" rtl="0" eaLnBrk="1" fontAlgn="base" hangingPunct="1">
              <a:spcBef>
                <a:spcPct val="0"/>
              </a:spcBef>
              <a:spcAft>
                <a:spcPct val="0"/>
              </a:spcAft>
              <a:defRPr kumimoji="1" sz="3600">
                <a:solidFill>
                  <a:schemeClr val="tx2"/>
                </a:solidFill>
                <a:latin typeface="+mj-lt"/>
                <a:ea typeface="+mj-ea"/>
                <a:cs typeface="+mj-cs"/>
              </a:defRPr>
            </a:lvl1pPr>
            <a:lvl2pPr algn="ctr" rtl="0" eaLnBrk="1" fontAlgn="base" hangingPunct="1">
              <a:spcBef>
                <a:spcPct val="0"/>
              </a:spcBef>
              <a:spcAft>
                <a:spcPct val="0"/>
              </a:spcAft>
              <a:defRPr kumimoji="1" sz="3600">
                <a:solidFill>
                  <a:schemeClr val="tx2"/>
                </a:solidFill>
                <a:latin typeface="Times New Roman" pitchFamily="18" charset="0"/>
              </a:defRPr>
            </a:lvl2pPr>
            <a:lvl3pPr algn="ctr" rtl="0" eaLnBrk="1" fontAlgn="base" hangingPunct="1">
              <a:spcBef>
                <a:spcPct val="0"/>
              </a:spcBef>
              <a:spcAft>
                <a:spcPct val="0"/>
              </a:spcAft>
              <a:defRPr kumimoji="1" sz="3600">
                <a:solidFill>
                  <a:schemeClr val="tx2"/>
                </a:solidFill>
                <a:latin typeface="Times New Roman" pitchFamily="18" charset="0"/>
              </a:defRPr>
            </a:lvl3pPr>
            <a:lvl4pPr algn="ctr" rtl="0" eaLnBrk="1" fontAlgn="base" hangingPunct="1">
              <a:spcBef>
                <a:spcPct val="0"/>
              </a:spcBef>
              <a:spcAft>
                <a:spcPct val="0"/>
              </a:spcAft>
              <a:defRPr kumimoji="1" sz="3600">
                <a:solidFill>
                  <a:schemeClr val="tx2"/>
                </a:solidFill>
                <a:latin typeface="Times New Roman" pitchFamily="18" charset="0"/>
              </a:defRPr>
            </a:lvl4pPr>
            <a:lvl5pPr algn="ctr" rtl="0" eaLnBrk="1" fontAlgn="base" hangingPunct="1">
              <a:spcBef>
                <a:spcPct val="0"/>
              </a:spcBef>
              <a:spcAft>
                <a:spcPct val="0"/>
              </a:spcAft>
              <a:defRPr kumimoji="1" sz="3600">
                <a:solidFill>
                  <a:schemeClr val="tx2"/>
                </a:solidFill>
                <a:latin typeface="Times New Roman" pitchFamily="18" charset="0"/>
              </a:defRPr>
            </a:lvl5pPr>
            <a:lvl6pPr marL="457200" algn="ctr" rtl="0" eaLnBrk="1" fontAlgn="base" hangingPunct="1">
              <a:spcBef>
                <a:spcPct val="0"/>
              </a:spcBef>
              <a:spcAft>
                <a:spcPct val="0"/>
              </a:spcAft>
              <a:defRPr kumimoji="1" sz="3600">
                <a:solidFill>
                  <a:schemeClr val="tx2"/>
                </a:solidFill>
                <a:latin typeface="Times New Roman" pitchFamily="18" charset="0"/>
              </a:defRPr>
            </a:lvl6pPr>
            <a:lvl7pPr marL="914400" algn="ctr" rtl="0" eaLnBrk="1" fontAlgn="base" hangingPunct="1">
              <a:spcBef>
                <a:spcPct val="0"/>
              </a:spcBef>
              <a:spcAft>
                <a:spcPct val="0"/>
              </a:spcAft>
              <a:defRPr kumimoji="1" sz="3600">
                <a:solidFill>
                  <a:schemeClr val="tx2"/>
                </a:solidFill>
                <a:latin typeface="Times New Roman" pitchFamily="18" charset="0"/>
              </a:defRPr>
            </a:lvl7pPr>
            <a:lvl8pPr marL="1371600" algn="ctr" rtl="0" eaLnBrk="1" fontAlgn="base" hangingPunct="1">
              <a:spcBef>
                <a:spcPct val="0"/>
              </a:spcBef>
              <a:spcAft>
                <a:spcPct val="0"/>
              </a:spcAft>
              <a:defRPr kumimoji="1" sz="3600">
                <a:solidFill>
                  <a:schemeClr val="tx2"/>
                </a:solidFill>
                <a:latin typeface="Times New Roman" pitchFamily="18" charset="0"/>
              </a:defRPr>
            </a:lvl8pPr>
            <a:lvl9pPr marL="1828800" algn="ctr" rtl="0" eaLnBrk="1" fontAlgn="base" hangingPunct="1">
              <a:spcBef>
                <a:spcPct val="0"/>
              </a:spcBef>
              <a:spcAft>
                <a:spcPct val="0"/>
              </a:spcAft>
              <a:defRPr kumimoji="1" sz="3600">
                <a:solidFill>
                  <a:schemeClr val="tx2"/>
                </a:solidFill>
                <a:latin typeface="Times New Roman" pitchFamily="18" charset="0"/>
              </a:defRPr>
            </a:lvl9pPr>
          </a:lstStyle>
          <a:p>
            <a:r>
              <a:rPr lang="en" altLang="ja-JP" sz="3200" dirty="0">
                <a:latin typeface="+mn-lt"/>
              </a:rPr>
              <a:t>Field Experiment with High-speed FSK</a:t>
            </a:r>
          </a:p>
        </p:txBody>
      </p:sp>
      <p:pic>
        <p:nvPicPr>
          <p:cNvPr id="14" name="図 13">
            <a:extLst>
              <a:ext uri="{FF2B5EF4-FFF2-40B4-BE49-F238E27FC236}">
                <a16:creationId xmlns:a16="http://schemas.microsoft.com/office/drawing/2014/main" id="{E08E32A8-2564-6B4C-A20F-572F11078D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647" y="2785497"/>
            <a:ext cx="5422056" cy="3065742"/>
          </a:xfrm>
          <a:prstGeom prst="rect">
            <a:avLst/>
          </a:prstGeom>
        </p:spPr>
      </p:pic>
      <p:grpSp>
        <p:nvGrpSpPr>
          <p:cNvPr id="15" name="グループ化 14">
            <a:extLst>
              <a:ext uri="{FF2B5EF4-FFF2-40B4-BE49-F238E27FC236}">
                <a16:creationId xmlns:a16="http://schemas.microsoft.com/office/drawing/2014/main" id="{D47BC570-E4D8-1A43-8CE8-BEE3D53BC2FC}"/>
              </a:ext>
            </a:extLst>
          </p:cNvPr>
          <p:cNvGrpSpPr/>
          <p:nvPr/>
        </p:nvGrpSpPr>
        <p:grpSpPr>
          <a:xfrm>
            <a:off x="6272389" y="2702863"/>
            <a:ext cx="2282997" cy="3667839"/>
            <a:chOff x="5921433" y="2237611"/>
            <a:chExt cx="2559787" cy="4059766"/>
          </a:xfrm>
        </p:grpSpPr>
        <p:pic>
          <p:nvPicPr>
            <p:cNvPr id="23" name="図 22" descr="屋外, 道路, ストリート, 歩道 が含まれている画像&#10;&#10;自動的に生成された説明">
              <a:extLst>
                <a:ext uri="{FF2B5EF4-FFF2-40B4-BE49-F238E27FC236}">
                  <a16:creationId xmlns:a16="http://schemas.microsoft.com/office/drawing/2014/main" id="{DD0DCD7D-4AB8-4D4C-92EB-C382833FDA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8517" y="2573047"/>
              <a:ext cx="2239152" cy="1679364"/>
            </a:xfrm>
            <a:prstGeom prst="rect">
              <a:avLst/>
            </a:prstGeom>
          </p:spPr>
        </p:pic>
        <p:pic>
          <p:nvPicPr>
            <p:cNvPr id="24" name="図 23" descr="屋外, 建物, 道路, 草 が含まれている画像&#10;&#10;自動的に生成された説明">
              <a:extLst>
                <a:ext uri="{FF2B5EF4-FFF2-40B4-BE49-F238E27FC236}">
                  <a16:creationId xmlns:a16="http://schemas.microsoft.com/office/drawing/2014/main" id="{A423AF1F-746F-214A-B9DB-A1989CBC8E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8517" y="4618013"/>
              <a:ext cx="2239152" cy="1679364"/>
            </a:xfrm>
            <a:prstGeom prst="rect">
              <a:avLst/>
            </a:prstGeom>
          </p:spPr>
        </p:pic>
        <p:sp>
          <p:nvSpPr>
            <p:cNvPr id="25" name="テキスト ボックス 24">
              <a:extLst>
                <a:ext uri="{FF2B5EF4-FFF2-40B4-BE49-F238E27FC236}">
                  <a16:creationId xmlns:a16="http://schemas.microsoft.com/office/drawing/2014/main" id="{3963CCEA-E617-5A43-BBB1-410F709E9F0E}"/>
                </a:ext>
              </a:extLst>
            </p:cNvPr>
            <p:cNvSpPr txBox="1"/>
            <p:nvPr/>
          </p:nvSpPr>
          <p:spPr>
            <a:xfrm>
              <a:off x="5995624" y="2237611"/>
              <a:ext cx="2368980" cy="374730"/>
            </a:xfrm>
            <a:prstGeom prst="rect">
              <a:avLst/>
            </a:prstGeom>
            <a:noFill/>
          </p:spPr>
          <p:txBody>
            <a:bodyPr wrap="none" rtlCol="0">
              <a:spAutoFit/>
            </a:bodyPr>
            <a:lstStyle/>
            <a:p>
              <a:r>
                <a:rPr kumimoji="1" lang="en-US" altLang="ja-JP" sz="1600" dirty="0">
                  <a:latin typeface="+mn-lt"/>
                </a:rPr>
                <a:t>Route A (mostly </a:t>
              </a:r>
              <a:r>
                <a:rPr kumimoji="1" lang="en-US" altLang="ja-JP" sz="1600" dirty="0" err="1">
                  <a:latin typeface="+mn-lt"/>
                </a:rPr>
                <a:t>LoS</a:t>
              </a:r>
              <a:r>
                <a:rPr kumimoji="1" lang="en-US" altLang="ja-JP" sz="1600" dirty="0">
                  <a:latin typeface="+mn-lt"/>
                </a:rPr>
                <a:t>)</a:t>
              </a:r>
              <a:endParaRPr kumimoji="1" lang="ja-JP" altLang="en-US" sz="1600">
                <a:latin typeface="+mn-lt"/>
              </a:endParaRPr>
            </a:p>
          </p:txBody>
        </p:sp>
        <p:sp>
          <p:nvSpPr>
            <p:cNvPr id="26" name="テキスト ボックス 25">
              <a:extLst>
                <a:ext uri="{FF2B5EF4-FFF2-40B4-BE49-F238E27FC236}">
                  <a16:creationId xmlns:a16="http://schemas.microsoft.com/office/drawing/2014/main" id="{B49C26C2-8692-E54C-B6BE-488987C9E819}"/>
                </a:ext>
              </a:extLst>
            </p:cNvPr>
            <p:cNvSpPr txBox="1"/>
            <p:nvPr/>
          </p:nvSpPr>
          <p:spPr>
            <a:xfrm>
              <a:off x="5921433" y="4279459"/>
              <a:ext cx="2559787" cy="374730"/>
            </a:xfrm>
            <a:prstGeom prst="rect">
              <a:avLst/>
            </a:prstGeom>
            <a:noFill/>
          </p:spPr>
          <p:txBody>
            <a:bodyPr wrap="none" rtlCol="0">
              <a:spAutoFit/>
            </a:bodyPr>
            <a:lstStyle/>
            <a:p>
              <a:r>
                <a:rPr kumimoji="1" lang="en-US" altLang="ja-JP" sz="1600" dirty="0">
                  <a:latin typeface="+mn-lt"/>
                </a:rPr>
                <a:t>Route B (mostly </a:t>
              </a:r>
              <a:r>
                <a:rPr kumimoji="1" lang="en-US" altLang="ja-JP" sz="1600" dirty="0" err="1">
                  <a:latin typeface="+mn-lt"/>
                </a:rPr>
                <a:t>NLoS</a:t>
              </a:r>
              <a:r>
                <a:rPr kumimoji="1" lang="en-US" altLang="ja-JP" sz="1600" dirty="0">
                  <a:latin typeface="+mn-lt"/>
                </a:rPr>
                <a:t>)</a:t>
              </a:r>
              <a:endParaRPr kumimoji="1" lang="ja-JP" altLang="en-US" sz="1600">
                <a:latin typeface="+mn-lt"/>
              </a:endParaRPr>
            </a:p>
          </p:txBody>
        </p:sp>
      </p:grpSp>
      <p:sp>
        <p:nvSpPr>
          <p:cNvPr id="13" name="フッター プレースホルダー 2">
            <a:extLst>
              <a:ext uri="{FF2B5EF4-FFF2-40B4-BE49-F238E27FC236}">
                <a16:creationId xmlns:a16="http://schemas.microsoft.com/office/drawing/2014/main" id="{CDCFBD36-D7CF-7246-AF65-45C0E34EB45A}"/>
              </a:ext>
            </a:extLst>
          </p:cNvPr>
          <p:cNvSpPr>
            <a:spLocks noGrp="1"/>
          </p:cNvSpPr>
          <p:nvPr>
            <p:ph type="ftr" sz="quarter" idx="11"/>
          </p:nvPr>
        </p:nvSpPr>
        <p:spPr>
          <a:xfrm>
            <a:off x="4860032" y="6475412"/>
            <a:ext cx="3750568" cy="184666"/>
          </a:xfrm>
        </p:spPr>
        <p:txBody>
          <a:bodyPr/>
          <a:lstStyle>
            <a:lvl1pPr>
              <a:defRPr/>
            </a:lvl1pPr>
          </a:lstStyle>
          <a:p>
            <a:r>
              <a:rPr lang="en-US" altLang="ja-JP" dirty="0"/>
              <a:t>Hiroshi Harada, Ryota Okumura (Kyoto University)</a:t>
            </a:r>
          </a:p>
        </p:txBody>
      </p:sp>
    </p:spTree>
    <p:extLst>
      <p:ext uri="{BB962C8B-B14F-4D97-AF65-F5344CB8AC3E}">
        <p14:creationId xmlns:p14="http://schemas.microsoft.com/office/powerpoint/2010/main" val="470650482"/>
      </p:ext>
    </p:extLst>
  </p:cSld>
  <p:clrMapOvr>
    <a:masterClrMapping/>
  </p:clrMapOvr>
</p:sld>
</file>

<file path=ppt/theme/theme1.xml><?xml version="1.0" encoding="utf-8"?>
<a:theme xmlns:a="http://schemas.openxmlformats.org/drawingml/2006/main" name="15-20-xxxx-00-jre0-ig-jre-call-for-contributions">
  <a:themeElements>
    <a:clrScheme name="Office ​​テーマ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テーマ">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ja-JP"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ja-JP"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Office ​​テーマ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テーマ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Office ​​テーマ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テーマ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テーマ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テーマ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Office ​​テーマ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15-20-xxxx-00-jre0-ig-jre-call-for-contributions</Template>
  <TotalTime>1185</TotalTime>
  <Words>2148</Words>
  <Application>Microsoft Macintosh PowerPoint</Application>
  <PresentationFormat>画面に合わせる (4:3)</PresentationFormat>
  <Paragraphs>482</Paragraphs>
  <Slides>24</Slides>
  <Notes>7</Notes>
  <HiddenSlides>0</HiddenSlides>
  <MMClips>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24</vt:i4>
      </vt:variant>
    </vt:vector>
  </HeadingPairs>
  <TitlesOfParts>
    <vt:vector size="28" baseType="lpstr">
      <vt:lpstr>Arial</vt:lpstr>
      <vt:lpstr>Times New Roman</vt:lpstr>
      <vt:lpstr>Wingdings</vt:lpstr>
      <vt:lpstr>15-20-xxxx-00-jre0-ig-jre-call-for-contributions</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Manager/>
  <Company>Kyoto University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subject>IEEE 802.15 &lt;subject&gt;</dc:subject>
  <dc:creator>Hiroshi Harada</dc:creator>
  <cp:keywords/>
  <dc:description>&lt;doc#&gt;</dc:description>
  <cp:lastModifiedBy>原田 博司</cp:lastModifiedBy>
  <cp:revision>175</cp:revision>
  <cp:lastPrinted>1998-02-10T13:28:06Z</cp:lastPrinted>
  <dcterms:created xsi:type="dcterms:W3CDTF">2020-02-10T05:27:43Z</dcterms:created>
  <dcterms:modified xsi:type="dcterms:W3CDTF">2020-11-03T11:26:03Z</dcterms:modified>
  <cp:category/>
</cp:coreProperties>
</file>