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9" r:id="rId2"/>
    <p:sldId id="372" r:id="rId3"/>
    <p:sldId id="376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>
      <p:cViewPr varScale="1">
        <p:scale>
          <a:sx n="88" d="100"/>
          <a:sy n="88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32601"/>
            <a:ext cx="4750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</a:t>
            </a:r>
            <a:r>
              <a:rPr lang="en-US" altLang="en-US" sz="1800" b="1" dirty="0" smtClean="0"/>
              <a:t>.: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15-20-0206-00-0000</a:t>
            </a:r>
            <a:endParaRPr lang="en-US" alt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002160"/>
            <a:ext cx="7772400" cy="1066800"/>
          </a:xfrm>
        </p:spPr>
        <p:txBody>
          <a:bodyPr/>
          <a:lstStyle/>
          <a:p>
            <a:r>
              <a:rPr lang="en-US" dirty="0" smtClean="0"/>
              <a:t>802.15.22.3 Ext PAR to </a:t>
            </a:r>
            <a:r>
              <a:rPr lang="en-US" dirty="0" err="1" smtClean="0"/>
              <a:t>NesCom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Bob Heile</a:t>
            </a:r>
            <a:br>
              <a:rPr lang="en-US" sz="2800" dirty="0" smtClean="0"/>
            </a:br>
            <a:r>
              <a:rPr lang="en-US" sz="2800" dirty="0" smtClean="0"/>
              <a:t>Chair, IEEE 802.15</a:t>
            </a: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PAR is available on Mentor as  15-19-305-02  15-19-0305-02-0000-802-15-22-3-par-extension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The motion to request the EC to forward the PAR to </a:t>
            </a:r>
            <a:r>
              <a:rPr lang="en-US" sz="1800" dirty="0" err="1"/>
              <a:t>NesCom</a:t>
            </a:r>
            <a:r>
              <a:rPr lang="en-US" sz="1800" dirty="0"/>
              <a:t> was passed by the 802.15 WG:</a:t>
            </a:r>
            <a:br>
              <a:rPr lang="en-US" sz="1800" dirty="0"/>
            </a:br>
            <a:r>
              <a:rPr lang="en-US" sz="1800" dirty="0"/>
              <a:t>Motion: request that the PAR contained in document [15-19-305-02] be approved by the IEEE 802.15 WG and that the EC be requested to forward the PAR to </a:t>
            </a:r>
            <a:r>
              <a:rPr lang="en-US" sz="1800" dirty="0" err="1"/>
              <a:t>NesCom</a:t>
            </a:r>
            <a:r>
              <a:rPr lang="en-US" sz="1800" dirty="0"/>
              <a:t>. The 802.15 working group chair and technical editor are authorized to make additional modifications to the PAR to reflect EC discussion at its closing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Moved by </a:t>
            </a:r>
            <a:r>
              <a:rPr lang="en-US" sz="1800" dirty="0" err="1"/>
              <a:t>Apurva</a:t>
            </a:r>
            <a:r>
              <a:rPr lang="en-US" sz="1800" dirty="0"/>
              <a:t> </a:t>
            </a:r>
            <a:r>
              <a:rPr lang="en-US" sz="1800" smtClean="0"/>
              <a:t>Mody, </a:t>
            </a:r>
            <a:r>
              <a:rPr lang="en-US" sz="1800" dirty="0"/>
              <a:t>seconded by Rick </a:t>
            </a:r>
            <a:r>
              <a:rPr lang="en-US" sz="1800" dirty="0" err="1"/>
              <a:t>Alfvin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Upon hearing no objection, the motion carries by unanimous consent</a:t>
            </a:r>
            <a:br>
              <a:rPr lang="en-US" sz="1800" dirty="0"/>
            </a:br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forwarding P802.15.22.3 PAR extension documentation </a:t>
            </a:r>
            <a:r>
              <a:rPr lang="en-US" sz="2800"/>
              <a:t>in </a:t>
            </a:r>
            <a:r>
              <a:rPr lang="en-US" sz="2800" smtClean="0"/>
              <a:t> 15-19-0305-02-0000-802-15-22-3-par-extension to </a:t>
            </a:r>
            <a:r>
              <a:rPr lang="en-US" sz="2800" dirty="0" err="1"/>
              <a:t>NesCom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Moved: Heile</a:t>
            </a:r>
          </a:p>
          <a:p>
            <a:pPr marL="0" indent="0">
              <a:buNone/>
            </a:pPr>
            <a:r>
              <a:rPr lang="en-US" sz="2800" dirty="0" smtClean="0"/>
              <a:t>Second: Holcomb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August 2020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WCC, LLC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288</TotalTime>
  <Words>63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IEEE-P802_15_Rbt</vt:lpstr>
      <vt:lpstr>802.15.22.3 Ext PAR to NesCom  Bob Heile Chair, IEEE 802.15</vt:lpstr>
      <vt:lpstr>802.15.22.3 Ext PAR to NesCom</vt:lpstr>
      <vt:lpstr>802.15.22.3 Ext PAR to NesCom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685</cp:revision>
  <cp:lastPrinted>1998-02-10T13:28:06Z</cp:lastPrinted>
  <dcterms:created xsi:type="dcterms:W3CDTF">2018-03-02T09:48:16Z</dcterms:created>
  <dcterms:modified xsi:type="dcterms:W3CDTF">2020-08-04T14:01:42Z</dcterms:modified>
</cp:coreProperties>
</file>