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1" r:id="rId9"/>
    <p:sldId id="283" r:id="rId10"/>
    <p:sldId id="286" r:id="rId11"/>
    <p:sldId id="284" r:id="rId12"/>
    <p:sldId id="287" r:id="rId13"/>
    <p:sldId id="278" r:id="rId14"/>
    <p:sldId id="279" r:id="rId15"/>
    <p:sldId id="26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2264" y="68626"/>
            <a:ext cx="7490097" cy="8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6" name="コンテンツ プレースホルダ 2"/>
          <p:cNvSpPr>
            <a:spLocks noGrp="1"/>
          </p:cNvSpPr>
          <p:nvPr>
            <p:ph idx="1" hasCustomPrompt="1"/>
          </p:nvPr>
        </p:nvSpPr>
        <p:spPr>
          <a:xfrm>
            <a:off x="322263" y="1195200"/>
            <a:ext cx="8382000" cy="1273693"/>
          </a:xfrm>
          <a:prstGeom prst="rect">
            <a:avLst/>
          </a:prstGeom>
        </p:spPr>
        <p:txBody>
          <a:bodyPr/>
          <a:lstStyle/>
          <a:p>
            <a:pPr lvl="0"/>
            <a:r>
              <a:rPr lang="ja-JP" altLang="en-US" dirty="0"/>
              <a:t>マスタ テキストの書式設定</a:t>
            </a:r>
          </a:p>
        </p:txBody>
      </p:sp>
    </p:spTree>
    <p:extLst>
      <p:ext uri="{BB962C8B-B14F-4D97-AF65-F5344CB8AC3E}">
        <p14:creationId xmlns:p14="http://schemas.microsoft.com/office/powerpoint/2010/main" val="2109726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smtClean="0"/>
              <a:t>&lt;June,2020</a:t>
            </a:r>
            <a:r>
              <a:rPr lang="en-US" altLang="ja-JP" dirty="0" smtClean="0"/>
              <a:t>&gt;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a:t>
            </a:r>
            <a:r>
              <a:rPr lang="en-US" altLang="ja-JP" sz="1400" b="1" dirty="0" smtClean="0">
                <a:latin typeface="+mn-lt"/>
                <a:ea typeface="ＭＳ Ｐゴシック" charset="-128"/>
              </a:rPr>
              <a:t>15-20-0155-01-0jre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a:t>
            </a:r>
            <a:r>
              <a:rPr lang="en-US" altLang="ja-JP" sz="1600" b="1" smtClean="0">
                <a:ea typeface="ＭＳ Ｐゴシック" charset="-128"/>
              </a:rPr>
              <a:t>JRE June </a:t>
            </a:r>
            <a:r>
              <a:rPr lang="en-US" altLang="ja-JP" sz="1600" b="1" dirty="0" smtClean="0">
                <a:ea typeface="ＭＳ Ｐゴシック" charset="-128"/>
              </a:rPr>
              <a:t>19</a:t>
            </a:r>
            <a:r>
              <a:rPr lang="en-US" altLang="ja-JP" sz="1600" b="1" baseline="30000" dirty="0" smtClean="0">
                <a:ea typeface="ＭＳ Ｐゴシック" charset="-128"/>
              </a:rPr>
              <a:t>th</a:t>
            </a:r>
            <a:r>
              <a:rPr lang="en-US" altLang="ja-JP" sz="1600" b="1" dirty="0" smtClean="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a:t>
            </a:r>
            <a:r>
              <a:rPr lang="en-US" altLang="ja-JP" sz="1600" b="1" smtClean="0">
                <a:ea typeface="ＭＳ Ｐゴシック" charset="-128"/>
              </a:rPr>
              <a:t>18th June,2020</a:t>
            </a:r>
            <a:r>
              <a:rPr lang="en-US" altLang="ja-JP" sz="1600" b="1"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a:t>
            </a:r>
            <a:r>
              <a:rPr lang="en-US" altLang="ja-JP" sz="1600" b="1" smtClean="0">
                <a:ea typeface="ＭＳ Ｐゴシック" charset="-128"/>
              </a:rPr>
              <a:t>19th June,2020</a:t>
            </a:r>
            <a:r>
              <a:rPr lang="en-US" altLang="ja-JP" sz="1600" b="1" dirty="0" smtClean="0">
                <a:ea typeface="ＭＳ Ｐゴシック" charset="-128"/>
              </a:rPr>
              <a:t>]</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smtClean="0"/>
              <a:t>Finalize</a:t>
            </a:r>
            <a:r>
              <a:rPr kumimoji="1" lang="en-US" altLang="ja-JP" sz="2400" b="1" dirty="0" smtClean="0"/>
              <a:t> </a:t>
            </a:r>
            <a:r>
              <a:rPr kumimoji="1" lang="en-US" altLang="ja-JP" sz="2400" b="1" dirty="0" smtClean="0"/>
              <a:t>PAR/CSD </a:t>
            </a:r>
            <a:r>
              <a:rPr lang="en-US" altLang="ja-JP" sz="2400" b="1" dirty="0" smtClean="0"/>
              <a:t>before July plenary(July 10- July 23)</a:t>
            </a:r>
          </a:p>
          <a:p>
            <a:r>
              <a:rPr lang="en-US" altLang="ja-JP" sz="2400" b="1" dirty="0"/>
              <a:t>PAR/CSD </a:t>
            </a:r>
            <a:r>
              <a:rPr lang="en-US" altLang="ja-JP" sz="2400" b="1" dirty="0" smtClean="0"/>
              <a:t>submission at July plenary</a:t>
            </a:r>
            <a:r>
              <a:rPr lang="en-US" altLang="ja-JP" sz="2400" b="1" dirty="0"/>
              <a:t>(July 10- July 23</a:t>
            </a:r>
            <a:r>
              <a:rPr lang="en-US" altLang="ja-JP" sz="2400" b="1" dirty="0" smtClean="0"/>
              <a:t>)</a:t>
            </a:r>
          </a:p>
          <a:p>
            <a:endParaRPr lang="en-US" altLang="ja-JP" sz="2400" b="1" dirty="0"/>
          </a:p>
          <a:p>
            <a:endParaRPr kumimoji="1" lang="en-US" altLang="ja-JP" sz="2400" b="1" dirty="0" smtClean="0"/>
          </a:p>
          <a:p>
            <a:pPr marL="0" indent="0">
              <a:buNone/>
            </a:pPr>
            <a:r>
              <a:rPr lang="en-US" altLang="ja-JP" sz="2400" b="1" dirty="0"/>
              <a:t> </a:t>
            </a:r>
            <a:r>
              <a:rPr lang="en-US" altLang="ja-JP" sz="2400" b="1" dirty="0" smtClean="0"/>
              <a:t>    </a:t>
            </a:r>
            <a:endParaRPr kumimoji="1" lang="en-US" altLang="ja-JP" sz="2400" b="1" dirty="0" smtClean="0"/>
          </a:p>
          <a:p>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2264" y="441813"/>
            <a:ext cx="7490097" cy="898955"/>
          </a:xfrm>
        </p:spPr>
        <p:txBody>
          <a:bodyPr/>
          <a:lstStyle/>
          <a:p>
            <a:r>
              <a:rPr kumimoji="1" lang="en-US" altLang="ja-JP" sz="2400" dirty="0" smtClean="0"/>
              <a:t>Schedule for IG JRE (Japanese Rate Extension)</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1454594130"/>
              </p:ext>
            </p:extLst>
          </p:nvPr>
        </p:nvGraphicFramePr>
        <p:xfrm>
          <a:off x="1043608" y="1196752"/>
          <a:ext cx="6840764" cy="5235929"/>
        </p:xfrm>
        <a:graphic>
          <a:graphicData uri="http://schemas.openxmlformats.org/drawingml/2006/table">
            <a:tbl>
              <a:tblPr firstRow="1" bandRow="1">
                <a:tableStyleId>{5940675A-B579-460E-94D1-54222C63F5DA}</a:tableStyleId>
              </a:tblPr>
              <a:tblGrid>
                <a:gridCol w="977252"/>
                <a:gridCol w="977252"/>
                <a:gridCol w="977252"/>
                <a:gridCol w="977252"/>
                <a:gridCol w="977252"/>
                <a:gridCol w="977252"/>
                <a:gridCol w="977252"/>
              </a:tblGrid>
              <a:tr h="646019">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22</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23</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24</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25</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27</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50125">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403105">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30</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2</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4</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4807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05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06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07</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08</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10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37944">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latin typeface="Meiryo UI" panose="020B0604030504040204" pitchFamily="50" charset="-128"/>
                          <a:ea typeface="Meiryo UI" panose="020B0604030504040204" pitchFamily="50" charset="-128"/>
                        </a:rPr>
                        <a:t>Opening plenary</a:t>
                      </a:r>
                      <a:endParaRPr kumimoji="1" lang="ja-JP" altLang="en-US" sz="1100" b="1"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12</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14</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15</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16</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17</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19</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21</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22</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24</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200" b="1" dirty="0" smtClean="0">
                          <a:latin typeface="Meiryo UI" panose="020B0604030504040204" pitchFamily="50" charset="-128"/>
                          <a:ea typeface="Meiryo UI" panose="020B0604030504040204" pitchFamily="50" charset="-128"/>
                        </a:rPr>
                        <a:t>Closing plenary</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bl>
          </a:graphicData>
        </a:graphic>
      </p:graphicFrame>
      <p:cxnSp>
        <p:nvCxnSpPr>
          <p:cNvPr id="8" name="直線矢印コネクタ 7"/>
          <p:cNvCxnSpPr/>
          <p:nvPr/>
        </p:nvCxnSpPr>
        <p:spPr bwMode="auto">
          <a:xfrm>
            <a:off x="3995936" y="3284984"/>
            <a:ext cx="288032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4355976" y="2996952"/>
            <a:ext cx="2088232" cy="288032"/>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JRE Meeting </a:t>
            </a:r>
            <a:endParaRPr kumimoji="1" lang="ja-JP" altLang="en-US" b="1" dirty="0">
              <a:solidFill>
                <a:srgbClr val="FF0000"/>
              </a:solidFill>
              <a:latin typeface="Meiryo UI" panose="020B0604030504040204" pitchFamily="50" charset="-128"/>
              <a:ea typeface="Meiryo UI" panose="020B0604030504040204" pitchFamily="50" charset="-128"/>
            </a:endParaRPr>
          </a:p>
        </p:txBody>
      </p:sp>
      <p:cxnSp>
        <p:nvCxnSpPr>
          <p:cNvPr id="27" name="直線矢印コネクタ 26"/>
          <p:cNvCxnSpPr/>
          <p:nvPr/>
        </p:nvCxnSpPr>
        <p:spPr bwMode="auto">
          <a:xfrm>
            <a:off x="2051720" y="5373216"/>
            <a:ext cx="482453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2051720" y="6237312"/>
            <a:ext cx="3816424"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3219353" y="5085184"/>
            <a:ext cx="2088232" cy="288032"/>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July Plenary</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3219353" y="5949280"/>
            <a:ext cx="2088232" cy="288032"/>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July Plenary</a:t>
            </a:r>
            <a:endParaRPr kumimoji="1" lang="ja-JP" altLang="en-US" b="1" dirty="0">
              <a:solidFill>
                <a:srgbClr val="FF0000"/>
              </a:solidFill>
              <a:latin typeface="Meiryo UI" panose="020B0604030504040204" pitchFamily="50" charset="-128"/>
              <a:ea typeface="Meiryo UI" panose="020B0604030504040204" pitchFamily="50" charset="-128"/>
            </a:endParaRPr>
          </a:p>
        </p:txBody>
      </p:sp>
      <p:cxnSp>
        <p:nvCxnSpPr>
          <p:cNvPr id="32" name="直線矢印コネクタ 31"/>
          <p:cNvCxnSpPr/>
          <p:nvPr/>
        </p:nvCxnSpPr>
        <p:spPr bwMode="auto">
          <a:xfrm>
            <a:off x="2051720" y="2276872"/>
            <a:ext cx="482453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2411760" y="1988840"/>
            <a:ext cx="3672408" cy="276999"/>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Modification of PAR/CSD</a:t>
            </a:r>
            <a:endParaRPr kumimoji="1" lang="ja-JP" altLang="en-US" b="1" dirty="0">
              <a:solidFill>
                <a:srgbClr val="FF0000"/>
              </a:solidFill>
              <a:latin typeface="Meiryo UI" panose="020B0604030504040204" pitchFamily="50" charset="-128"/>
              <a:ea typeface="Meiryo UI" panose="020B0604030504040204" pitchFamily="50" charset="-128"/>
            </a:endParaRPr>
          </a:p>
        </p:txBody>
      </p:sp>
      <p:cxnSp>
        <p:nvCxnSpPr>
          <p:cNvPr id="34" name="直線矢印コネクタ 33"/>
          <p:cNvCxnSpPr/>
          <p:nvPr/>
        </p:nvCxnSpPr>
        <p:spPr bwMode="auto">
          <a:xfrm>
            <a:off x="2051720" y="3284984"/>
            <a:ext cx="1908212"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テキスト ボックス 35"/>
          <p:cNvSpPr txBox="1"/>
          <p:nvPr/>
        </p:nvSpPr>
        <p:spPr>
          <a:xfrm>
            <a:off x="827584" y="3002468"/>
            <a:ext cx="3672408" cy="276999"/>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Modification of PAR/CSD</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521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dirty="0" smtClean="0"/>
              <a:t>IG JRE proposed teleconference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2653396677"/>
              </p:ext>
            </p:extLst>
          </p:nvPr>
        </p:nvGraphicFramePr>
        <p:xfrm>
          <a:off x="395536" y="2060848"/>
          <a:ext cx="8280920" cy="338442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Wednesday</a:t>
                      </a:r>
                    </a:p>
                    <a:p>
                      <a:r>
                        <a:rPr kumimoji="1" lang="en-US" altLang="ja-JP" sz="1600" dirty="0" smtClean="0">
                          <a:latin typeface="+mn-ea"/>
                          <a:ea typeface="+mn-ea"/>
                        </a:rPr>
                        <a:t>July 1</a:t>
                      </a:r>
                      <a:r>
                        <a:rPr kumimoji="1" lang="en-US" altLang="ja-JP" sz="1600" baseline="30000" dirty="0" smtClean="0">
                          <a:latin typeface="+mn-ea"/>
                          <a:ea typeface="+mn-ea"/>
                        </a:rPr>
                        <a:t>st</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Wednesday</a:t>
                      </a:r>
                    </a:p>
                    <a:p>
                      <a:r>
                        <a:rPr kumimoji="1" lang="en-US" altLang="ja-JP" sz="1600" dirty="0" smtClean="0">
                          <a:latin typeface="+mn-ea"/>
                          <a:ea typeface="+mn-ea"/>
                        </a:rPr>
                        <a:t>June 30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30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10:00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30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9:00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30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 </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1</a:t>
                      </a:r>
                      <a:r>
                        <a:rPr kumimoji="1" lang="en-US" altLang="ja-JP" sz="1600" baseline="30000" dirty="0" smtClean="0">
                          <a:latin typeface="+mn-ea"/>
                          <a:ea typeface="+mn-ea"/>
                        </a:rPr>
                        <a:t>st</a:t>
                      </a:r>
                      <a:endParaRPr kumimoji="1" lang="en-US" altLang="ja-JP" sz="1600" dirty="0" smtClean="0">
                        <a:latin typeface="+mn-ea"/>
                        <a:ea typeface="+mn-ea"/>
                      </a:endParaRPr>
                    </a:p>
                    <a:p>
                      <a:r>
                        <a:rPr kumimoji="1" lang="en-US" altLang="ja-JP" sz="1600" dirty="0" smtClean="0">
                          <a:latin typeface="+mn-ea"/>
                          <a:ea typeface="+mn-ea"/>
                        </a:rPr>
                        <a:t>23:00</a:t>
                      </a:r>
                      <a:endParaRPr kumimoji="1" lang="en-US" altLang="ja-JP" sz="1600" dirty="0" smtClean="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a:t>
                      </a:r>
                      <a:r>
                        <a:rPr kumimoji="1" lang="en-US" altLang="ja-JP" sz="1600" dirty="0" smtClean="0">
                          <a:latin typeface="+mn-ea"/>
                          <a:ea typeface="+mn-ea"/>
                        </a:rPr>
                        <a:t>1</a:t>
                      </a:r>
                      <a:r>
                        <a:rPr kumimoji="1" lang="en-US" altLang="ja-JP" sz="1600" baseline="30000" dirty="0" smtClean="0">
                          <a:latin typeface="+mn-ea"/>
                          <a:ea typeface="+mn-ea"/>
                        </a:rPr>
                        <a:t>st</a:t>
                      </a:r>
                      <a:endParaRPr kumimoji="1" lang="en-US" altLang="ja-JP" sz="1600" dirty="0" smtClean="0">
                        <a:latin typeface="+mn-ea"/>
                        <a:ea typeface="+mn-ea"/>
                      </a:endParaRPr>
                    </a:p>
                    <a:p>
                      <a:r>
                        <a:rPr kumimoji="1" lang="en-US" altLang="ja-JP" sz="1600" dirty="0" smtClean="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a:t>
                      </a:r>
                      <a:r>
                        <a:rPr kumimoji="1" lang="en-US" altLang="ja-JP" sz="1600" dirty="0" smtClean="0">
                          <a:latin typeface="+mn-ea"/>
                          <a:ea typeface="+mn-ea"/>
                        </a:rPr>
                        <a:t>1</a:t>
                      </a:r>
                      <a:r>
                        <a:rPr kumimoji="1" lang="en-US" altLang="ja-JP" sz="1600" baseline="30000" dirty="0" smtClean="0">
                          <a:latin typeface="+mn-ea"/>
                          <a:ea typeface="+mn-ea"/>
                        </a:rPr>
                        <a:t>st</a:t>
                      </a:r>
                      <a:endParaRPr kumimoji="1" lang="en-US" altLang="ja-JP" sz="1600" dirty="0" smtClean="0">
                        <a:latin typeface="+mn-ea"/>
                        <a:ea typeface="+mn-ea"/>
                      </a:endParaRPr>
                    </a:p>
                    <a:p>
                      <a:r>
                        <a:rPr kumimoji="1" lang="en-US" altLang="ja-JP" sz="1600" dirty="0" smtClean="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a:t>
                      </a:r>
                      <a:r>
                        <a:rPr kumimoji="1" lang="en-US" altLang="ja-JP" sz="1600" dirty="0" smtClean="0">
                          <a:latin typeface="+mn-ea"/>
                          <a:ea typeface="+mn-ea"/>
                        </a:rPr>
                        <a:t>1</a:t>
                      </a:r>
                      <a:r>
                        <a:rPr kumimoji="1" lang="en-US" altLang="ja-JP" sz="1600" baseline="30000" dirty="0" smtClean="0">
                          <a:latin typeface="+mn-ea"/>
                          <a:ea typeface="+mn-ea"/>
                        </a:rPr>
                        <a:t>st</a:t>
                      </a:r>
                      <a:endParaRPr kumimoji="1" lang="en-US" altLang="ja-JP" sz="1600" dirty="0" smtClean="0">
                        <a:latin typeface="+mn-ea"/>
                        <a:ea typeface="+mn-ea"/>
                      </a:endParaRPr>
                    </a:p>
                    <a:p>
                      <a:r>
                        <a:rPr kumimoji="1" lang="en-US" altLang="ja-JP" sz="1600" dirty="0" smtClean="0">
                          <a:latin typeface="+mn-ea"/>
                          <a:ea typeface="+mn-ea"/>
                        </a:rPr>
                        <a:t>15:00</a:t>
                      </a:r>
                    </a:p>
                  </a:txBody>
                  <a:tcPr/>
                </a:tc>
              </a:tr>
              <a:tr h="0">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 </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a:t>
                      </a:r>
                      <a:endParaRPr kumimoji="1" lang="en-US" altLang="ja-JP" sz="1600" dirty="0" smtClean="0">
                        <a:latin typeface="+mn-ea"/>
                        <a:ea typeface="+mn-ea"/>
                      </a:endParaRPr>
                    </a:p>
                    <a:p>
                      <a:r>
                        <a:rPr kumimoji="1" lang="en-US" altLang="ja-JP" sz="1600" dirty="0" smtClean="0">
                          <a:latin typeface="+mn-ea"/>
                          <a:ea typeface="+mn-ea"/>
                        </a:rPr>
                        <a:t>15:00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a:t>
                      </a:r>
                      <a:endParaRPr kumimoji="1" lang="en-US" altLang="ja-JP" sz="1600" dirty="0" smtClean="0">
                        <a:latin typeface="+mn-ea"/>
                        <a:ea typeface="+mn-ea"/>
                      </a:endParaRPr>
                    </a:p>
                    <a:p>
                      <a:r>
                        <a:rPr kumimoji="1" lang="en-US" altLang="ja-JP" sz="1600" dirty="0" smtClean="0">
                          <a:latin typeface="+mn-ea"/>
                          <a:ea typeface="+mn-ea"/>
                        </a:rPr>
                        <a:t>10:00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a:t>
                      </a:r>
                      <a:endParaRPr kumimoji="1" lang="en-US" altLang="ja-JP" sz="1600" dirty="0" smtClean="0">
                        <a:latin typeface="+mn-ea"/>
                        <a:ea typeface="+mn-ea"/>
                      </a:endParaRPr>
                    </a:p>
                    <a:p>
                      <a:r>
                        <a:rPr kumimoji="1" lang="en-US" altLang="ja-JP" sz="1600" dirty="0" smtClean="0">
                          <a:latin typeface="+mn-ea"/>
                          <a:ea typeface="+mn-ea"/>
                        </a:rPr>
                        <a:t>9:00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a:t>
                      </a:r>
                      <a:r>
                        <a:rPr kumimoji="1" lang="en-US" altLang="ja-JP" sz="1600" dirty="0" smtClean="0">
                          <a:latin typeface="+mn-ea"/>
                          <a:ea typeface="+mn-ea"/>
                        </a:rPr>
                        <a:t>2</a:t>
                      </a:r>
                      <a:r>
                        <a:rPr kumimoji="1" lang="en-US" altLang="ja-JP" sz="1600" baseline="30000" dirty="0" smtClean="0">
                          <a:latin typeface="+mn-ea"/>
                          <a:ea typeface="+mn-ea"/>
                        </a:rPr>
                        <a:t>nd</a:t>
                      </a:r>
                      <a:endParaRPr kumimoji="1" lang="en-US" altLang="ja-JP" sz="1600" dirty="0" smtClean="0">
                        <a:latin typeface="+mn-ea"/>
                        <a:ea typeface="+mn-ea"/>
                      </a:endParaRPr>
                    </a:p>
                    <a:p>
                      <a:r>
                        <a:rPr kumimoji="1" lang="en-US" altLang="ja-JP" sz="1600" dirty="0" smtClean="0">
                          <a:latin typeface="+mn-ea"/>
                          <a:ea typeface="+mn-ea"/>
                        </a:rPr>
                        <a:t>7:00</a:t>
                      </a:r>
                    </a:p>
                  </a:txBody>
                  <a:tcPr/>
                </a:tc>
              </a:tr>
            </a:tbl>
          </a:graphicData>
        </a:graphic>
      </p:graphicFrame>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smtClean="0">
                <a:latin typeface="+mn-lt"/>
              </a:rPr>
              <a:t>Could you tell us your preference from followings?</a:t>
            </a:r>
            <a:endParaRPr kumimoji="1" lang="ja-JP" altLang="en-US" sz="2000"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7:00(JST</a:t>
            </a:r>
            <a:r>
              <a:rPr lang="en-US" altLang="ja-JP" smtClean="0"/>
              <a:t>), June </a:t>
            </a:r>
            <a:r>
              <a:rPr lang="en-US" altLang="ja-JP" dirty="0" smtClean="0"/>
              <a:t>19</a:t>
            </a:r>
            <a:r>
              <a:rPr lang="en-US" altLang="ja-JP" baseline="30000" dirty="0" smtClean="0"/>
              <a:t>th</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a:t>
            </a:r>
            <a:r>
              <a:rPr lang="en-GB" altLang="en-US" sz="1600" b="1" dirty="0" err="1" smtClean="0">
                <a:latin typeface="Calibri" panose="020F0502020204030204" pitchFamily="34" charset="0"/>
                <a:cs typeface="Calibri" panose="020F0502020204030204" pitchFamily="34" charset="0"/>
              </a:rPr>
              <a:t>priJulyy</a:t>
            </a:r>
            <a:r>
              <a:rPr lang="en-GB" altLang="en-US" sz="1600" b="1" dirty="0" smtClean="0">
                <a:latin typeface="Calibri" panose="020F0502020204030204" pitchFamily="34" charset="0"/>
                <a:cs typeface="Calibri" panose="020F0502020204030204" pitchFamily="34" charset="0"/>
              </a:rPr>
              <a:t> </a:t>
            </a:r>
            <a:r>
              <a:rPr lang="en-GB" altLang="en-US" sz="1600" b="1" dirty="0">
                <a:latin typeface="Calibri" panose="020F0502020204030204" pitchFamily="34" charset="0"/>
                <a:cs typeface="Calibri" panose="020F0502020204030204" pitchFamily="34" charset="0"/>
              </a:rPr>
              <a:t>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a:t>
            </a:r>
            <a:r>
              <a:rPr lang="en-US" altLang="en-US" sz="1600" b="1" dirty="0" err="1" smtClean="0">
                <a:cs typeface="Calibri" panose="020F0502020204030204" pitchFamily="34" charset="0"/>
              </a:rPr>
              <a:t>Julykets</a:t>
            </a:r>
            <a:r>
              <a:rPr lang="en-US" altLang="en-US" sz="1600" b="1" dirty="0">
                <a:cs typeface="Calibri" panose="020F0502020204030204" pitchFamily="34" charset="0"/>
              </a:rPr>
              <a:t>.</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57483412"/>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363846126"/>
              </p:ext>
            </p:extLst>
          </p:nvPr>
        </p:nvGraphicFramePr>
        <p:xfrm>
          <a:off x="269522" y="3290449"/>
          <a:ext cx="8604955" cy="3096344"/>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Approval</a:t>
                      </a:r>
                      <a:r>
                        <a:rPr lang="en-US" altLang="ja-JP" sz="1800" baseline="0" dirty="0" smtClean="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smtClean="0">
                          <a:effectLst/>
                          <a:latin typeface="+mn-lt"/>
                        </a:rPr>
                        <a:t>Kuramochi</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smtClean="0">
                          <a:effectLst/>
                          <a:latin typeface="+mn-lt"/>
                        </a:rPr>
                        <a:t>5</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smtClean="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smtClean="0">
                          <a:effectLst/>
                          <a:latin typeface="+mn-lt"/>
                        </a:rPr>
                        <a:t>PAR/CSD Presentation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smtClean="0">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40</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55</a:t>
                      </a:r>
                      <a:endParaRPr lang="ja-JP" sz="1800" dirty="0">
                        <a:effectLst/>
                        <a:latin typeface="+mn-lt"/>
                        <a:ea typeface="游明朝"/>
                        <a:cs typeface="Times New Roman"/>
                      </a:endParaRPr>
                    </a:p>
                  </a:txBody>
                  <a:tcPr marL="68580" marR="68580" marT="0" marB="0"/>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820404406"/>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576064">
                <a:tc>
                  <a:txBody>
                    <a:bodyPr/>
                    <a:lstStyle/>
                    <a:p>
                      <a:r>
                        <a:rPr kumimoji="1" lang="en-US" altLang="ja-JP" dirty="0" smtClean="0"/>
                        <a:t>Japan</a:t>
                      </a:r>
                    </a:p>
                    <a:p>
                      <a:r>
                        <a:rPr kumimoji="1" lang="en-US" altLang="ja-JP" dirty="0" smtClean="0"/>
                        <a:t>(JST)</a:t>
                      </a:r>
                    </a:p>
                  </a:txBody>
                  <a:tcPr/>
                </a:tc>
                <a:tc>
                  <a:txBody>
                    <a:bodyPr/>
                    <a:lstStyle/>
                    <a:p>
                      <a:r>
                        <a:rPr kumimoji="1" lang="en-US" altLang="ja-JP" dirty="0" smtClean="0"/>
                        <a:t>London</a:t>
                      </a:r>
                    </a:p>
                    <a:p>
                      <a:r>
                        <a:rPr kumimoji="1" lang="en-US" altLang="ja-JP" dirty="0" smtClean="0"/>
                        <a:t>(BST)</a:t>
                      </a:r>
                      <a:endParaRPr kumimoji="1" lang="ja-JP" altLang="en-US" dirty="0"/>
                    </a:p>
                  </a:txBody>
                  <a:tcPr/>
                </a:tc>
                <a:tc>
                  <a:txBody>
                    <a:bodyPr/>
                    <a:lstStyle/>
                    <a:p>
                      <a:r>
                        <a:rPr kumimoji="1" lang="en-US" altLang="ja-JP" dirty="0" smtClean="0"/>
                        <a:t>Atlanta</a:t>
                      </a:r>
                    </a:p>
                    <a:p>
                      <a:r>
                        <a:rPr kumimoji="1" lang="en-US" altLang="ja-JP" dirty="0" smtClean="0"/>
                        <a:t>(EDT)</a:t>
                      </a:r>
                      <a:endParaRPr kumimoji="1" lang="ja-JP" altLang="en-US" dirty="0"/>
                    </a:p>
                  </a:txBody>
                  <a:tcPr/>
                </a:tc>
                <a:tc>
                  <a:txBody>
                    <a:bodyPr/>
                    <a:lstStyle/>
                    <a:p>
                      <a:r>
                        <a:rPr kumimoji="1" lang="en-US" altLang="ja-JP" dirty="0" smtClean="0"/>
                        <a:t>Austin</a:t>
                      </a:r>
                    </a:p>
                    <a:p>
                      <a:r>
                        <a:rPr kumimoji="1" lang="en-US" altLang="ja-JP" dirty="0" smtClean="0"/>
                        <a:t>(CDT)</a:t>
                      </a:r>
                      <a:endParaRPr kumimoji="1" lang="ja-JP" altLang="en-US" dirty="0"/>
                    </a:p>
                  </a:txBody>
                  <a:tcPr/>
                </a:tc>
                <a:tc>
                  <a:txBody>
                    <a:bodyPr/>
                    <a:lstStyle/>
                    <a:p>
                      <a:r>
                        <a:rPr kumimoji="1" lang="en-US" altLang="ja-JP" dirty="0" smtClean="0"/>
                        <a:t>San Diego</a:t>
                      </a:r>
                    </a:p>
                    <a:p>
                      <a:r>
                        <a:rPr kumimoji="1" lang="en-US" altLang="ja-JP" dirty="0" smtClean="0"/>
                        <a:t>(PDT)</a:t>
                      </a:r>
                      <a:endParaRPr kumimoji="1" lang="ja-JP" altLang="en-US" dirty="0"/>
                    </a:p>
                  </a:txBody>
                  <a:tcPr/>
                </a:tc>
              </a:tr>
              <a:tr h="371305">
                <a:tc>
                  <a:txBody>
                    <a:bodyPr/>
                    <a:lstStyle/>
                    <a:p>
                      <a:r>
                        <a:rPr kumimoji="1" lang="en-US" altLang="ja-JP" dirty="0" smtClean="0">
                          <a:latin typeface="+mn-ea"/>
                          <a:ea typeface="+mn-ea"/>
                        </a:rPr>
                        <a:t>Friday</a:t>
                      </a:r>
                    </a:p>
                    <a:p>
                      <a:r>
                        <a:rPr kumimoji="1" lang="en-US" altLang="ja-JP" smtClean="0">
                          <a:latin typeface="+mn-ea"/>
                          <a:ea typeface="+mn-ea"/>
                        </a:rPr>
                        <a:t>June </a:t>
                      </a:r>
                      <a:r>
                        <a:rPr kumimoji="1" lang="en-US" altLang="ja-JP" dirty="0" smtClean="0">
                          <a:latin typeface="+mn-ea"/>
                          <a:ea typeface="+mn-ea"/>
                        </a:rPr>
                        <a:t>19</a:t>
                      </a:r>
                      <a:r>
                        <a:rPr kumimoji="1" lang="en-US" altLang="ja-JP" baseline="30000" dirty="0" smtClean="0">
                          <a:latin typeface="+mn-ea"/>
                          <a:ea typeface="+mn-ea"/>
                        </a:rPr>
                        <a:t>th </a:t>
                      </a:r>
                      <a:endParaRPr kumimoji="1" lang="en-US" altLang="ja-JP" dirty="0" smtClean="0">
                        <a:latin typeface="+mn-ea"/>
                        <a:ea typeface="+mn-ea"/>
                      </a:endParaRPr>
                    </a:p>
                    <a:p>
                      <a:r>
                        <a:rPr kumimoji="1" lang="en-US" altLang="ja-JP" dirty="0" smtClean="0">
                          <a:latin typeface="+mn-ea"/>
                          <a:ea typeface="+mn-ea"/>
                        </a:rPr>
                        <a:t>7:00-8:00</a:t>
                      </a:r>
                    </a:p>
                  </a:txBody>
                  <a:tcPr/>
                </a:tc>
                <a:tc>
                  <a:txBody>
                    <a:bodyPr/>
                    <a:lstStyle/>
                    <a:p>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June 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15:00-16:00</a:t>
                      </a:r>
                    </a:p>
                  </a:txBody>
                  <a:tcPr/>
                </a:tc>
              </a:tr>
            </a:tbl>
          </a:graphicData>
        </a:graphic>
      </p:graphicFrame>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1250</TotalTime>
  <Words>925</Words>
  <Application>Microsoft Office PowerPoint</Application>
  <PresentationFormat>画面に合わせる (4:3)</PresentationFormat>
  <Paragraphs>286</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15-20-xxxx-00-jre0-ig-jre-call-for-contributions</vt:lpstr>
      <vt:lpstr>PowerPoint プレゼンテーション</vt:lpstr>
      <vt:lpstr>IEEE 802.15 IG JRE  Teleconference  Opening report  on 7:00(JST), June 19th,2020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Presentation</vt:lpstr>
      <vt:lpstr>Next steps</vt:lpstr>
      <vt:lpstr>Schedule for IG JRE (Japanese Rate Extension)</vt:lpstr>
      <vt:lpstr>IG JRE proposed teleconference</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148</cp:revision>
  <cp:lastPrinted>1998-02-10T13:28:06Z</cp:lastPrinted>
  <dcterms:created xsi:type="dcterms:W3CDTF">2020-02-10T05:27:43Z</dcterms:created>
  <dcterms:modified xsi:type="dcterms:W3CDTF">2020-06-18T21:49:45Z</dcterms:modified>
</cp:coreProperties>
</file>