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791" r:id="rId6"/>
    <p:sldId id="793" r:id="rId7"/>
    <p:sldId id="794" r:id="rId8"/>
    <p:sldId id="798" r:id="rId9"/>
    <p:sldId id="796" r:id="rId10"/>
    <p:sldId id="7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9F27D-0224-4A9D-A2D0-945DD1CB9027}" v="33" dt="2020-01-16T18:35:1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agne" userId="7ff2eda6-91a4-4b18-9518-1c4c7c364728" providerId="ADAL" clId="{F999F27D-0224-4A9D-A2D0-945DD1CB9027}"/>
    <pc:docChg chg="undo custSel modSld modMainMaster">
      <pc:chgData name="Michael Gagne" userId="7ff2eda6-91a4-4b18-9518-1c4c7c364728" providerId="ADAL" clId="{F999F27D-0224-4A9D-A2D0-945DD1CB9027}" dt="2020-01-16T18:35:13.876" v="145"/>
      <pc:docMkLst>
        <pc:docMk/>
      </pc:docMkLst>
      <pc:sldChg chg="addSp modSp">
        <pc:chgData name="Michael Gagne" userId="7ff2eda6-91a4-4b18-9518-1c4c7c364728" providerId="ADAL" clId="{F999F27D-0224-4A9D-A2D0-945DD1CB9027}" dt="2020-01-16T18:33:13.869" v="120" actId="207"/>
        <pc:sldMkLst>
          <pc:docMk/>
          <pc:sldMk cId="983802434" sldId="258"/>
        </pc:sldMkLst>
        <pc:spChg chg="add mod">
          <ac:chgData name="Michael Gagne" userId="7ff2eda6-91a4-4b18-9518-1c4c7c364728" providerId="ADAL" clId="{F999F27D-0224-4A9D-A2D0-945DD1CB9027}" dt="2020-01-15T18:53:46.967" v="101" actId="207"/>
          <ac:spMkLst>
            <pc:docMk/>
            <pc:sldMk cId="983802434" sldId="258"/>
            <ac:spMk id="4" creationId="{ABE3494F-0AA2-44A7-A280-06B0EA84EC96}"/>
          </ac:spMkLst>
        </pc:spChg>
        <pc:spChg chg="add mod">
          <ac:chgData name="Michael Gagne" userId="7ff2eda6-91a4-4b18-9518-1c4c7c364728" providerId="ADAL" clId="{F999F27D-0224-4A9D-A2D0-945DD1CB9027}" dt="2020-01-16T18:33:13.869" v="120" actId="207"/>
          <ac:spMkLst>
            <pc:docMk/>
            <pc:sldMk cId="983802434" sldId="258"/>
            <ac:spMk id="5" creationId="{AC030C80-249D-4B75-B32F-8685035A9C8C}"/>
          </ac:spMkLst>
        </pc:spChg>
        <pc:spChg chg="mod">
          <ac:chgData name="Michael Gagne" userId="7ff2eda6-91a4-4b18-9518-1c4c7c364728" providerId="ADAL" clId="{F999F27D-0224-4A9D-A2D0-945DD1CB9027}" dt="2020-01-15T18:35:26.905" v="8" actId="20577"/>
          <ac:spMkLst>
            <pc:docMk/>
            <pc:sldMk cId="983802434" sldId="258"/>
            <ac:spMk id="15" creationId="{00000000-0000-0000-0000-000000000000}"/>
          </ac:spMkLst>
        </pc:spChg>
      </pc:sldChg>
      <pc:sldChg chg="addSp delSp modSp">
        <pc:chgData name="Michael Gagne" userId="7ff2eda6-91a4-4b18-9518-1c4c7c364728" providerId="ADAL" clId="{F999F27D-0224-4A9D-A2D0-945DD1CB9027}" dt="2020-01-16T18:34:36.099" v="138"/>
        <pc:sldMkLst>
          <pc:docMk/>
          <pc:sldMk cId="2086898540" sldId="791"/>
        </pc:sldMkLst>
        <pc:spChg chg="add del mod">
          <ac:chgData name="Michael Gagne" userId="7ff2eda6-91a4-4b18-9518-1c4c7c364728" providerId="ADAL" clId="{F999F27D-0224-4A9D-A2D0-945DD1CB9027}" dt="2020-01-16T18:34:25.065" v="133" actId="478"/>
          <ac:spMkLst>
            <pc:docMk/>
            <pc:sldMk cId="2086898540" sldId="791"/>
            <ac:spMk id="6" creationId="{60A94927-1BE7-40FB-89CD-1CE2D4F83A22}"/>
          </ac:spMkLst>
        </pc:spChg>
        <pc:spChg chg="add mod">
          <ac:chgData name="Michael Gagne" userId="7ff2eda6-91a4-4b18-9518-1c4c7c364728" providerId="ADAL" clId="{F999F27D-0224-4A9D-A2D0-945DD1CB9027}" dt="2020-01-15T18:52:52.856" v="94" actId="1076"/>
          <ac:spMkLst>
            <pc:docMk/>
            <pc:sldMk cId="2086898540" sldId="791"/>
            <ac:spMk id="7" creationId="{1315E2BE-1474-4ABE-909B-30C46485B21D}"/>
          </ac:spMkLst>
        </pc:spChg>
        <pc:spChg chg="mod">
          <ac:chgData name="Michael Gagne" userId="7ff2eda6-91a4-4b18-9518-1c4c7c364728" providerId="ADAL" clId="{F999F27D-0224-4A9D-A2D0-945DD1CB9027}" dt="2020-01-16T18:33:38.786" v="123" actId="1076"/>
          <ac:spMkLst>
            <pc:docMk/>
            <pc:sldMk cId="2086898540" sldId="791"/>
            <ac:spMk id="8" creationId="{14CDBFC6-AB50-6C47-8B65-B9823EAC6FB8}"/>
          </ac:spMkLst>
        </pc:spChg>
        <pc:spChg chg="add del mod">
          <ac:chgData name="Michael Gagne" userId="7ff2eda6-91a4-4b18-9518-1c4c7c364728" providerId="ADAL" clId="{F999F27D-0224-4A9D-A2D0-945DD1CB9027}" dt="2020-01-16T18:33:42.325" v="124" actId="478"/>
          <ac:spMkLst>
            <pc:docMk/>
            <pc:sldMk cId="2086898540" sldId="791"/>
            <ac:spMk id="10" creationId="{060A5E47-8FD2-4235-B96B-E76D236530C1}"/>
          </ac:spMkLst>
        </pc:spChg>
        <pc:spChg chg="add del">
          <ac:chgData name="Michael Gagne" userId="7ff2eda6-91a4-4b18-9518-1c4c7c364728" providerId="ADAL" clId="{F999F27D-0224-4A9D-A2D0-945DD1CB9027}" dt="2020-01-16T18:34:34.508" v="137" actId="478"/>
          <ac:spMkLst>
            <pc:docMk/>
            <pc:sldMk cId="2086898540" sldId="791"/>
            <ac:spMk id="11" creationId="{26784F08-7D6F-4E61-B6A5-D2ADB24B1930}"/>
          </ac:spMkLst>
        </pc:spChg>
        <pc:spChg chg="add">
          <ac:chgData name="Michael Gagne" userId="7ff2eda6-91a4-4b18-9518-1c4c7c364728" providerId="ADAL" clId="{F999F27D-0224-4A9D-A2D0-945DD1CB9027}" dt="2020-01-16T18:34:36.099" v="138"/>
          <ac:spMkLst>
            <pc:docMk/>
            <pc:sldMk cId="2086898540" sldId="791"/>
            <ac:spMk id="12" creationId="{2288D6D8-C6CE-4051-88A4-2AA295F4651B}"/>
          </ac:spMkLst>
        </pc:spChg>
        <pc:graphicFrameChg chg="add del modGraphic">
          <ac:chgData name="Michael Gagne" userId="7ff2eda6-91a4-4b18-9518-1c4c7c364728" providerId="ADAL" clId="{F999F27D-0224-4A9D-A2D0-945DD1CB9027}" dt="2020-01-16T18:34:32.001" v="136" actId="27309"/>
          <ac:graphicFrameMkLst>
            <pc:docMk/>
            <pc:sldMk cId="2086898540" sldId="791"/>
            <ac:graphicFrameMk id="4" creationId="{2C9D4FB3-5DB1-44BB-AFE6-5F5A3B354311}"/>
          </ac:graphicFrameMkLst>
        </pc:graphicFrameChg>
      </pc:sldChg>
      <pc:sldChg chg="addSp delSp modSp">
        <pc:chgData name="Michael Gagne" userId="7ff2eda6-91a4-4b18-9518-1c4c7c364728" providerId="ADAL" clId="{F999F27D-0224-4A9D-A2D0-945DD1CB9027}" dt="2020-01-16T18:34:06.263" v="130"/>
        <pc:sldMkLst>
          <pc:docMk/>
          <pc:sldMk cId="2031516689" sldId="793"/>
        </pc:sldMkLst>
        <pc:spChg chg="add del">
          <ac:chgData name="Michael Gagne" userId="7ff2eda6-91a4-4b18-9518-1c4c7c364728" providerId="ADAL" clId="{F999F27D-0224-4A9D-A2D0-945DD1CB9027}" dt="2020-01-16T18:33:50.052" v="125" actId="478"/>
          <ac:spMkLst>
            <pc:docMk/>
            <pc:sldMk cId="2031516689" sldId="793"/>
            <ac:spMk id="5" creationId="{783E4CC8-E080-48F4-B614-69645256D7CA}"/>
          </ac:spMkLst>
        </pc:spChg>
        <pc:spChg chg="add">
          <ac:chgData name="Michael Gagne" userId="7ff2eda6-91a4-4b18-9518-1c4c7c364728" providerId="ADAL" clId="{F999F27D-0224-4A9D-A2D0-945DD1CB9027}" dt="2020-01-15T18:52:59.210" v="95"/>
          <ac:spMkLst>
            <pc:docMk/>
            <pc:sldMk cId="2031516689" sldId="793"/>
            <ac:spMk id="6" creationId="{68047BE2-93A0-4AFE-B819-0F07FD2CDC9E}"/>
          </ac:spMkLst>
        </pc:spChg>
        <pc:spChg chg="add del mod">
          <ac:chgData name="Michael Gagne" userId="7ff2eda6-91a4-4b18-9518-1c4c7c364728" providerId="ADAL" clId="{F999F27D-0224-4A9D-A2D0-945DD1CB9027}" dt="2020-01-16T18:34:06.263" v="130"/>
          <ac:spMkLst>
            <pc:docMk/>
            <pc:sldMk cId="2031516689" sldId="793"/>
            <ac:spMk id="8" creationId="{EAFDE265-375E-41DE-A9DE-EBDE7508A1DF}"/>
          </ac:spMkLst>
        </pc:spChg>
      </pc:sldChg>
      <pc:sldChg chg="addSp delSp">
        <pc:chgData name="Michael Gagne" userId="7ff2eda6-91a4-4b18-9518-1c4c7c364728" providerId="ADAL" clId="{F999F27D-0224-4A9D-A2D0-945DD1CB9027}" dt="2020-01-16T18:34:15.660" v="132"/>
        <pc:sldMkLst>
          <pc:docMk/>
          <pc:sldMk cId="1860074526" sldId="794"/>
        </pc:sldMkLst>
        <pc:spChg chg="add del">
          <ac:chgData name="Michael Gagne" userId="7ff2eda6-91a4-4b18-9518-1c4c7c364728" providerId="ADAL" clId="{F999F27D-0224-4A9D-A2D0-945DD1CB9027}" dt="2020-01-16T18:34:14.243" v="131" actId="478"/>
          <ac:spMkLst>
            <pc:docMk/>
            <pc:sldMk cId="1860074526" sldId="794"/>
            <ac:spMk id="5" creationId="{7BF95960-3533-4892-BD02-D1EBBE3CC4ED}"/>
          </ac:spMkLst>
        </pc:spChg>
        <pc:spChg chg="add">
          <ac:chgData name="Michael Gagne" userId="7ff2eda6-91a4-4b18-9518-1c4c7c364728" providerId="ADAL" clId="{F999F27D-0224-4A9D-A2D0-945DD1CB9027}" dt="2020-01-15T18:53:12.269" v="97"/>
          <ac:spMkLst>
            <pc:docMk/>
            <pc:sldMk cId="1860074526" sldId="794"/>
            <ac:spMk id="6" creationId="{E8BC3E7D-3534-4C0E-BBA0-4FCA82DFDA21}"/>
          </ac:spMkLst>
        </pc:spChg>
        <pc:spChg chg="add">
          <ac:chgData name="Michael Gagne" userId="7ff2eda6-91a4-4b18-9518-1c4c7c364728" providerId="ADAL" clId="{F999F27D-0224-4A9D-A2D0-945DD1CB9027}" dt="2020-01-16T18:34:15.660" v="132"/>
          <ac:spMkLst>
            <pc:docMk/>
            <pc:sldMk cId="1860074526" sldId="794"/>
            <ac:spMk id="7" creationId="{B6B67BA6-2FAA-4862-A9CD-92C3C81F800E}"/>
          </ac:spMkLst>
        </pc:spChg>
      </pc:sldChg>
      <pc:sldChg chg="addSp delSp modSp">
        <pc:chgData name="Michael Gagne" userId="7ff2eda6-91a4-4b18-9518-1c4c7c364728" providerId="ADAL" clId="{F999F27D-0224-4A9D-A2D0-945DD1CB9027}" dt="2020-01-16T18:35:01.133" v="143" actId="1076"/>
        <pc:sldMkLst>
          <pc:docMk/>
          <pc:sldMk cId="2015554458" sldId="796"/>
        </pc:sldMkLst>
        <pc:spChg chg="add del">
          <ac:chgData name="Michael Gagne" userId="7ff2eda6-91a4-4b18-9518-1c4c7c364728" providerId="ADAL" clId="{F999F27D-0224-4A9D-A2D0-945DD1CB9027}" dt="2020-01-16T18:34:55.948" v="141" actId="478"/>
          <ac:spMkLst>
            <pc:docMk/>
            <pc:sldMk cId="2015554458" sldId="796"/>
            <ac:spMk id="8" creationId="{A019A6FC-2E8B-403C-9B32-3AC0625456BA}"/>
          </ac:spMkLst>
        </pc:spChg>
        <pc:spChg chg="add">
          <ac:chgData name="Michael Gagne" userId="7ff2eda6-91a4-4b18-9518-1c4c7c364728" providerId="ADAL" clId="{F999F27D-0224-4A9D-A2D0-945DD1CB9027}" dt="2020-01-15T18:53:16.886" v="98"/>
          <ac:spMkLst>
            <pc:docMk/>
            <pc:sldMk cId="2015554458" sldId="796"/>
            <ac:spMk id="9" creationId="{3C74CB9F-913C-49EF-A07E-95EAA6BF9FB5}"/>
          </ac:spMkLst>
        </pc:spChg>
        <pc:spChg chg="add mod">
          <ac:chgData name="Michael Gagne" userId="7ff2eda6-91a4-4b18-9518-1c4c7c364728" providerId="ADAL" clId="{F999F27D-0224-4A9D-A2D0-945DD1CB9027}" dt="2020-01-16T18:35:01.133" v="143" actId="1076"/>
          <ac:spMkLst>
            <pc:docMk/>
            <pc:sldMk cId="2015554458" sldId="796"/>
            <ac:spMk id="10" creationId="{2EECDFF2-DB70-4BA9-B9FE-ED9047D1B1A4}"/>
          </ac:spMkLst>
        </pc:spChg>
      </pc:sldChg>
      <pc:sldChg chg="addSp delSp">
        <pc:chgData name="Michael Gagne" userId="7ff2eda6-91a4-4b18-9518-1c4c7c364728" providerId="ADAL" clId="{F999F27D-0224-4A9D-A2D0-945DD1CB9027}" dt="2020-01-16T18:35:13.876" v="145"/>
        <pc:sldMkLst>
          <pc:docMk/>
          <pc:sldMk cId="1922571794" sldId="797"/>
        </pc:sldMkLst>
        <pc:spChg chg="add del">
          <ac:chgData name="Michael Gagne" userId="7ff2eda6-91a4-4b18-9518-1c4c7c364728" providerId="ADAL" clId="{F999F27D-0224-4A9D-A2D0-945DD1CB9027}" dt="2020-01-16T18:35:10.253" v="144" actId="478"/>
          <ac:spMkLst>
            <pc:docMk/>
            <pc:sldMk cId="1922571794" sldId="797"/>
            <ac:spMk id="7" creationId="{A0815A74-B4C0-490F-AF3F-736F20DEA79D}"/>
          </ac:spMkLst>
        </pc:spChg>
        <pc:spChg chg="add">
          <ac:chgData name="Michael Gagne" userId="7ff2eda6-91a4-4b18-9518-1c4c7c364728" providerId="ADAL" clId="{F999F27D-0224-4A9D-A2D0-945DD1CB9027}" dt="2020-01-15T18:53:24.764" v="99"/>
          <ac:spMkLst>
            <pc:docMk/>
            <pc:sldMk cId="1922571794" sldId="797"/>
            <ac:spMk id="8" creationId="{D4494BB3-950A-49EB-943C-09D4F64E0596}"/>
          </ac:spMkLst>
        </pc:spChg>
        <pc:spChg chg="add">
          <ac:chgData name="Michael Gagne" userId="7ff2eda6-91a4-4b18-9518-1c4c7c364728" providerId="ADAL" clId="{F999F27D-0224-4A9D-A2D0-945DD1CB9027}" dt="2020-01-16T18:35:13.876" v="145"/>
          <ac:spMkLst>
            <pc:docMk/>
            <pc:sldMk cId="1922571794" sldId="797"/>
            <ac:spMk id="9" creationId="{24E2AFC7-FA62-434B-A6B4-E49AF6641329}"/>
          </ac:spMkLst>
        </pc:spChg>
      </pc:sldChg>
      <pc:sldChg chg="addSp delSp">
        <pc:chgData name="Michael Gagne" userId="7ff2eda6-91a4-4b18-9518-1c4c7c364728" providerId="ADAL" clId="{F999F27D-0224-4A9D-A2D0-945DD1CB9027}" dt="2020-01-16T18:34:51.014" v="140"/>
        <pc:sldMkLst>
          <pc:docMk/>
          <pc:sldMk cId="2813724208" sldId="798"/>
        </pc:sldMkLst>
        <pc:spChg chg="add del">
          <ac:chgData name="Michael Gagne" userId="7ff2eda6-91a4-4b18-9518-1c4c7c364728" providerId="ADAL" clId="{F999F27D-0224-4A9D-A2D0-945DD1CB9027}" dt="2020-01-16T18:34:49.476" v="139" actId="478"/>
          <ac:spMkLst>
            <pc:docMk/>
            <pc:sldMk cId="2813724208" sldId="798"/>
            <ac:spMk id="8" creationId="{187757CB-00D9-4EE8-9AD2-1B1BA187743A}"/>
          </ac:spMkLst>
        </pc:spChg>
        <pc:spChg chg="add">
          <ac:chgData name="Michael Gagne" userId="7ff2eda6-91a4-4b18-9518-1c4c7c364728" providerId="ADAL" clId="{F999F27D-0224-4A9D-A2D0-945DD1CB9027}" dt="2020-01-15T18:53:03.541" v="96"/>
          <ac:spMkLst>
            <pc:docMk/>
            <pc:sldMk cId="2813724208" sldId="798"/>
            <ac:spMk id="9" creationId="{1C3069EF-741A-49AA-92C3-14D4D80FEB2F}"/>
          </ac:spMkLst>
        </pc:spChg>
        <pc:spChg chg="add">
          <ac:chgData name="Michael Gagne" userId="7ff2eda6-91a4-4b18-9518-1c4c7c364728" providerId="ADAL" clId="{F999F27D-0224-4A9D-A2D0-945DD1CB9027}" dt="2020-01-16T18:34:51.014" v="140"/>
          <ac:spMkLst>
            <pc:docMk/>
            <pc:sldMk cId="2813724208" sldId="798"/>
            <ac:spMk id="10" creationId="{743483E5-AFF2-45A4-8B05-51DD1E78847C}"/>
          </ac:spMkLst>
        </pc:spChg>
      </pc:sldChg>
      <pc:sldMasterChg chg="modSldLayout">
        <pc:chgData name="Michael Gagne" userId="7ff2eda6-91a4-4b18-9518-1c4c7c364728" providerId="ADAL" clId="{F999F27D-0224-4A9D-A2D0-945DD1CB9027}" dt="2020-01-15T18:50:26.181" v="9" actId="478"/>
        <pc:sldMasterMkLst>
          <pc:docMk/>
          <pc:sldMasterMk cId="3650396154" sldId="2147483648"/>
        </pc:sldMasterMkLst>
        <pc:sldLayoutChg chg="delSp">
          <pc:chgData name="Michael Gagne" userId="7ff2eda6-91a4-4b18-9518-1c4c7c364728" providerId="ADAL" clId="{F999F27D-0224-4A9D-A2D0-945DD1CB9027}" dt="2020-01-15T18:50:26.181" v="9" actId="478"/>
          <pc:sldLayoutMkLst>
            <pc:docMk/>
            <pc:sldMasterMk cId="3650396154" sldId="2147483648"/>
            <pc:sldLayoutMk cId="518081061" sldId="2147483660"/>
          </pc:sldLayoutMkLst>
          <pc:spChg chg="del">
            <ac:chgData name="Michael Gagne" userId="7ff2eda6-91a4-4b18-9518-1c4c7c364728" providerId="ADAL" clId="{F999F27D-0224-4A9D-A2D0-945DD1CB9027}" dt="2020-01-15T18:50:26.181" v="9" actId="478"/>
            <ac:spMkLst>
              <pc:docMk/>
              <pc:sldMasterMk cId="3650396154" sldId="2147483648"/>
              <pc:sldLayoutMk cId="518081061" sldId="2147483660"/>
              <ac:spMk id="11" creationId="{C11E53A0-47B2-F145-80B0-2ADAFC7BA03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36538-98F2-48D7-AC49-C36AEDA2CAC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D06D-CB5B-4AD4-9B35-6FA09815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9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2251D-61E3-4A8A-BFBA-3EE46CF9C08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3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6521-7476-4EE2-BC4B-C14F0D51E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031C9-98EA-4BE2-9F75-C51919487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B75D9-3761-4CF0-B723-22C874D5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267D-0FAA-4A35-8365-9C218C01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DA2A-8481-4924-A9E7-334F1A3E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2C2C-C38F-487A-84F5-0AC14B0D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05D2F-E2A5-483C-831F-EF7388BB2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179B-2069-4140-8073-4A52649B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E5BD-2E52-46AF-97E6-44DEFB13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2AC7-9E0F-4010-9C59-FEADB264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2DB3A-B1CA-4D1E-AE6C-96842DAB9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F6C0D-14B1-4B95-843C-6B145705C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47A47-AD16-42F3-978B-4AE94AB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008E4-B6A2-4140-B8A9-C350EA4A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9326-919E-4349-A0D1-86071E93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5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Cover">
    <p:bg>
      <p:bgPr>
        <a:gradFill flip="none" rotWithShape="1">
          <a:gsLst>
            <a:gs pos="0">
              <a:srgbClr val="004B7F"/>
            </a:gs>
            <a:gs pos="7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C1A9B-5C0D-0247-A7FC-7128383FF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8859" cy="685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 userDrawn="1">
            <p:ph type="ctrTitle"/>
          </p:nvPr>
        </p:nvSpPr>
        <p:spPr>
          <a:xfrm>
            <a:off x="827508" y="1047636"/>
            <a:ext cx="9021169" cy="276418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88000"/>
              </a:lnSpc>
              <a:buFont typeface="Arial" panose="020B0604020202020204" pitchFamily="34" charset="0"/>
              <a:buNone/>
              <a:defRPr sz="4800" b="0" i="0" spc="-120" baseline="0">
                <a:solidFill>
                  <a:schemeClr val="bg1"/>
                </a:solidFill>
                <a:latin typeface="+mn-lt"/>
                <a:cs typeface="CiscoSans Thin"/>
              </a:defRPr>
            </a:lvl1pPr>
          </a:lstStyle>
          <a:p>
            <a:endParaRPr lang="en-US" noProof="0" dirty="0"/>
          </a:p>
        </p:txBody>
      </p:sp>
      <p:sp>
        <p:nvSpPr>
          <p:cNvPr id="36" name="Text Placeholder 4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27506" y="4229992"/>
            <a:ext cx="5342708" cy="2852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lang="en-US" sz="2400" b="0" i="0" kern="1200" baseline="0" dirty="0" smtClean="0">
                <a:solidFill>
                  <a:schemeClr val="accent1"/>
                </a:solidFill>
                <a:latin typeface="+mj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BCEC5FA0-189E-1142-BB31-BE1E9D63B3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06" y="4623226"/>
            <a:ext cx="5342708" cy="2852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lang="en-US" sz="18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4C0D0-7C9D-A94F-A274-06CDDADCF8A5}"/>
              </a:ext>
            </a:extLst>
          </p:cNvPr>
          <p:cNvSpPr txBox="1"/>
          <p:nvPr userDrawn="1"/>
        </p:nvSpPr>
        <p:spPr>
          <a:xfrm>
            <a:off x="824901" y="5847749"/>
            <a:ext cx="5342707" cy="401571"/>
          </a:xfrm>
          <a:prstGeom prst="rect">
            <a:avLst/>
          </a:prstGeom>
        </p:spPr>
        <p:txBody>
          <a:bodyPr lIns="0" tIns="0" rIns="0" bIns="0"/>
          <a:lstStyle>
            <a:lvl1pPr lvl="0" indent="0">
              <a:spcBef>
                <a:spcPct val="20000"/>
              </a:spcBef>
              <a:buFontTx/>
              <a:buNone/>
              <a:defRPr sz="1400" b="0" i="0" baseline="0">
                <a:solidFill>
                  <a:schemeClr val="accent2"/>
                </a:solidFill>
                <a:latin typeface="+mj-lt"/>
                <a:cs typeface="CiscoSans ExtraLight" pitchFamily="34" charset="0"/>
              </a:defRPr>
            </a:lvl1pPr>
            <a:lvl2pPr marL="742950" indent="-285750">
              <a:spcBef>
                <a:spcPct val="2000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fld id="{38C4A757-0682-E643-808C-4CE92323D248}" type="datetime4">
              <a:rPr lang="en-US" sz="1400" smtClean="0">
                <a:solidFill>
                  <a:schemeClr val="accent1"/>
                </a:solidFill>
                <a:latin typeface="+mn-lt"/>
              </a:rPr>
              <a:t>January 16, 2020</a:t>
            </a:fld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5687F861-AD2F-A043-AE7B-05F7B85C37A4}"/>
              </a:ext>
            </a:extLst>
          </p:cNvPr>
          <p:cNvCxnSpPr>
            <a:cxnSpLocks/>
          </p:cNvCxnSpPr>
          <p:nvPr userDrawn="1"/>
        </p:nvCxnSpPr>
        <p:spPr>
          <a:xfrm>
            <a:off x="824903" y="4014422"/>
            <a:ext cx="918660" cy="0"/>
          </a:xfrm>
          <a:prstGeom prst="line">
            <a:avLst/>
          </a:prstGeom>
          <a:ln w="222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35" y="1571232"/>
            <a:ext cx="11125839" cy="45611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Font typeface="Zapf Dingbats"/>
              <a:buChar char="❯"/>
              <a:defRPr sz="1600">
                <a:solidFill>
                  <a:schemeClr val="tx1"/>
                </a:solidFill>
                <a:latin typeface="+mj-lt"/>
              </a:defRPr>
            </a:lvl1pPr>
            <a:lvl2pPr marL="583176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6764" indent="-248390">
              <a:spcBef>
                <a:spcPts val="200"/>
              </a:spcBef>
              <a:buClrTx/>
              <a:buFont typeface=".AppleSystemUIFont"/>
              <a:buChar char="–"/>
              <a:defRPr sz="13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119553" indent="-212389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339144" indent="-176392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3176" lvl="1" indent="-212389" algn="l" defTabSz="914377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.AppleSystemUIFont" charset="-120"/>
              <a:buChar char="»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E88BA6BF-7DC5-2B44-8BF4-04FB6744DE3F}"/>
              </a:ext>
            </a:extLst>
          </p:cNvPr>
          <p:cNvCxnSpPr/>
          <p:nvPr userDrawn="1"/>
        </p:nvCxnSpPr>
        <p:spPr>
          <a:xfrm>
            <a:off x="567632" y="1209229"/>
            <a:ext cx="780723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FD42BC-3A99-48B9-83CD-76CBDE08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8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3273-5458-4536-B0AD-08F72442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09BE-0455-4819-91DA-6CC82900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A197-ECA7-4B15-BFC5-67B9CD31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55D2-3FEE-40DA-BF33-90EAC321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8DBE-2C07-40BA-AE84-20F01443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8518-F1FA-4A26-AAC4-B3C5D381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C963-1E3D-4D42-8732-958ADEAFD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67653-6F61-4A16-A2B9-38177816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06C5-6256-4F8B-8055-08AB0E6C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DD454-5470-44F0-8D2C-73633F7D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6A3C-70EF-4AE9-8C78-466D2911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6095-432E-4E44-9558-03A6A661E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EEB02-9652-4414-AE8C-6408C72C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E05EC-05CC-4CAA-AD13-18302C72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DADB4-CDBB-4C06-9971-5EED7739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C02E7-C7FA-443B-97BF-431869AC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6DCF-AED4-4BAF-97AA-9399A34E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ABA3-0B44-4CB3-AE67-200B0D74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33F09-0DCC-4290-8A35-05901DD8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27C49-14C0-4479-A3ED-083D0D3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6900-64D0-49B7-8762-A80D47ECD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FA2C1-B0F8-4DC9-B0BD-D26A896A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2A4AC-6257-4E53-A64A-FE28129F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BF9FD-25C3-4B43-9850-00322D4C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1CBF-67D2-4996-BE89-1F7F2AD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FAA14-6530-4877-A826-E2ECC799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95280-BBFC-4EF4-94DC-69E8471E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FFAC9-AEBB-4A20-9AC8-9D206B31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68BC4-63D4-4C89-9EC9-CD54E107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E6452-C751-4DF2-9538-E9CE12D4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AA52B-475C-48C0-8FCE-B9C3D472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57C3-31BF-4493-BA0C-42208808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850C-1899-45A4-B75B-3B6AAC5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4940D-3C37-440A-9CED-C35628A6A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3FE1E-8199-4ECB-B37C-2BEEE42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BA201-E823-4539-B062-A5890FA2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9A238-5C1F-4185-A82F-EE7F8212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85C4-F7E7-4973-933D-2DD6D99C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8317C-0DF3-426A-954E-864D19A64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EBD59-4551-407B-BE50-CF65FC0B0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3641-06A9-4D0C-A254-3BECA956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810DB-21EA-4D6E-AFB9-29C5E8CB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07AFF-6E3C-4F4C-B9BC-03C681AF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32B89-15A3-4CD1-A2EF-A67EF855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0056-3E4F-4673-BD4C-B29A506C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4827-481B-4166-9C0B-52ACFB937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5BB4-5343-4945-A867-8BA488010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70AB3-0B5C-4246-B679-3BB60BF41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6B6A-9C64-4161-928D-E1680027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827506" y="1047633"/>
            <a:ext cx="5756175" cy="2764187"/>
          </a:xfrm>
        </p:spPr>
        <p:txBody>
          <a:bodyPr/>
          <a:lstStyle/>
          <a:p>
            <a:r>
              <a:rPr lang="en-US" sz="4000" dirty="0"/>
              <a:t>AURA Network Systems</a:t>
            </a:r>
            <a:br>
              <a:rPr lang="en-US" sz="4000" dirty="0"/>
            </a:br>
            <a:r>
              <a:rPr lang="en-US" sz="4000" dirty="0"/>
              <a:t>Next Generation </a:t>
            </a:r>
            <a:br>
              <a:rPr lang="en-US" sz="4000" dirty="0"/>
            </a:br>
            <a:r>
              <a:rPr lang="en-US" sz="4000" dirty="0"/>
              <a:t>Nationwide Air-to-Ground Communications Network Use Case</a:t>
            </a:r>
          </a:p>
        </p:txBody>
      </p:sp>
      <p:pic>
        <p:nvPicPr>
          <p:cNvPr id="1028" name="Picture 4" descr="Image result for drone flying transparent">
            <a:extLst>
              <a:ext uri="{FF2B5EF4-FFF2-40B4-BE49-F238E27FC236}">
                <a16:creationId xmlns:a16="http://schemas.microsoft.com/office/drawing/2014/main" id="{6E24A1FA-2416-9442-97F4-82FC7ABC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967">
            <a:off x="6238202" y="2306661"/>
            <a:ext cx="1696545" cy="8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3494F-0AA2-44A7-A280-06B0EA84EC96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Michael Gagne – AURA Network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30C80-249D-4B75-B32F-8685035A9C8C}"/>
              </a:ext>
            </a:extLst>
          </p:cNvPr>
          <p:cNvSpPr txBox="1"/>
          <p:nvPr/>
        </p:nvSpPr>
        <p:spPr>
          <a:xfrm>
            <a:off x="9197322" y="238681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Doc.802.</a:t>
            </a:r>
            <a:r>
              <a:rPr lang="en-US" b="1" dirty="0">
                <a:solidFill>
                  <a:schemeClr val="bg1"/>
                </a:solidFill>
              </a:rPr>
              <a:t>15-20-0059-00-016t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2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8A731A-3E1F-464D-8BD9-3E6A0F1E03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47063" y="1585913"/>
            <a:ext cx="3944937" cy="44132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Title 47 – Telecommunications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Part 22 – Public Mobile Service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100" dirty="0"/>
              <a:t>Subpart G –Air-Ground Radiotelephone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General Aviation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Individual Site License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Signal Channel (20KHz) and Traffic Channel (20KHz)</a:t>
            </a: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325KHz Paired (650KHz total)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497 Mile Co-Channel Protection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217 Mile Service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Power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Ground Min 50 Watts, Max 100 Watts 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Mobile Min 4 Watts, Max 25 Watts ERP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Spectrum utilization allows for spectrum to be used as a block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CDBFC6-AB50-6C47-8B65-B9823EAC6F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36512"/>
            <a:ext cx="11125200" cy="1016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/>
              <a:t>Introduction / </a:t>
            </a:r>
            <a:r>
              <a:rPr lang="en-US" dirty="0">
                <a:solidFill>
                  <a:schemeClr val="tx2"/>
                </a:solidFill>
              </a:rPr>
              <a:t>Band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51C90-EEE8-425D-AA70-28A52D5D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6" y="1818445"/>
            <a:ext cx="7503736" cy="4181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5E2BE-1474-4ABE-909B-30C46485B21D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8D6D8-C6CE-4051-88A4-2AA295F4651B}"/>
              </a:ext>
            </a:extLst>
          </p:cNvPr>
          <p:cNvSpPr txBox="1"/>
          <p:nvPr/>
        </p:nvSpPr>
        <p:spPr>
          <a:xfrm>
            <a:off x="9195231" y="38155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2790-2CA1-BC49-8C95-32959FA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4" y="99757"/>
            <a:ext cx="11125839" cy="10162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2. Site Licenses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68EC48E-6B98-4245-9AFA-122E91A30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4891" y="1222429"/>
            <a:ext cx="4029479" cy="44131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67 licenses cover 69 transmitter locations</a:t>
            </a:r>
            <a:endParaRPr lang="en-US" sz="11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Secures all spectrum nationwide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Including Alaska, Puerto Rico and Hawaii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The 450 MHz spectrum has strong propagation characteristics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Operation permitted at all elevation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E4882-8251-401B-8542-AB1E639D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2" y="1444786"/>
            <a:ext cx="6369533" cy="4696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47BE2-93A0-4AFE-B819-0F07FD2CDC9E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DE265-375E-41DE-A9DE-EBDE7508A1DF}"/>
              </a:ext>
            </a:extLst>
          </p:cNvPr>
          <p:cNvSpPr txBox="1"/>
          <p:nvPr/>
        </p:nvSpPr>
        <p:spPr>
          <a:xfrm>
            <a:off x="9195231" y="38155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2790-2CA1-BC49-8C95-32959FA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4" y="99757"/>
            <a:ext cx="11125839" cy="10162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2. Site Licenses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72B4F-A073-4D75-8DE3-914FBB9D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93" y="2027880"/>
            <a:ext cx="8025315" cy="3791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19CA82-AFD1-4527-A44D-F38C2486A087}"/>
              </a:ext>
            </a:extLst>
          </p:cNvPr>
          <p:cNvSpPr/>
          <p:nvPr/>
        </p:nvSpPr>
        <p:spPr>
          <a:xfrm>
            <a:off x="457201" y="1262218"/>
            <a:ext cx="9143999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54" indent="-251454" defTabSz="1005815">
              <a:lnSpc>
                <a:spcPct val="90000"/>
              </a:lnSpc>
              <a:spcBef>
                <a:spcPts val="1100"/>
              </a:spcBef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Open Sans" panose="020B0606030504020204" pitchFamily="34" charset="0"/>
              </a:rPr>
              <a:t>Licensee of 67 General Aviation Air-Ground Radiotelephone Service licenses that together cover the entire United States and its territories, including Alaska, Hawaii and Puerto Rico</a:t>
            </a:r>
          </a:p>
          <a:p>
            <a:pPr marL="754361" lvl="1" indent="-251454" defTabSz="1005815">
              <a:lnSpc>
                <a:spcPct val="90000"/>
              </a:lnSpc>
              <a:spcBef>
                <a:spcPts val="551"/>
              </a:spcBef>
              <a:buClr>
                <a:srgbClr val="E7E6E6">
                  <a:lumMod val="50000"/>
                </a:srgbClr>
              </a:buClr>
              <a:buFont typeface="Calibri" panose="020F0502020204030204" pitchFamily="34" charset="0"/>
              <a:buChar char="—"/>
            </a:pPr>
            <a:r>
              <a:rPr lang="en-US" sz="1051" dirty="0">
                <a:solidFill>
                  <a:prstClr val="black"/>
                </a:solidFill>
                <a:latin typeface="Open Sans" panose="020B0606030504020204" pitchFamily="34" charset="0"/>
              </a:rPr>
              <a:t>The 67 licenses cover 69 transmitter site locations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C3E7D-3534-4C0E-BBA0-4FCA82DFDA21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67BA6-2FAA-4862-A9CD-92C3C81F800E}"/>
              </a:ext>
            </a:extLst>
          </p:cNvPr>
          <p:cNvSpPr txBox="1"/>
          <p:nvPr/>
        </p:nvSpPr>
        <p:spPr>
          <a:xfrm>
            <a:off x="9195231" y="38155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2790-2CA1-BC49-8C95-32959FA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4" y="99757"/>
            <a:ext cx="11125839" cy="10162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2. Site Licenses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21A23-6011-4791-8CD0-0F9F9026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49" y="2173264"/>
            <a:ext cx="8608298" cy="4151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ECE7A6-23EA-48D0-ACCE-A223C9046158}"/>
              </a:ext>
            </a:extLst>
          </p:cNvPr>
          <p:cNvSpPr/>
          <p:nvPr/>
        </p:nvSpPr>
        <p:spPr>
          <a:xfrm>
            <a:off x="1525237" y="1321447"/>
            <a:ext cx="860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TX - 12.5KHz 7W ERP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RX - 50KHz 3500 W ERP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Not Aviation - Alternative Use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523D83-0A9A-4944-9DAD-4C49C59573D4}"/>
              </a:ext>
            </a:extLst>
          </p:cNvPr>
          <p:cNvSpPr/>
          <p:nvPr/>
        </p:nvSpPr>
        <p:spPr>
          <a:xfrm>
            <a:off x="7607431" y="923827"/>
            <a:ext cx="933253" cy="46127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236F05D-7FB6-4DE9-96E4-3DD2DFAB02D3}"/>
              </a:ext>
            </a:extLst>
          </p:cNvPr>
          <p:cNvSpPr/>
          <p:nvPr/>
        </p:nvSpPr>
        <p:spPr>
          <a:xfrm>
            <a:off x="7032396" y="1384817"/>
            <a:ext cx="575035" cy="25544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1C1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069EF-741A-49AA-92C3-14D4D80FEB2F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483E5-AFF2-45A4-8B05-51DD1E78847C}"/>
              </a:ext>
            </a:extLst>
          </p:cNvPr>
          <p:cNvSpPr txBox="1"/>
          <p:nvPr/>
        </p:nvSpPr>
        <p:spPr>
          <a:xfrm>
            <a:off x="9195231" y="38155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2790-2CA1-BC49-8C95-32959FA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4" y="99757"/>
            <a:ext cx="11125839" cy="10162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3. Critical Aviation and Unmanned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25380-7B6A-4363-BB24-FEA12F670C89}"/>
              </a:ext>
            </a:extLst>
          </p:cNvPr>
          <p:cNvSpPr/>
          <p:nvPr/>
        </p:nvSpPr>
        <p:spPr>
          <a:xfrm>
            <a:off x="492217" y="1283915"/>
            <a:ext cx="5191027" cy="507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Regulatory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Managed under the FAA General Aviation Office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Commercial Beyond Visual Line of Site (BVLOS)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Part 107 – Visual Line of Site below 400’, not over people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Part 87 - Pilots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Part 90 – Certified Aviation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Part 135 – Cargo for Hire/HEMS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RTCA SC-228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Working Group 1 – Detect and Avoid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Working Group 2 – Command Non-Payload Communications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ASTM F38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Small UAS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2018 FAA Reauthorization Act Section 373 (October 2019)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UAS Spectrum Availability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L – Band (960-1164MHz)</a:t>
            </a:r>
          </a:p>
          <a:p>
            <a:pPr marL="1497553" lvl="3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Congested FAA, Military Use</a:t>
            </a:r>
          </a:p>
          <a:p>
            <a:pPr marL="1497553" lvl="3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No Service Rules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C – Band (5031-5090MHz)</a:t>
            </a:r>
          </a:p>
          <a:p>
            <a:pPr marL="1497553" lvl="3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Unencumbered</a:t>
            </a:r>
          </a:p>
          <a:p>
            <a:pPr marL="1497553" lvl="3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No Service Rules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915E0-62D9-46B7-A772-9B8F325C0DCD}"/>
              </a:ext>
            </a:extLst>
          </p:cNvPr>
          <p:cNvSpPr/>
          <p:nvPr/>
        </p:nvSpPr>
        <p:spPr>
          <a:xfrm>
            <a:off x="6654845" y="2516647"/>
            <a:ext cx="5191027" cy="427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UAS CNPC Capacity on 450MHz (650KHz)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Pilot to UAS Communication is done as needed to re-task Autopilot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UAS to Pilot Communication is streaming data at 5kbps or less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315KHz of return link spectrum offers 630kbps with a 2 b/Hz spectral efficiency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Over 50 simultaneous UAS per site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802.16 based/Slim LTE/Other Air Interface</a:t>
            </a:r>
          </a:p>
          <a:p>
            <a:pPr marL="125988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UAS benefits to 450MHz spectrum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FCC Designated Aviation Spectrum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Aviation Service Rules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Nationwide Footprint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Low cost of deployment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Large coverage area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Highly Reliable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Great Anchor Spectrum for higher bands to add capacity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Available today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C79E0-32B9-4880-A17F-A4EFF1646709}"/>
              </a:ext>
            </a:extLst>
          </p:cNvPr>
          <p:cNvSpPr/>
          <p:nvPr/>
        </p:nvSpPr>
        <p:spPr>
          <a:xfrm>
            <a:off x="6654845" y="1420901"/>
            <a:ext cx="5191027" cy="78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Regulatory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FCC Technological Advisory Counsel (TAC)</a:t>
            </a:r>
          </a:p>
          <a:p>
            <a:pPr marL="1040365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3F42"/>
                </a:solidFill>
              </a:rPr>
              <a:t>Unmanned Aircraft System – Working Group (UAS-WG)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4CB9F-913C-49EF-A07E-95EAA6BF9FB5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CDFF2-DB70-4BA9-B9FE-ED9047D1B1A4}"/>
              </a:ext>
            </a:extLst>
          </p:cNvPr>
          <p:cNvSpPr txBox="1"/>
          <p:nvPr/>
        </p:nvSpPr>
        <p:spPr>
          <a:xfrm>
            <a:off x="9250358" y="9975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2790-2CA1-BC49-8C95-32959FA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80" y="99757"/>
            <a:ext cx="11125839" cy="10162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4. Air Interface Requirements and Use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25380-7B6A-4363-BB24-FEA12F670C89}"/>
              </a:ext>
            </a:extLst>
          </p:cNvPr>
          <p:cNvSpPr/>
          <p:nvPr/>
        </p:nvSpPr>
        <p:spPr>
          <a:xfrm>
            <a:off x="492217" y="1283915"/>
            <a:ext cx="5191027" cy="575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Spectrum Utilization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Spectrum efficiency of 2 bits/Hz or better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Spectrum Bandwidth size of 15KHz Min to 325KHz Max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Sub-carrier size of 5 </a:t>
            </a:r>
            <a:r>
              <a:rPr lang="en-US" sz="1400" dirty="0" err="1">
                <a:solidFill>
                  <a:srgbClr val="413F42"/>
                </a:solidFill>
              </a:rPr>
              <a:t>KHz</a:t>
            </a:r>
            <a:r>
              <a:rPr lang="en-US" sz="1400" dirty="0">
                <a:solidFill>
                  <a:srgbClr val="413F42"/>
                </a:solidFill>
              </a:rPr>
              <a:t> Minimum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Physical sectorization of spectrum to increase Reuse and Capacity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  <a:p>
            <a:pPr marL="125976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Mobility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Handovers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Doppler (Speed of Sound)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Elevation from Ground to 60,000 feet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Distance up to 200 Miles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Remote dynamic power control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  <a:cs typeface="Segoe UI" pitchFamily="34" charset="0"/>
            </a:endParaRPr>
          </a:p>
          <a:p>
            <a:pPr marL="125976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Performance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Availability, Reliability, Continuity, and Integrity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How many 9’s.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RTCA Standards still in development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Latency – Base to Remote of less than 50ms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  <a:p>
            <a:pPr marL="125976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725E86-7D73-487D-A06F-CCD0D8C2904C}"/>
              </a:ext>
            </a:extLst>
          </p:cNvPr>
          <p:cNvSpPr/>
          <p:nvPr/>
        </p:nvSpPr>
        <p:spPr>
          <a:xfrm>
            <a:off x="6096000" y="1283914"/>
            <a:ext cx="5191027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95000"/>
              </a:lnSpc>
              <a:spcBef>
                <a:spcPts val="1000"/>
              </a:spcBef>
              <a:spcAft>
                <a:spcPts val="200"/>
              </a:spcAft>
              <a:buClr>
                <a:srgbClr val="00CCFF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Segoe UI" pitchFamily="34" charset="0"/>
              </a:rPr>
              <a:t>Data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Messages delivered from Remote to Base at 1 Message per Second</a:t>
            </a:r>
          </a:p>
          <a:p>
            <a:pPr marL="1040376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Message size from 5kb to 100kb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Messages delivered from Base to Remote as needed</a:t>
            </a:r>
          </a:p>
          <a:p>
            <a:pPr marL="1040376" lvl="2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13F42"/>
                </a:solidFill>
              </a:rPr>
              <a:t>Message size from 20kb to 1mb</a:t>
            </a:r>
          </a:p>
          <a:p>
            <a:pPr marL="583176" lvl="1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  <a:p>
            <a:pPr marL="125976" indent="-212389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413F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71038-5660-4444-8187-836A3844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72" y="3571934"/>
            <a:ext cx="4072481" cy="3139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94BB3-950A-49EB-943C-09D4F64E0596}"/>
              </a:ext>
            </a:extLst>
          </p:cNvPr>
          <p:cNvSpPr txBox="1"/>
          <p:nvPr/>
        </p:nvSpPr>
        <p:spPr>
          <a:xfrm>
            <a:off x="4621125" y="6332263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Gagne – AURA Network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2AFC7-FA62-434B-A6B4-E49AF6641329}"/>
              </a:ext>
            </a:extLst>
          </p:cNvPr>
          <p:cNvSpPr txBox="1"/>
          <p:nvPr/>
        </p:nvSpPr>
        <p:spPr>
          <a:xfrm>
            <a:off x="9195231" y="381556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Doc.802.</a:t>
            </a:r>
            <a:r>
              <a:rPr lang="en-US" b="1" dirty="0"/>
              <a:t>15-20-0059-00-016t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F9201421F734F8EA7053B2847C0D4" ma:contentTypeVersion="10" ma:contentTypeDescription="Create a new document." ma:contentTypeScope="" ma:versionID="145eb837f55298516842fae715827300">
  <xsd:schema xmlns:xsd="http://www.w3.org/2001/XMLSchema" xmlns:xs="http://www.w3.org/2001/XMLSchema" xmlns:p="http://schemas.microsoft.com/office/2006/metadata/properties" xmlns:ns3="a9c4d093-e254-4290-8e82-154038dd4513" targetNamespace="http://schemas.microsoft.com/office/2006/metadata/properties" ma:root="true" ma:fieldsID="14ab173d3c80a57155d5eca69af3f28e" ns3:_="">
    <xsd:import namespace="a9c4d093-e254-4290-8e82-154038dd4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4d093-e254-4290-8e82-154038dd4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AF59F-226D-43B4-8913-6CB35428C9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985E7A-3B7F-4B45-B283-278501925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0762E-D002-4EAA-94AE-842CFBA45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c4d093-e254-4290-8e82-154038dd4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599</Words>
  <Application>Microsoft Office PowerPoint</Application>
  <PresentationFormat>Widescreen</PresentationFormat>
  <Paragraphs>106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.AppleSystemUIFont</vt:lpstr>
      <vt:lpstr>Arial</vt:lpstr>
      <vt:lpstr>Calibri</vt:lpstr>
      <vt:lpstr>Calibri Light</vt:lpstr>
      <vt:lpstr>Lucida Grande</vt:lpstr>
      <vt:lpstr>Open Sans</vt:lpstr>
      <vt:lpstr>Wingdings</vt:lpstr>
      <vt:lpstr>Zapf Dingbats</vt:lpstr>
      <vt:lpstr>Office Theme</vt:lpstr>
      <vt:lpstr>AURA Network Systems Next Generation  Nationwide Air-to-Ground Communications Network Use Case</vt:lpstr>
      <vt:lpstr>1. Introduction / Band Plan</vt:lpstr>
      <vt:lpstr>2. Site Licenses</vt:lpstr>
      <vt:lpstr>2. Site Licenses</vt:lpstr>
      <vt:lpstr>2. Site Licenses</vt:lpstr>
      <vt:lpstr>3. Critical Aviation and Unmanned Systems</vt:lpstr>
      <vt:lpstr>4. Air Interface Requirements and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Gagne</dc:creator>
  <cp:lastModifiedBy>Michael Gagne</cp:lastModifiedBy>
  <cp:revision>4</cp:revision>
  <dcterms:created xsi:type="dcterms:W3CDTF">2020-01-15T17:33:47Z</dcterms:created>
  <dcterms:modified xsi:type="dcterms:W3CDTF">2020-01-16T18:35:20Z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0x010100757F9201421F734F8EA7053B2847C0D4</vt:lpwstr>
  </property>
</Properties>
</file>