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22.xml.rels" ContentType="application/vnd.openxmlformats-package.relationships+xml"/>
  <Override PartName="/ppt/slideLayouts/_rels/slideLayout21.xml.rels" ContentType="application/vnd.openxmlformats-package.relationships+xml"/>
  <Override PartName="/ppt/slideLayouts/_rels/slideLayout20.xml.rels" ContentType="application/vnd.openxmlformats-package.relationships+xml"/>
  <Override PartName="/ppt/slideLayouts/_rels/slideLayout19.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14.xml.rels" ContentType="application/vnd.openxmlformats-package.relationships+xml"/>
  <Override PartName="/ppt/slideLayouts/_rels/slideLayout13.xml.rels" ContentType="application/vnd.openxmlformats-package.relationships+xml"/>
  <Override PartName="/ppt/slideLayouts/_rels/slideLayout18.xml.rels" ContentType="application/vnd.openxmlformats-package.relationships+xml"/>
  <Override PartName="/ppt/slideLayouts/_rels/slideLayout4.xml.rels" ContentType="application/vnd.openxmlformats-package.relationships+xml"/>
  <Override PartName="/ppt/slideLayouts/_rels/slideLayout12.xml.rels" ContentType="application/vnd.openxmlformats-package.relationships+xml"/>
  <Override PartName="/ppt/slideLayouts/_rels/slideLayout17.xml.rels" ContentType="application/vnd.openxmlformats-package.relationships+xml"/>
  <Override PartName="/ppt/slideLayouts/_rels/slideLayout3.xml.rels" ContentType="application/vnd.openxmlformats-package.relationships+xml"/>
  <Override PartName="/ppt/slideLayouts/_rels/slideLayout11.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7.xml.rels" ContentType="application/vnd.openxmlformats-package.relationships+xml"/>
  <Override PartName="/ppt/slideLayouts/_rels/slideLayout1.xml.rels" ContentType="application/vnd.openxmlformats-package.relationships+xml"/>
  <Override PartName="/ppt/slideLayouts/_rels/slideLayout15.xml.rels" ContentType="application/vnd.openxmlformats-package.relationships+xml"/>
  <Override PartName="/ppt/slideLayouts/_rels/slideLayout8.xml.rels" ContentType="application/vnd.openxmlformats-package.relationships+xml"/>
  <Override PartName="/ppt/slideLayouts/_rels/slideLayout2.xml.rels" ContentType="application/vnd.openxmlformats-package.relationships+xml"/>
  <Override PartName="/ppt/slideLayouts/_rels/slideLayout16.xml.rels" ContentType="application/vnd.openxmlformats-package.relationships+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1.xml" ContentType="application/vnd.openxmlformats-officedocument.theme+xml"/>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en-US"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en-US"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en-US"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en-US"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en-US"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en-US"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en-US"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en-US"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en-US"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a:t>
            </a:r>
            <a:r>
              <a:rPr b="0" lang="en-US" sz="4400" spc="-1" strike="noStrike">
                <a:latin typeface="Arial"/>
              </a:rPr>
              <a:t>to edit </a:t>
            </a:r>
            <a:r>
              <a:rPr b="0" lang="en-US" sz="4400" spc="-1" strike="noStrike">
                <a:latin typeface="Arial"/>
              </a:rPr>
              <a:t>the </a:t>
            </a:r>
            <a:r>
              <a:rPr b="0" lang="en-US" sz="4400" spc="-1" strike="noStrike">
                <a:latin typeface="Arial"/>
              </a:rPr>
              <a:t>title </a:t>
            </a:r>
            <a:r>
              <a:rPr b="0" lang="en-US" sz="4400" spc="-1" strike="noStrike">
                <a:latin typeface="Arial"/>
              </a:rPr>
              <a:t>text </a:t>
            </a:r>
            <a:r>
              <a:rPr b="0" lang="en-US" sz="4400" spc="-1" strike="noStrike">
                <a:latin typeface="Arial"/>
              </a:rPr>
              <a:t>format</a:t>
            </a:r>
            <a:endParaRPr b="0" lang="en-US" sz="4400" spc="-1" strike="noStrike">
              <a:latin typeface="Arial"/>
            </a:endParaRPr>
          </a:p>
        </p:txBody>
      </p:sp>
      <p:sp>
        <p:nvSpPr>
          <p:cNvPr id="1" name="CustomShape 2"/>
          <p:cNvSpPr/>
          <p:nvPr/>
        </p:nvSpPr>
        <p:spPr>
          <a:xfrm>
            <a:off x="3095640" y="396000"/>
            <a:ext cx="5357880" cy="2088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802-15-19-0565-01</a:t>
            </a:r>
            <a:endParaRPr b="0" lang="en-US" sz="1400" spc="-1" strike="noStrike">
              <a:latin typeface="Arial"/>
            </a:endParaRPr>
          </a:p>
        </p:txBody>
      </p:sp>
      <p:sp>
        <p:nvSpPr>
          <p:cNvPr id="2"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3" name="CustomShape 4"/>
          <p:cNvSpPr/>
          <p:nvPr/>
        </p:nvSpPr>
        <p:spPr>
          <a:xfrm>
            <a:off x="685800" y="6475320"/>
            <a:ext cx="1734120" cy="3006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4"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6" name="CustomShape 7"/>
          <p:cNvSpPr/>
          <p:nvPr/>
        </p:nvSpPr>
        <p:spPr>
          <a:xfrm>
            <a:off x="3749040" y="6475320"/>
            <a:ext cx="1734120" cy="3006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A28AEC47-1A5C-43BA-B2AF-884E2ECD3ECD}" type="slidenum">
              <a:rPr b="0" lang="en-US" sz="2000" spc="-1" strike="noStrike">
                <a:solidFill>
                  <a:srgbClr val="000000"/>
                </a:solidFill>
                <a:latin typeface="Times New Roman"/>
                <a:ea typeface="DejaVu Sans"/>
              </a:rPr>
              <a:t>&lt;number&gt;</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7" name="CustomShape 8"/>
          <p:cNvSpPr/>
          <p:nvPr/>
        </p:nvSpPr>
        <p:spPr>
          <a:xfrm>
            <a:off x="7040160" y="6490080"/>
            <a:ext cx="1734120" cy="3006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8" name="CustomShape 9"/>
          <p:cNvSpPr/>
          <p:nvPr/>
        </p:nvSpPr>
        <p:spPr>
          <a:xfrm>
            <a:off x="685800" y="365760"/>
            <a:ext cx="2569680" cy="2088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9"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rIns="0" tIns="0" bIns="0" anchor="ctr">
            <a:noAutofit/>
          </a:bodyPr>
          <a:p>
            <a:pPr algn="ctr"/>
            <a:r>
              <a:rPr b="0" lang="en-US" sz="4400" spc="-1" strike="noStrike">
                <a:latin typeface="Arial"/>
              </a:rPr>
              <a:t>Click to edit the title text format</a:t>
            </a:r>
            <a:endParaRPr b="0" lang="en-US" sz="4400" spc="-1" strike="noStrike">
              <a:latin typeface="Arial"/>
            </a:endParaRPr>
          </a:p>
        </p:txBody>
      </p:sp>
      <p:sp>
        <p:nvSpPr>
          <p:cNvPr id="47" name="CustomShape 2"/>
          <p:cNvSpPr/>
          <p:nvPr/>
        </p:nvSpPr>
        <p:spPr>
          <a:xfrm>
            <a:off x="3095640" y="396000"/>
            <a:ext cx="5357880" cy="2088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en-US" sz="1400" spc="-1" strike="noStrike">
                <a:solidFill>
                  <a:srgbClr val="000000"/>
                </a:solidFill>
                <a:latin typeface="Times New Roman"/>
                <a:ea typeface="DejaVu Sans"/>
              </a:rPr>
              <a:t>doc.: 802-15-19-0565-01</a:t>
            </a:r>
            <a:endParaRPr b="0" lang="en-US" sz="1400" spc="-1" strike="noStrike">
              <a:latin typeface="Arial"/>
            </a:endParaRPr>
          </a:p>
        </p:txBody>
      </p:sp>
      <p:sp>
        <p:nvSpPr>
          <p:cNvPr id="48" name="Line 3"/>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9" name="CustomShape 4"/>
          <p:cNvSpPr/>
          <p:nvPr/>
        </p:nvSpPr>
        <p:spPr>
          <a:xfrm>
            <a:off x="685800" y="6475320"/>
            <a:ext cx="1734120" cy="300600"/>
          </a:xfrm>
          <a:prstGeom prst="rect">
            <a:avLst/>
          </a:prstGeom>
          <a:noFill/>
          <a:ln>
            <a:noFill/>
          </a:ln>
        </p:spPr>
        <p:style>
          <a:lnRef idx="0"/>
          <a:fillRef idx="0"/>
          <a:effectRef idx="0"/>
          <a:fontRef idx="minor"/>
        </p:style>
        <p:txBody>
          <a:bodyPr lIns="0" rIns="0" tIns="0" bIns="0">
            <a:noAutofit/>
          </a:bodyPr>
          <a:p>
            <a:pPr>
              <a:lnSpc>
                <a:spcPct val="100000"/>
              </a:lnSpc>
            </a:pPr>
            <a:r>
              <a:rPr b="0" lang="en-US" sz="2000" spc="-1" strike="noStrike">
                <a:solidFill>
                  <a:srgbClr val="000000"/>
                </a:solidFill>
                <a:latin typeface="Times New Roman"/>
                <a:ea typeface="DejaVu Sans"/>
              </a:rPr>
              <a:t>Submission</a:t>
            </a:r>
            <a:endParaRPr b="0" lang="en-US" sz="2000" spc="-1" strike="noStrike">
              <a:latin typeface="Arial"/>
            </a:endParaRPr>
          </a:p>
        </p:txBody>
      </p:sp>
      <p:sp>
        <p:nvSpPr>
          <p:cNvPr id="50" name="Line 5"/>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1" name="Line 6"/>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2" name="CustomShape 7"/>
          <p:cNvSpPr/>
          <p:nvPr/>
        </p:nvSpPr>
        <p:spPr>
          <a:xfrm>
            <a:off x="3749040" y="6475320"/>
            <a:ext cx="1734120" cy="300600"/>
          </a:xfrm>
          <a:prstGeom prst="rect">
            <a:avLst/>
          </a:prstGeom>
          <a:noFill/>
          <a:ln>
            <a:noFill/>
          </a:ln>
        </p:spPr>
        <p:style>
          <a:lnRef idx="0"/>
          <a:fillRef idx="0"/>
          <a:effectRef idx="0"/>
          <a:fontRef idx="minor"/>
        </p:style>
        <p:txBody>
          <a:bodyPr lIns="0" rIns="0" tIns="0" bIns="0">
            <a:noAutofit/>
          </a:bodyPr>
          <a:p>
            <a:pPr algn="ctr">
              <a:lnSpc>
                <a:spcPct val="100000"/>
              </a:lnSpc>
            </a:pPr>
            <a:r>
              <a:rPr b="0" lang="en-US" sz="2000" spc="-1" strike="noStrike">
                <a:solidFill>
                  <a:srgbClr val="000000"/>
                </a:solidFill>
                <a:latin typeface="Times New Roman"/>
                <a:ea typeface="DejaVu Sans"/>
              </a:rPr>
              <a:t>Page </a:t>
            </a:r>
            <a:fld id="{C216C447-AEFC-4B62-9872-612554A1024C}" type="slidenum">
              <a:rPr b="0" lang="en-US" sz="2000" spc="-1" strike="noStrike">
                <a:solidFill>
                  <a:srgbClr val="000000"/>
                </a:solidFill>
                <a:latin typeface="Times New Roman"/>
                <a:ea typeface="DejaVu Sans"/>
              </a:rPr>
              <a:t>1</a:t>
            </a:fld>
            <a:r>
              <a:rPr b="0" lang="en-US" sz="2000" spc="-1" strike="noStrike">
                <a:solidFill>
                  <a:srgbClr val="000000"/>
                </a:solidFill>
                <a:latin typeface="Times New Roman"/>
                <a:ea typeface="DejaVu Sans"/>
              </a:rPr>
              <a:t> </a:t>
            </a:r>
            <a:endParaRPr b="0" lang="en-US" sz="2000" spc="-1" strike="noStrike">
              <a:latin typeface="Arial"/>
            </a:endParaRPr>
          </a:p>
        </p:txBody>
      </p:sp>
      <p:sp>
        <p:nvSpPr>
          <p:cNvPr id="53" name="CustomShape 8"/>
          <p:cNvSpPr/>
          <p:nvPr/>
        </p:nvSpPr>
        <p:spPr>
          <a:xfrm>
            <a:off x="7040160" y="6490080"/>
            <a:ext cx="1734120" cy="300600"/>
          </a:xfrm>
          <a:prstGeom prst="rect">
            <a:avLst/>
          </a:prstGeom>
          <a:noFill/>
          <a:ln>
            <a:noFill/>
          </a:ln>
        </p:spPr>
        <p:style>
          <a:lnRef idx="0"/>
          <a:fillRef idx="0"/>
          <a:effectRef idx="0"/>
          <a:fontRef idx="minor"/>
        </p:style>
        <p:txBody>
          <a:bodyPr lIns="0" rIns="0" tIns="0" bIns="0">
            <a:noAutofit/>
          </a:bodyPr>
          <a:p>
            <a:pPr algn="r">
              <a:lnSpc>
                <a:spcPct val="100000"/>
              </a:lnSpc>
            </a:pPr>
            <a:r>
              <a:rPr b="0" lang="en-US" sz="2000" spc="-1" strike="noStrike">
                <a:solidFill>
                  <a:srgbClr val="000000"/>
                </a:solidFill>
                <a:latin typeface="Times New Roman"/>
                <a:ea typeface="DejaVu Sans"/>
              </a:rPr>
              <a:t>Tero Kivinen</a:t>
            </a:r>
            <a:endParaRPr b="0" lang="en-US" sz="2000" spc="-1" strike="noStrike">
              <a:latin typeface="Arial"/>
            </a:endParaRPr>
          </a:p>
        </p:txBody>
      </p:sp>
      <p:sp>
        <p:nvSpPr>
          <p:cNvPr id="54" name="CustomShape 9"/>
          <p:cNvSpPr/>
          <p:nvPr/>
        </p:nvSpPr>
        <p:spPr>
          <a:xfrm>
            <a:off x="685800" y="365760"/>
            <a:ext cx="2569680" cy="208800"/>
          </a:xfrm>
          <a:prstGeom prst="rect">
            <a:avLst/>
          </a:prstGeom>
          <a:noFill/>
          <a:ln>
            <a:noFill/>
          </a:ln>
        </p:spPr>
        <p:style>
          <a:lnRef idx="0"/>
          <a:fillRef idx="0"/>
          <a:effectRef idx="0"/>
          <a:fontRef idx="minor"/>
        </p:style>
        <p:txBody>
          <a:bodyPr lIns="0" rIns="0" tIns="0" bIns="0" anchor="b">
            <a:noAutofit/>
          </a:bodyPr>
          <a:p>
            <a:pPr>
              <a:lnSpc>
                <a:spcPct val="100000"/>
              </a:lnSpc>
            </a:pPr>
            <a:r>
              <a:rPr b="1" lang="en-US" sz="1400" spc="-1" strike="noStrike">
                <a:solidFill>
                  <a:srgbClr val="000000"/>
                </a:solidFill>
                <a:latin typeface="Times New Roman"/>
                <a:ea typeface="DejaVu Sans"/>
              </a:rPr>
              <a:t>Jan 2020</a:t>
            </a:r>
            <a:endParaRPr b="0" lang="en-US" sz="1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152280" y="609480"/>
            <a:ext cx="8987040" cy="46216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latin typeface="Arial"/>
            </a:endParaRPr>
          </a:p>
          <a:p>
            <a:pPr>
              <a:lnSpc>
                <a:spcPct val="100000"/>
              </a:lnSpc>
            </a:pPr>
            <a:endParaRPr b="0" lang="en-US" sz="1800" spc="-1" strike="noStrike">
              <a:latin typeface="Arial"/>
            </a:endParaRPr>
          </a:p>
          <a:p>
            <a:pPr>
              <a:lnSpc>
                <a:spcPct val="100000"/>
              </a:lnSpc>
            </a:pPr>
            <a:r>
              <a:rPr b="1" lang="en-US" sz="1600" spc="-1" strike="noStrike">
                <a:solidFill>
                  <a:srgbClr val="000000"/>
                </a:solidFill>
                <a:latin typeface="Times New Roman"/>
                <a:ea typeface="DejaVu Sans"/>
              </a:rPr>
              <a:t>Submission Title:</a:t>
            </a:r>
            <a:r>
              <a:rPr b="0" lang="en-US" sz="1600" spc="-1" strike="noStrike">
                <a:solidFill>
                  <a:srgbClr val="000000"/>
                </a:solidFill>
                <a:latin typeface="Times New Roman"/>
                <a:ea typeface="DejaVu Sans"/>
              </a:rPr>
              <a:t> TG9ma Agenda for January Meeting</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Date Submitted: 11 November, 2019</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Source:</a:t>
            </a:r>
            <a:r>
              <a:rPr b="0" lang="en-US" sz="1600" spc="-1" strike="noStrike">
                <a:solidFill>
                  <a:srgbClr val="000000"/>
                </a:solidFill>
                <a:latin typeface="Times New Roman"/>
                <a:ea typeface="DejaVu Sans"/>
              </a:rPr>
              <a:t> Tero Kivinen</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Company -</a:t>
            </a:r>
            <a:endParaRPr b="0" lang="en-US" sz="1600" spc="-1" strike="noStrike">
              <a:latin typeface="Arial"/>
            </a:endParaRPr>
          </a:p>
          <a:p>
            <a:pPr>
              <a:lnSpc>
                <a:spcPct val="100000"/>
              </a:lnSpc>
            </a:pPr>
            <a:r>
              <a:rPr b="0" lang="en-US" sz="1600" spc="-1" strike="noStrike">
                <a:solidFill>
                  <a:srgbClr val="000000"/>
                </a:solidFill>
                <a:latin typeface="Times New Roman"/>
                <a:ea typeface="DejaVu Sans"/>
              </a:rPr>
              <a:t>E-Mail: kivinen@iki.fi</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Re:</a:t>
            </a:r>
            <a:r>
              <a:rPr b="0" lang="en-US" sz="1600" spc="-1" strike="noStrike">
                <a:solidFill>
                  <a:srgbClr val="000000"/>
                </a:solidFill>
                <a:latin typeface="Times New Roman"/>
                <a:ea typeface="DejaVu Sans"/>
              </a:rPr>
              <a:t> TG9ma Agenda</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Abstract:</a:t>
            </a:r>
            <a:r>
              <a:rPr b="0" lang="en-US" sz="1600" spc="-1" strike="noStrike">
                <a:solidFill>
                  <a:srgbClr val="000000"/>
                </a:solidFill>
                <a:latin typeface="Times New Roman"/>
                <a:ea typeface="DejaVu Sans"/>
              </a:rPr>
              <a:t>	</a:t>
            </a:r>
            <a:endParaRPr b="0" lang="en-US" sz="1600" spc="-1" strike="noStrike">
              <a:latin typeface="Arial"/>
            </a:endParaRPr>
          </a:p>
          <a:p>
            <a:pPr>
              <a:lnSpc>
                <a:spcPct val="100000"/>
              </a:lnSpc>
              <a:spcBef>
                <a:spcPts val="598"/>
              </a:spcBef>
              <a:spcAft>
                <a:spcPts val="598"/>
              </a:spcAft>
            </a:pPr>
            <a:r>
              <a:rPr b="0" lang="en-US" sz="1600" spc="-1" strike="noStrike">
                <a:solidFill>
                  <a:srgbClr val="000000"/>
                </a:solidFill>
                <a:latin typeface="Times New Roman"/>
                <a:ea typeface="DejaVu Sans"/>
              </a:rPr>
              <a:t>Agena for TG9ma meeting for January Meeting.</a:t>
            </a:r>
            <a:endParaRPr b="0" lang="en-US" sz="1600" spc="-1" strike="noStrike">
              <a:latin typeface="Arial"/>
            </a:endParaRPr>
          </a:p>
          <a:p>
            <a:pPr>
              <a:lnSpc>
                <a:spcPct val="100000"/>
              </a:lnSpc>
              <a:spcBef>
                <a:spcPts val="598"/>
              </a:spcBef>
              <a:spcAft>
                <a:spcPts val="598"/>
              </a:spcAft>
            </a:pPr>
            <a:r>
              <a:rPr b="1" lang="en-US" sz="1600" spc="-1" strike="noStrike">
                <a:solidFill>
                  <a:srgbClr val="000000"/>
                </a:solidFill>
                <a:latin typeface="Times New Roman"/>
                <a:ea typeface="DejaVu Sans"/>
              </a:rPr>
              <a:t>Purpose: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Provide information which kind of changes are needed to the standard.</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Notice: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latin typeface="Arial"/>
            </a:endParaRPr>
          </a:p>
          <a:p>
            <a:pPr>
              <a:lnSpc>
                <a:spcPct val="100000"/>
              </a:lnSpc>
            </a:pPr>
            <a:r>
              <a:rPr b="1" lang="en-US" sz="1600" spc="-1" strike="noStrike">
                <a:solidFill>
                  <a:srgbClr val="000000"/>
                </a:solidFill>
                <a:latin typeface="Times New Roman"/>
                <a:ea typeface="DejaVu Sans"/>
              </a:rPr>
              <a:t>Release:</a:t>
            </a:r>
            <a:r>
              <a:rPr b="0" lang="en-US" sz="1600" spc="-1" strike="noStrike">
                <a:solidFill>
                  <a:srgbClr val="000000"/>
                </a:solidFill>
                <a:latin typeface="Times New Roman"/>
                <a:ea typeface="DejaVu Sans"/>
              </a:rPr>
              <a:t>	</a:t>
            </a:r>
            <a:r>
              <a:rPr b="0" lang="en-US"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latin typeface="Times New Roman"/>
                <a:ea typeface="DejaVu Sans"/>
              </a:rPr>
              <a:t>	</a:t>
            </a:r>
            <a:endParaRPr b="0" lang="en-US" sz="1600" spc="-1" strike="noStrike">
              <a:latin typeface="Arial"/>
            </a:endParaRPr>
          </a:p>
        </p:txBody>
      </p:sp>
    </p:spTree>
  </p:cSld>
  <mc:AlternateContent>
    <mc:Choice Requires="p14">
      <p:transition spd="slow" p14:dur="2000"/>
    </mc:Choice>
    <mc:Fallback>
      <p:transition spd="slow"/>
    </mc:Fallback>
  </mc:AlternateContent>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85800" y="685440"/>
            <a:ext cx="7767720" cy="1062360"/>
          </a:xfrm>
          <a:prstGeom prst="rect">
            <a:avLst/>
          </a:prstGeom>
          <a:noFill/>
          <a:ln>
            <a:noFill/>
          </a:ln>
        </p:spPr>
        <p:style>
          <a:lnRef idx="0"/>
          <a:fillRef idx="0"/>
          <a:effectRef idx="0"/>
          <a:fontRef idx="minor"/>
        </p:style>
      </p:sp>
      <p:sp>
        <p:nvSpPr>
          <p:cNvPr id="94" name="CustomShape 2"/>
          <p:cNvSpPr/>
          <p:nvPr/>
        </p:nvSpPr>
        <p:spPr>
          <a:xfrm>
            <a:off x="457200" y="590760"/>
            <a:ext cx="82263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Agenda for January</a:t>
            </a:r>
            <a:endParaRPr b="0" lang="en-US" sz="4400" spc="-1" strike="noStrike">
              <a:latin typeface="Arial"/>
            </a:endParaRPr>
          </a:p>
        </p:txBody>
      </p:sp>
      <p:sp>
        <p:nvSpPr>
          <p:cNvPr id="95" name="CustomShape 3"/>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Make draft ready for letter ballot.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85800" y="685440"/>
            <a:ext cx="7767720" cy="1062360"/>
          </a:xfrm>
          <a:prstGeom prst="rect">
            <a:avLst/>
          </a:prstGeom>
          <a:noFill/>
          <a:ln>
            <a:noFill/>
          </a:ln>
        </p:spPr>
        <p:style>
          <a:lnRef idx="0"/>
          <a:fillRef idx="0"/>
          <a:effectRef idx="0"/>
          <a:fontRef idx="minor"/>
        </p:style>
      </p:sp>
      <p:sp>
        <p:nvSpPr>
          <p:cNvPr id="97" name="CustomShape 2"/>
          <p:cNvSpPr/>
          <p:nvPr/>
        </p:nvSpPr>
        <p:spPr>
          <a:xfrm>
            <a:off x="457200" y="590760"/>
            <a:ext cx="82263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en-US" sz="4400" spc="-1" strike="noStrike">
                <a:solidFill>
                  <a:srgbClr val="000000"/>
                </a:solidFill>
                <a:latin typeface="Arial"/>
                <a:ea typeface="DejaVu Sans"/>
              </a:rPr>
              <a:t>Detailed Agenda for January</a:t>
            </a:r>
            <a:endParaRPr b="0" lang="en-US" sz="4400" spc="-1" strike="noStrike">
              <a:latin typeface="Arial"/>
            </a:endParaRPr>
          </a:p>
        </p:txBody>
      </p:sp>
      <p:sp>
        <p:nvSpPr>
          <p:cNvPr id="98" name="CustomShape 3"/>
          <p:cNvSpPr/>
          <p:nvPr/>
        </p:nvSpPr>
        <p:spPr>
          <a:xfrm>
            <a:off x="457200" y="1604520"/>
            <a:ext cx="8226360" cy="3974400"/>
          </a:xfrm>
          <a:prstGeom prst="rect">
            <a:avLst/>
          </a:prstGeom>
          <a:noFill/>
          <a:ln>
            <a:noFill/>
          </a:ln>
        </p:spPr>
        <p:style>
          <a:lnRef idx="0"/>
          <a:fillRef idx="0"/>
          <a:effectRef idx="0"/>
          <a:fontRef idx="minor"/>
        </p:style>
        <p:txBody>
          <a:bodyPr lIns="0" rIns="0" tIns="0" bIns="0">
            <a:normAutofit fontScale="74000"/>
          </a:bodyPr>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1 Monday AM2</a:t>
            </a:r>
            <a:endParaRPr b="0" lang="en-US" sz="3200" spc="-1" strike="noStrike">
              <a:latin typeface="Arial"/>
            </a:endParaRPr>
          </a:p>
          <a:p>
            <a:pPr lvl="1" marL="864000" indent="-3211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Opening report</a:t>
            </a:r>
            <a:endParaRPr b="0" lang="en-US" sz="3200" spc="-1" strike="noStrike">
              <a:latin typeface="Arial"/>
            </a:endParaRPr>
          </a:p>
          <a:p>
            <a:pPr lvl="1" marL="864000" indent="-321120">
              <a:lnSpc>
                <a:spcPct val="100000"/>
              </a:lnSpc>
              <a:spcBef>
                <a:spcPts val="1134"/>
              </a:spcBef>
              <a:buClr>
                <a:srgbClr val="000000"/>
              </a:buClr>
              <a:buSzPct val="75000"/>
              <a:buFont typeface="Symbol"/>
              <a:buChar char=""/>
            </a:pPr>
            <a:r>
              <a:rPr b="0" lang="en-US" sz="3200" spc="-1" strike="noStrike">
                <a:solidFill>
                  <a:srgbClr val="000000"/>
                </a:solidFill>
                <a:latin typeface="Arial"/>
                <a:ea typeface="DejaVu Sans"/>
              </a:rPr>
              <a:t>Approve agenda and November minutes</a:t>
            </a:r>
            <a:endParaRPr b="0" lang="en-US" sz="3200" spc="-1" strike="noStrike">
              <a:latin typeface="Arial"/>
            </a:endParaRPr>
          </a:p>
          <a:p>
            <a:pPr marL="432000" indent="-321120">
              <a:lnSpc>
                <a:spcPct val="100000"/>
              </a:lnSpc>
              <a:spcBef>
                <a:spcPts val="1417"/>
              </a:spcBef>
              <a:buClr>
                <a:srgbClr val="000000"/>
              </a:buClr>
              <a:buSzPct val="45000"/>
              <a:buFont typeface="Wingdings" charset="2"/>
              <a:buChar char=""/>
            </a:pPr>
            <a:r>
              <a:rPr b="0" lang="en-US" sz="3200" spc="-1" strike="noStrike">
                <a:solidFill>
                  <a:srgbClr val="000000"/>
                </a:solidFill>
                <a:latin typeface="Arial"/>
                <a:ea typeface="DejaVu Sans"/>
              </a:rPr>
              <a:t>Session 2 Thursday AM2</a:t>
            </a:r>
            <a:endParaRPr b="0" lang="en-US" sz="3200" spc="-1" strike="noStrike">
              <a:latin typeface="Arial"/>
            </a:endParaRPr>
          </a:p>
          <a:p>
            <a:pPr lvl="1" marL="864000" indent="-32112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Finish the draft</a:t>
            </a:r>
            <a:endParaRPr b="0" lang="en-US" sz="3200" spc="-1" strike="noStrike">
              <a:latin typeface="Arial"/>
            </a:endParaRPr>
          </a:p>
          <a:p>
            <a:pPr lvl="1" marL="864000" indent="-321120">
              <a:lnSpc>
                <a:spcPct val="100000"/>
              </a:lnSpc>
              <a:spcBef>
                <a:spcPts val="1417"/>
              </a:spcBef>
              <a:buClr>
                <a:srgbClr val="000000"/>
              </a:buClr>
              <a:buSzPct val="75000"/>
              <a:buFont typeface="Symbol"/>
              <a:buChar char=""/>
            </a:pPr>
            <a:r>
              <a:rPr b="0" lang="en-US" sz="3200" spc="-1" strike="noStrike">
                <a:solidFill>
                  <a:srgbClr val="000000"/>
                </a:solidFill>
                <a:latin typeface="Arial"/>
                <a:ea typeface="DejaVu Sans"/>
              </a:rPr>
              <a:t>Go through the closing report</a:t>
            </a:r>
            <a:endParaRPr b="0" lang="en-US" sz="3200" spc="-1" strike="noStrike">
              <a:latin typeface="Arial"/>
            </a:endParaRPr>
          </a:p>
        </p:txBody>
      </p:sp>
    </p:spTree>
  </p:cSld>
  <mc:AlternateContent>
    <mc:Choice Requires="p14">
      <p:transition spd="slow" p14:dur="2000"/>
    </mc:Choice>
    <mc:Fallback>
      <p:transition spd="slow"/>
    </mc:Fallback>
  </mc:AlternateContent>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309</TotalTime>
  <Application>LibreOffice/6.1.5.2$Linux_X86_64 LibreOffice_project/10$Build-2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2020-01-13T03:49:54Z</dcterms:modified>
  <cp:revision>67</cp:revision>
  <dc:subject>IEEE 802.15.9ma</dc:subject>
  <dc:title>Agenda for July</dc:title>
</cp:coreProperties>
</file>