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5"/>
    <p:restoredTop sz="86259"/>
  </p:normalViewPr>
  <p:slideViewPr>
    <p:cSldViewPr>
      <p:cViewPr varScale="1">
        <p:scale>
          <a:sx n="110" d="100"/>
          <a:sy n="110" d="100"/>
        </p:scale>
        <p:origin x="156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
        <p:nvSpPr>
          <p:cNvPr id="7" name="Rectangle 4">
            <a:extLst>
              <a:ext uri="{FF2B5EF4-FFF2-40B4-BE49-F238E27FC236}">
                <a16:creationId xmlns:a16="http://schemas.microsoft.com/office/drawing/2014/main" id="{FF1490E6-BBF7-E44D-9D43-55B1F1F9CBD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
        <p:nvSpPr>
          <p:cNvPr id="6" name="Rectangle 4">
            <a:extLst>
              <a:ext uri="{FF2B5EF4-FFF2-40B4-BE49-F238E27FC236}">
                <a16:creationId xmlns:a16="http://schemas.microsoft.com/office/drawing/2014/main" id="{A1A35342-3B01-DE41-8CB8-35C4F65FBE1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
        <p:nvSpPr>
          <p:cNvPr id="7" name="Rectangle 4">
            <a:extLst>
              <a:ext uri="{FF2B5EF4-FFF2-40B4-BE49-F238E27FC236}">
                <a16:creationId xmlns:a16="http://schemas.microsoft.com/office/drawing/2014/main" id="{A7CC58B8-01C3-314B-99BD-B7FE2C500633}"/>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8AC3134-2AD2-6B48-8D63-703BCF4E622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8" name="Rectangle 4">
            <a:extLst>
              <a:ext uri="{FF2B5EF4-FFF2-40B4-BE49-F238E27FC236}">
                <a16:creationId xmlns:a16="http://schemas.microsoft.com/office/drawing/2014/main" id="{0B00B614-A98D-6645-99D8-92C35161D5BC}"/>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8" name="Rectangle 4">
            <a:extLst>
              <a:ext uri="{FF2B5EF4-FFF2-40B4-BE49-F238E27FC236}">
                <a16:creationId xmlns:a16="http://schemas.microsoft.com/office/drawing/2014/main" id="{756C8A4D-A224-5746-A277-28FE1CC57CF0}"/>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10" name="Rectangle 4">
            <a:extLst>
              <a:ext uri="{FF2B5EF4-FFF2-40B4-BE49-F238E27FC236}">
                <a16:creationId xmlns:a16="http://schemas.microsoft.com/office/drawing/2014/main" id="{7DEBBFFC-42C1-3F44-A90E-4357C84D494F}"/>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
        <p:nvSpPr>
          <p:cNvPr id="6" name="Rectangle 4">
            <a:extLst>
              <a:ext uri="{FF2B5EF4-FFF2-40B4-BE49-F238E27FC236}">
                <a16:creationId xmlns:a16="http://schemas.microsoft.com/office/drawing/2014/main" id="{D7BEC1D9-ED3D-CC4F-9B49-ECF3E12115A8}"/>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
        <p:nvSpPr>
          <p:cNvPr id="8" name="Rectangle 4">
            <a:extLst>
              <a:ext uri="{FF2B5EF4-FFF2-40B4-BE49-F238E27FC236}">
                <a16:creationId xmlns:a16="http://schemas.microsoft.com/office/drawing/2014/main" id="{C584FAD0-72E8-DD45-B3BB-874BFEF407F4}"/>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
        <p:nvSpPr>
          <p:cNvPr id="8" name="Rectangle 4">
            <a:extLst>
              <a:ext uri="{FF2B5EF4-FFF2-40B4-BE49-F238E27FC236}">
                <a16:creationId xmlns:a16="http://schemas.microsoft.com/office/drawing/2014/main" id="{6B0B83B3-847A-9D42-9BE4-55FD3BDACEAB}"/>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
        <p:nvSpPr>
          <p:cNvPr id="7" name="Rectangle 4">
            <a:extLst>
              <a:ext uri="{FF2B5EF4-FFF2-40B4-BE49-F238E27FC236}">
                <a16:creationId xmlns:a16="http://schemas.microsoft.com/office/drawing/2014/main" id="{D06A9617-3977-4A4F-ADCE-C995A440CCB6}"/>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15-19-0564-00-04md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2019 IEEE 802.15.4md Plenary Agenda  Draft</a:t>
            </a:r>
          </a:p>
          <a:p>
            <a:r>
              <a:rPr lang="en-US" altLang="en-US" sz="1600" b="1" dirty="0">
                <a:solidFill>
                  <a:schemeClr val="tx2"/>
                </a:solidFill>
              </a:rPr>
              <a:t>Date Submitted: September 19,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15-19-0564-00-04md </a:t>
            </a:r>
            <a:r>
              <a:rPr lang="en-US" altLang="en-US" sz="1600" b="1" dirty="0">
                <a:solidFill>
                  <a:schemeClr val="tx2"/>
                </a:solidFill>
              </a:rPr>
              <a:t>Abstract: </a:t>
            </a:r>
            <a:r>
              <a:rPr lang="en-US" altLang="en-US" sz="1600" dirty="0">
                <a:solidFill>
                  <a:schemeClr val="tx2"/>
                </a:solidFill>
              </a:rPr>
              <a:t>November,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Rectangle 4">
            <a:extLst>
              <a:ext uri="{FF2B5EF4-FFF2-40B4-BE49-F238E27FC236}">
                <a16:creationId xmlns:a16="http://schemas.microsoft.com/office/drawing/2014/main" id="{5D11187D-58D4-684F-A6E4-DF68E8A97A70}"/>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Rectangle 4">
            <a:extLst>
              <a:ext uri="{FF2B5EF4-FFF2-40B4-BE49-F238E27FC236}">
                <a16:creationId xmlns:a16="http://schemas.microsoft.com/office/drawing/2014/main" id="{180A1FE7-3D9A-DE4B-A4E8-9BC41DF8CD3C}"/>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2019</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January, 2020 </a:t>
            </a:r>
            <a:r>
              <a:rPr lang="en-US" altLang="en-US" sz="3600" dirty="0"/>
              <a:t>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Rectangle 4">
            <a:extLst>
              <a:ext uri="{FF2B5EF4-FFF2-40B4-BE49-F238E27FC236}">
                <a16:creationId xmlns:a16="http://schemas.microsoft.com/office/drawing/2014/main" id="{40C93F62-CCBF-544F-B024-C0ED42F4A635}"/>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8" name="Rectangle 4">
            <a:extLst>
              <a:ext uri="{FF2B5EF4-FFF2-40B4-BE49-F238E27FC236}">
                <a16:creationId xmlns:a16="http://schemas.microsoft.com/office/drawing/2014/main" id="{197280B0-A5E3-AB46-B210-9F96765CAFB5}"/>
              </a:ext>
            </a:extLst>
          </p:cNvPr>
          <p:cNvSpPr txBox="1">
            <a:spLocks noChangeArrowheads="1"/>
          </p:cNvSpPr>
          <p:nvPr/>
        </p:nvSpPr>
        <p:spPr bwMode="auto">
          <a:xfrm>
            <a:off x="762000" y="315027"/>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t>Agenda </a:t>
            </a:r>
            <a:endParaRPr lang="en-US" dirty="0"/>
          </a:p>
        </p:txBody>
      </p:sp>
      <p:sp>
        <p:nvSpPr>
          <p:cNvPr id="9" name="Rectangle 4">
            <a:extLst>
              <a:ext uri="{FF2B5EF4-FFF2-40B4-BE49-F238E27FC236}">
                <a16:creationId xmlns:a16="http://schemas.microsoft.com/office/drawing/2014/main" id="{AD802F8F-DF64-B744-8E7A-23739C743AA0}"/>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03786" y="200025"/>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Comment Resolution</a:t>
            </a:r>
          </a:p>
          <a:p>
            <a:r>
              <a:rPr lang="en-US" sz="2400" dirty="0"/>
              <a:t>Session 3</a:t>
            </a:r>
          </a:p>
          <a:p>
            <a:pPr lvl="1"/>
            <a:r>
              <a:rPr lang="en-US" sz="2000" dirty="0"/>
              <a:t>Comment Resolution</a:t>
            </a:r>
          </a:p>
          <a:p>
            <a:r>
              <a:rPr lang="en-US" sz="2400" dirty="0"/>
              <a:t>Session 4</a:t>
            </a:r>
          </a:p>
          <a:p>
            <a:pPr lvl="1"/>
            <a:r>
              <a:rPr lang="en-US" sz="2000" dirty="0"/>
              <a:t>Comment Resolution</a:t>
            </a:r>
          </a:p>
          <a:p>
            <a:r>
              <a:rPr lang="en-US" sz="2400" dirty="0"/>
              <a:t>Session 5</a:t>
            </a:r>
          </a:p>
          <a:p>
            <a:pPr lvl="1"/>
            <a:r>
              <a:rPr lang="en-US" sz="2000" dirty="0"/>
              <a:t>Comment Resolution</a:t>
            </a:r>
          </a:p>
          <a:p>
            <a:r>
              <a:rPr lang="en-US" sz="2400"/>
              <a:t>Session 6</a:t>
            </a:r>
            <a:endParaRPr lang="en-US" sz="2400" dirty="0"/>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A2BD62CA-7792-A946-80FC-CFE54D049EF6}"/>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5800</TotalTime>
  <Words>446</Words>
  <Application>Microsoft Macintosh PowerPoint</Application>
  <PresentationFormat>On-screen Show (4:3)</PresentationFormat>
  <Paragraphs>104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January, 2020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86</cp:revision>
  <cp:lastPrinted>1998-02-10T13:28:06Z</cp:lastPrinted>
  <dcterms:created xsi:type="dcterms:W3CDTF">2018-03-03T14:04:29Z</dcterms:created>
  <dcterms:modified xsi:type="dcterms:W3CDTF">2019-11-13T20:47:05Z</dcterms:modified>
</cp:coreProperties>
</file>