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58600" cy="2095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802-15-19-0508-01</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4840" cy="3013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4840" cy="3013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4C7425EE-5787-454C-9A0A-C47B5C9D1140}"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4840" cy="3013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0400" cy="2095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7" name="CustomShape 2"/>
          <p:cNvSpPr/>
          <p:nvPr/>
        </p:nvSpPr>
        <p:spPr>
          <a:xfrm>
            <a:off x="3095640" y="396000"/>
            <a:ext cx="5358600" cy="2095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802-15-19-0508-01</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4840" cy="3013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4840" cy="3013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CB75A358-6C9C-47FB-BC34-01C2EC96C24C}"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4840" cy="3013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0400" cy="2095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2019</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7760" cy="462240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November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11 November,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457200" y="273600"/>
            <a:ext cx="8227800" cy="1143360"/>
          </a:xfrm>
          <a:prstGeom prst="rect">
            <a:avLst/>
          </a:prstGeom>
          <a:noFill/>
          <a:ln>
            <a:noFill/>
          </a:ln>
        </p:spPr>
        <p:style>
          <a:lnRef idx="0"/>
          <a:fillRef idx="0"/>
          <a:effectRef idx="0"/>
          <a:fontRef idx="minor"/>
        </p:style>
      </p:sp>
      <p:sp>
        <p:nvSpPr>
          <p:cNvPr id="94" name="CustomShape 2"/>
          <p:cNvSpPr/>
          <p:nvPr/>
        </p:nvSpPr>
        <p:spPr>
          <a:xfrm>
            <a:off x="457200" y="2617560"/>
            <a:ext cx="8227800" cy="19494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November 13, 2019</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685800" y="685440"/>
            <a:ext cx="7768440" cy="1063080"/>
          </a:xfrm>
          <a:prstGeom prst="rect">
            <a:avLst/>
          </a:prstGeom>
          <a:noFill/>
          <a:ln>
            <a:noFill/>
          </a:ln>
        </p:spPr>
        <p:style>
          <a:lnRef idx="0"/>
          <a:fillRef idx="0"/>
          <a:effectRef idx="0"/>
          <a:fontRef idx="minor"/>
        </p:style>
      </p:sp>
      <p:sp>
        <p:nvSpPr>
          <p:cNvPr id="96" name="CustomShape 2"/>
          <p:cNvSpPr/>
          <p:nvPr/>
        </p:nvSpPr>
        <p:spPr>
          <a:xfrm>
            <a:off x="438120" y="602280"/>
            <a:ext cx="82270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97" name="CustomShape 3"/>
          <p:cNvSpPr/>
          <p:nvPr/>
        </p:nvSpPr>
        <p:spPr>
          <a:xfrm>
            <a:off x="457200" y="1604520"/>
            <a:ext cx="8227080" cy="3975120"/>
          </a:xfrm>
          <a:prstGeom prst="rect">
            <a:avLst/>
          </a:prstGeom>
          <a:noFill/>
          <a:ln>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21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 first version of draft document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685800" y="685440"/>
            <a:ext cx="7768440" cy="1063080"/>
          </a:xfrm>
          <a:prstGeom prst="rect">
            <a:avLst/>
          </a:prstGeom>
          <a:noFill/>
          <a:ln>
            <a:noFill/>
          </a:ln>
        </p:spPr>
        <p:style>
          <a:lnRef idx="0"/>
          <a:fillRef idx="0"/>
          <a:effectRef idx="0"/>
          <a:fontRef idx="minor"/>
        </p:style>
      </p:sp>
      <p:sp>
        <p:nvSpPr>
          <p:cNvPr id="99" name="CustomShape 2"/>
          <p:cNvSpPr/>
          <p:nvPr/>
        </p:nvSpPr>
        <p:spPr>
          <a:xfrm>
            <a:off x="438120" y="602280"/>
            <a:ext cx="82270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00" name="CustomShape 3"/>
          <p:cNvSpPr/>
          <p:nvPr/>
        </p:nvSpPr>
        <p:spPr>
          <a:xfrm>
            <a:off x="457200" y="1604520"/>
            <a:ext cx="8227080" cy="397512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fillRef idx="0"/>
          <a:effectRef idx="0"/>
          <a:fontRef idx="minor"/>
        </p:style>
      </p:sp>
      <p:sp>
        <p:nvSpPr>
          <p:cNvPr id="102" name="CustomShape 2"/>
          <p:cNvSpPr/>
          <p:nvPr/>
        </p:nvSpPr>
        <p:spPr>
          <a:xfrm>
            <a:off x="438120" y="602280"/>
            <a:ext cx="82270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03" name="CustomShape 3"/>
          <p:cNvSpPr/>
          <p:nvPr/>
        </p:nvSpPr>
        <p:spPr>
          <a:xfrm>
            <a:off x="457200" y="1604520"/>
            <a:ext cx="8227080" cy="3975120"/>
          </a:xfrm>
          <a:prstGeom prst="rect">
            <a:avLst/>
          </a:prstGeom>
          <a:noFill/>
          <a:ln>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not receive any contributions</a:t>
            </a:r>
            <a:endParaRPr b="0" lang="en-US" sz="3200" spc="-1" strike="noStrike">
              <a:latin typeface="Arial"/>
            </a:endParaRPr>
          </a:p>
          <a:p>
            <a:pPr marL="432000" indent="-321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Created the first version of the draft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685800" y="685440"/>
            <a:ext cx="7768440" cy="1063080"/>
          </a:xfrm>
          <a:prstGeom prst="rect">
            <a:avLst/>
          </a:prstGeom>
          <a:noFill/>
          <a:ln>
            <a:noFill/>
          </a:ln>
        </p:spPr>
        <p:style>
          <a:lnRef idx="0"/>
          <a:fillRef idx="0"/>
          <a:effectRef idx="0"/>
          <a:fontRef idx="minor"/>
        </p:style>
      </p:sp>
      <p:sp>
        <p:nvSpPr>
          <p:cNvPr id="105" name="CustomShape 2"/>
          <p:cNvSpPr/>
          <p:nvPr/>
        </p:nvSpPr>
        <p:spPr>
          <a:xfrm>
            <a:off x="438120" y="602280"/>
            <a:ext cx="82270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January</a:t>
            </a:r>
            <a:endParaRPr b="0" lang="en-US" sz="4400" spc="-1" strike="noStrike">
              <a:latin typeface="Arial"/>
            </a:endParaRPr>
          </a:p>
        </p:txBody>
      </p:sp>
      <p:sp>
        <p:nvSpPr>
          <p:cNvPr id="106" name="CustomShape 3"/>
          <p:cNvSpPr/>
          <p:nvPr/>
        </p:nvSpPr>
        <p:spPr>
          <a:xfrm>
            <a:off x="457200" y="1604520"/>
            <a:ext cx="8227080" cy="3975120"/>
          </a:xfrm>
          <a:prstGeom prst="rect">
            <a:avLst/>
          </a:prstGeom>
          <a:noFill/>
          <a:ln>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comments received in preballot comment collection period. </a:t>
            </a:r>
            <a:endParaRPr b="0" lang="en-US" sz="3200" spc="-1" strike="noStrike">
              <a:latin typeface="Arial"/>
            </a:endParaRPr>
          </a:p>
          <a:p>
            <a:pPr marL="432000" indent="-321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draft ready for letter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343</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2019-11-12T23:17:43Z</dcterms:modified>
  <cp:revision>67</cp:revision>
  <dc:subject/>
  <dc:title>TG9 Closing Hanoi</dc:title>
</cp:coreProperties>
</file>