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C78D6257-C6B5-4E7C-8F9B-04722190E306}"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288600" y="9736920"/>
            <a:ext cx="887040" cy="793440"/>
          </a:xfrm>
          <a:prstGeom prst="rect">
            <a:avLst/>
          </a:prstGeom>
          <a:noFill/>
          <a:ln>
            <a:noFill/>
          </a:ln>
        </p:spPr>
        <p:style>
          <a:lnRef idx="0"/>
          <a:fillRef idx="0"/>
          <a:effectRef idx="0"/>
          <a:fontRef idx="minor"/>
        </p:style>
        <p:txBody>
          <a:bodyPr lIns="0" rIns="0" tIns="0" bIns="0">
            <a:noAutofit/>
          </a:bodyPr>
          <a:p>
            <a:pPr algn="r">
              <a:lnSpc>
                <a:spcPct val="100000"/>
              </a:lnSpc>
            </a:pPr>
            <a:fld id="{96E6EA9B-1813-479D-9E2A-4D589C0DA878}"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67" name="PlaceHolder 2"/>
          <p:cNvSpPr>
            <a:spLocks noGrp="1"/>
          </p:cNvSpPr>
          <p:nvPr>
            <p:ph type="body"/>
          </p:nvPr>
        </p:nvSpPr>
        <p:spPr>
          <a:xfrm>
            <a:off x="1036080" y="4777200"/>
            <a:ext cx="5689440" cy="4515480"/>
          </a:xfrm>
          <a:prstGeom prst="rect">
            <a:avLst/>
          </a:prstGeom>
        </p:spPr>
        <p:txBody>
          <a:bodyPr lIns="95760" rIns="95760" tIns="47160" bIns="47160">
            <a:noAutofit/>
          </a:bodyPr>
          <a:p>
            <a:endParaRPr b="0" lang="en-US" sz="2000" spc="-1" strike="noStrike">
              <a:latin typeface="Arial"/>
            </a:endParaRPr>
          </a:p>
        </p:txBody>
      </p:sp>
      <p:sp>
        <p:nvSpPr>
          <p:cNvPr id="168" name="PlaceHolder 3"/>
          <p:cNvSpPr>
            <a:spLocks noGrp="1"/>
          </p:cNvSpPr>
          <p:nvPr>
            <p:ph type="sldImg"/>
          </p:nvPr>
        </p:nvSpPr>
        <p:spPr>
          <a:xfrm>
            <a:off x="1282680" y="760320"/>
            <a:ext cx="5201640" cy="37479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a:t>
            </a:r>
            <a:r>
              <a:rPr b="0" lang="en-US" sz="4400" spc="-1" strike="noStrike">
                <a:latin typeface="Arial"/>
              </a:rPr>
              <a:t>format</a:t>
            </a:r>
            <a:endParaRPr b="0" lang="en-US" sz="4400" spc="-1" strike="noStrike">
              <a:latin typeface="Arial"/>
            </a:endParaRPr>
          </a:p>
        </p:txBody>
      </p:sp>
      <p:sp>
        <p:nvSpPr>
          <p:cNvPr id="1" name="CustomShape 2"/>
          <p:cNvSpPr/>
          <p:nvPr/>
        </p:nvSpPr>
        <p:spPr>
          <a:xfrm>
            <a:off x="3095640" y="396000"/>
            <a:ext cx="5359680" cy="210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802-15-19-0507-00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5920" cy="3024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5920" cy="3024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B1EF1DFC-31C5-4704-B9EE-05228D6A147F}"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5920" cy="3024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1480" cy="2106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9680" cy="210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802-15-19-0507-00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5920" cy="3024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5920" cy="3024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0F010566-E0C5-4D58-8B0E-7B86CABB7D09}"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5920" cy="3024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1480" cy="2106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2019</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3" name="CustomShape 2"/>
          <p:cNvSpPr/>
          <p:nvPr/>
        </p:nvSpPr>
        <p:spPr>
          <a:xfrm>
            <a:off x="3095640" y="396000"/>
            <a:ext cx="5359680" cy="210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802-15-19-0507-00</a:t>
            </a:r>
            <a:endParaRPr b="0" lang="en-US" sz="1400" spc="-1" strike="noStrike">
              <a:latin typeface="Arial"/>
            </a:endParaRPr>
          </a:p>
        </p:txBody>
      </p:sp>
      <p:sp>
        <p:nvSpPr>
          <p:cNvPr id="94"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5" name="CustomShape 4"/>
          <p:cNvSpPr/>
          <p:nvPr/>
        </p:nvSpPr>
        <p:spPr>
          <a:xfrm>
            <a:off x="685800" y="6475320"/>
            <a:ext cx="1735920" cy="3024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6"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7"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8" name="CustomShape 7"/>
          <p:cNvSpPr/>
          <p:nvPr/>
        </p:nvSpPr>
        <p:spPr>
          <a:xfrm>
            <a:off x="3749040" y="6475320"/>
            <a:ext cx="1735920" cy="3024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958C7116-2006-4E65-8D3B-37CD8633C700}"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9" name="CustomShape 8"/>
          <p:cNvSpPr/>
          <p:nvPr/>
        </p:nvSpPr>
        <p:spPr>
          <a:xfrm>
            <a:off x="7040160" y="6490080"/>
            <a:ext cx="1735920" cy="3024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100" name="CustomShape 9"/>
          <p:cNvSpPr/>
          <p:nvPr/>
        </p:nvSpPr>
        <p:spPr>
          <a:xfrm>
            <a:off x="685800" y="365760"/>
            <a:ext cx="2571480" cy="2106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2019</a:t>
            </a:r>
            <a:endParaRPr b="0" lang="en-US" sz="1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8840" cy="46234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November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11 November,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61680" cy="5548320"/>
          </a:xfrm>
          <a:prstGeom prst="rect">
            <a:avLst/>
          </a:prstGeom>
          <a:noFill/>
          <a:ln>
            <a:noFill/>
          </a:ln>
        </p:spPr>
        <p:style>
          <a:lnRef idx="0"/>
          <a:fillRef idx="0"/>
          <a:effectRef idx="0"/>
          <a:fontRef idx="minor"/>
        </p:style>
        <p:txBody>
          <a:bodyPr lIns="90360" rIns="90360" tIns="44280" bIns="44280">
            <a:noAutofit/>
          </a:bodyPr>
          <a:p>
            <a:pPr marL="343080" indent="-34164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440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440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716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716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716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440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716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716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716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440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440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4400">
              <a:lnSpc>
                <a:spcPct val="80000"/>
              </a:lnSpc>
              <a:spcBef>
                <a:spcPts val="60"/>
              </a:spcBef>
            </a:pPr>
            <a:endParaRPr b="0" lang="en-US" sz="1400" spc="-1" strike="noStrike">
              <a:latin typeface="Arial"/>
            </a:endParaRPr>
          </a:p>
          <a:p>
            <a:pPr marL="743040" indent="-28440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70960" cy="60804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47" name="CustomShape 3"/>
          <p:cNvSpPr/>
          <p:nvPr/>
        </p:nvSpPr>
        <p:spPr>
          <a:xfrm>
            <a:off x="685800" y="-228600"/>
            <a:ext cx="7770960" cy="1068480"/>
          </a:xfrm>
          <a:prstGeom prst="rect">
            <a:avLst/>
          </a:prstGeom>
          <a:noFill/>
          <a:ln>
            <a:noFill/>
          </a:ln>
        </p:spPr>
        <p:style>
          <a:lnRef idx="0"/>
          <a:fillRef idx="0"/>
          <a:effectRef idx="0"/>
          <a:fontRef idx="minor"/>
        </p:style>
      </p:sp>
      <p:sp>
        <p:nvSpPr>
          <p:cNvPr id="148" name="CustomShape 4"/>
          <p:cNvSpPr/>
          <p:nvPr/>
        </p:nvSpPr>
        <p:spPr>
          <a:xfrm>
            <a:off x="380880" y="838080"/>
            <a:ext cx="8456760" cy="556128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7640" cy="3952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50" name="CustomShape 2"/>
          <p:cNvSpPr/>
          <p:nvPr/>
        </p:nvSpPr>
        <p:spPr>
          <a:xfrm>
            <a:off x="34920" y="1413000"/>
            <a:ext cx="9142560" cy="4875480"/>
          </a:xfrm>
          <a:prstGeom prst="rect">
            <a:avLst/>
          </a:prstGeom>
          <a:noFill/>
          <a:ln>
            <a:noFill/>
          </a:ln>
        </p:spPr>
        <p:style>
          <a:lnRef idx="0"/>
          <a:fillRef idx="0"/>
          <a:effectRef idx="0"/>
          <a:fontRef idx="minor"/>
        </p:style>
        <p:txBody>
          <a:bodyPr lIns="92160" rIns="92160" tIns="46080" bIns="46080">
            <a:noAutofit/>
          </a:bodyPr>
          <a:p>
            <a:pPr marL="343080" indent="-34164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440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716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716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440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440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440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70960" cy="8272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52" name="CustomShape 2"/>
          <p:cNvSpPr/>
          <p:nvPr/>
        </p:nvSpPr>
        <p:spPr>
          <a:xfrm>
            <a:off x="0" y="1557360"/>
            <a:ext cx="8990280" cy="3383280"/>
          </a:xfrm>
          <a:prstGeom prst="rect">
            <a:avLst/>
          </a:prstGeom>
          <a:noFill/>
          <a:ln>
            <a:noFill/>
          </a:ln>
        </p:spPr>
        <p:style>
          <a:lnRef idx="0"/>
          <a:fillRef idx="0"/>
          <a:effectRef idx="0"/>
          <a:fontRef idx="minor"/>
        </p:style>
        <p:txBody>
          <a:bodyPr lIns="92160" rIns="92160" tIns="46080" bIns="46080">
            <a:noAutofit/>
          </a:bodyPr>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440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53" name="CustomShape 3"/>
          <p:cNvSpPr/>
          <p:nvPr/>
        </p:nvSpPr>
        <p:spPr>
          <a:xfrm>
            <a:off x="1403280" y="5030640"/>
            <a:ext cx="678024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85360" cy="11415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55" name="CustomShape 2"/>
          <p:cNvSpPr/>
          <p:nvPr/>
        </p:nvSpPr>
        <p:spPr>
          <a:xfrm>
            <a:off x="609480" y="1773360"/>
            <a:ext cx="7763040" cy="4465800"/>
          </a:xfrm>
          <a:prstGeom prst="rect">
            <a:avLst/>
          </a:prstGeom>
          <a:noFill/>
          <a:ln>
            <a:noFill/>
          </a:ln>
        </p:spPr>
        <p:style>
          <a:lnRef idx="0"/>
          <a:fillRef idx="0"/>
          <a:effectRef idx="0"/>
          <a:fontRef idx="minor"/>
        </p:style>
        <p:txBody>
          <a:bodyPr lIns="92160" rIns="92160" tIns="46080" bIns="46080">
            <a:noAutofit/>
          </a:bodyPr>
          <a:p>
            <a:pPr marL="343080" indent="-34164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440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440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440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9520" cy="1064160"/>
          </a:xfrm>
          <a:prstGeom prst="rect">
            <a:avLst/>
          </a:prstGeom>
          <a:noFill/>
          <a:ln>
            <a:noFill/>
          </a:ln>
        </p:spPr>
        <p:style>
          <a:lnRef idx="0"/>
          <a:fillRef idx="0"/>
          <a:effectRef idx="0"/>
          <a:fontRef idx="minor"/>
        </p:style>
      </p:sp>
      <p:sp>
        <p:nvSpPr>
          <p:cNvPr id="157" name="CustomShape 2"/>
          <p:cNvSpPr/>
          <p:nvPr/>
        </p:nvSpPr>
        <p:spPr>
          <a:xfrm>
            <a:off x="438120" y="60228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November</a:t>
            </a:r>
            <a:endParaRPr b="0" lang="en-US" sz="4400" spc="-1" strike="noStrike">
              <a:latin typeface="Arial"/>
            </a:endParaRPr>
          </a:p>
        </p:txBody>
      </p:sp>
      <p:sp>
        <p:nvSpPr>
          <p:cNvPr id="158" name="CustomShape 3"/>
          <p:cNvSpPr/>
          <p:nvPr/>
        </p:nvSpPr>
        <p:spPr>
          <a:xfrm>
            <a:off x="457200" y="1604520"/>
            <a:ext cx="8228160" cy="3976200"/>
          </a:xfrm>
          <a:prstGeom prst="rect">
            <a:avLst/>
          </a:prstGeom>
          <a:noFill/>
          <a:ln>
            <a:noFill/>
          </a:ln>
        </p:spPr>
        <p:style>
          <a:lnRef idx="0"/>
          <a:fillRef idx="0"/>
          <a:effectRef idx="0"/>
          <a:fontRef idx="minor"/>
        </p:style>
      </p:sp>
      <p:sp>
        <p:nvSpPr>
          <p:cNvPr id="159" name="CustomShape 4"/>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collecting changes to be done</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contributions received</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 first version of the actual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38120" y="602280"/>
            <a:ext cx="822816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61" name="CustomShape 2"/>
          <p:cNvSpPr/>
          <p:nvPr/>
        </p:nvSpPr>
        <p:spPr>
          <a:xfrm>
            <a:off x="685800" y="685440"/>
            <a:ext cx="7769520" cy="1064160"/>
          </a:xfrm>
          <a:prstGeom prst="rect">
            <a:avLst/>
          </a:prstGeom>
          <a:noFill/>
          <a:ln>
            <a:noFill/>
          </a:ln>
        </p:spPr>
        <p:style>
          <a:lnRef idx="0"/>
          <a:fillRef idx="0"/>
          <a:effectRef idx="0"/>
          <a:fontRef idx="minor"/>
        </p:style>
      </p:sp>
      <p:sp>
        <p:nvSpPr>
          <p:cNvPr id="162"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9520" cy="1064160"/>
          </a:xfrm>
          <a:prstGeom prst="rect">
            <a:avLst/>
          </a:prstGeom>
          <a:noFill/>
          <a:ln>
            <a:noFill/>
          </a:ln>
        </p:spPr>
        <p:style>
          <a:lnRef idx="0"/>
          <a:fillRef idx="0"/>
          <a:effectRef idx="0"/>
          <a:fontRef idx="minor"/>
        </p:style>
      </p:sp>
      <p:sp>
        <p:nvSpPr>
          <p:cNvPr id="164" name="CustomShape 2"/>
          <p:cNvSpPr/>
          <p:nvPr/>
        </p:nvSpPr>
        <p:spPr>
          <a:xfrm>
            <a:off x="438120" y="60228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65"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15-19-0420-01</a:t>
            </a:r>
            <a:endParaRPr b="0" lang="en-US" sz="3200" spc="-1" strike="noStrike">
              <a:latin typeface="Arial"/>
            </a:endParaRPr>
          </a:p>
          <a:p>
            <a:pPr marL="432000" indent="-32292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September meeting</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15-19-0453-00</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306</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2019-11-11T12:17:13Z</dcterms:modified>
  <cp:revision>59</cp:revision>
  <dc:subject>IEEE 802.15.9ma</dc:subject>
  <dc:title>Agenda for July</dc:title>
</cp:coreProperties>
</file>