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8"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8/8/2019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IEEE802.15-19-0375-00-004z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262979"/>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MLME-SOUNDING and MLME-CALIBRATE comment resolutions</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Date Submitted: </a:t>
            </a:r>
            <a:r>
              <a:rPr lang="en-US" altLang="ko-KR" sz="1600" dirty="0" smtClean="0">
                <a:solidFill>
                  <a:srgbClr val="000000"/>
                </a:solidFill>
                <a:ea typeface="굴림" pitchFamily="50" charset="-127"/>
              </a:rPr>
              <a:t>08-Aug-2019</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smtClean="0">
                <a:solidFill>
                  <a:srgbClr val="000000"/>
                </a:solidFill>
                <a:ea typeface="굴림" pitchFamily="50" charset="-127"/>
              </a:rPr>
              <a:t>ben.rolfe</a:t>
            </a:r>
            <a:r>
              <a:rPr lang="en-US" altLang="ko-KR" sz="1600" dirty="0" smtClean="0">
                <a:solidFill>
                  <a:srgbClr val="000000"/>
                </a:solidFill>
                <a:ea typeface="굴림" pitchFamily="50" charset="-127"/>
              </a:rPr>
              <a:t> </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ieee.com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LB156 Comment Resolution</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Proposed resolution on comments relating to MLME-SOUNDING and MLME-CALIBRATE primitives. </a:t>
            </a:r>
            <a:endParaRPr lang="en-US" altLang="ko-KR" sz="1600"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Resolve comments </a:t>
            </a:r>
            <a:endParaRPr lang="en-US" altLang="ko-KR" sz="1600" dirty="0">
              <a:solidFill>
                <a:srgbClr val="000000"/>
              </a:solidFill>
              <a:ea typeface="굴림" pitchFamily="50" charset="-127"/>
            </a:endParaRP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113"/>
            <a:ext cx="10972800" cy="727524"/>
          </a:xfrm>
        </p:spPr>
        <p:txBody>
          <a:bodyPr>
            <a:normAutofit fontScale="90000"/>
          </a:bodyPr>
          <a:lstStyle/>
          <a:p>
            <a:r>
              <a:rPr lang="en-US" dirty="0" smtClean="0"/>
              <a:t>MLME-SOUNDING </a:t>
            </a:r>
            <a:br>
              <a:rPr lang="en-US" dirty="0" smtClean="0"/>
            </a:br>
            <a:r>
              <a:rPr lang="en-US" dirty="0" smtClean="0"/>
              <a:t>Proposed Resolution: REVISED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nn-NO" dirty="0"/>
              <a:t>i-0661</a:t>
            </a:r>
          </a:p>
          <a:p>
            <a:r>
              <a:rPr lang="nn-NO" dirty="0"/>
              <a:t>i-1298</a:t>
            </a:r>
          </a:p>
          <a:p>
            <a:r>
              <a:rPr lang="nn-NO" dirty="0"/>
              <a:t>i-2143</a:t>
            </a:r>
          </a:p>
          <a:p>
            <a:r>
              <a:rPr lang="nn-NO" dirty="0"/>
              <a:t>i-1145</a:t>
            </a:r>
          </a:p>
          <a:p>
            <a:r>
              <a:rPr lang="nn-NO" dirty="0"/>
              <a:t>i-1782</a:t>
            </a:r>
          </a:p>
          <a:p>
            <a:r>
              <a:rPr lang="nn-NO" dirty="0"/>
              <a:t>i-2081</a:t>
            </a:r>
            <a:endParaRPr lang="en-US" dirty="0"/>
          </a:p>
        </p:txBody>
      </p:sp>
      <p:sp>
        <p:nvSpPr>
          <p:cNvPr id="9" name="Text Placeholder 8"/>
          <p:cNvSpPr>
            <a:spLocks noGrp="1"/>
          </p:cNvSpPr>
          <p:nvPr>
            <p:ph type="body" sz="quarter" idx="3"/>
          </p:nvPr>
        </p:nvSpPr>
        <p:spPr/>
        <p:txBody>
          <a:bodyPr/>
          <a:lstStyle/>
          <a:p>
            <a:r>
              <a:rPr lang="en-US" dirty="0" smtClean="0"/>
              <a:t>Proposed resolution Detail</a:t>
            </a:r>
            <a:endParaRPr lang="en-US" dirty="0"/>
          </a:p>
        </p:txBody>
      </p:sp>
      <p:sp>
        <p:nvSpPr>
          <p:cNvPr id="10" name="Content Placeholder 9"/>
          <p:cNvSpPr>
            <a:spLocks noGrp="1"/>
          </p:cNvSpPr>
          <p:nvPr>
            <p:ph sz="quarter" idx="4"/>
          </p:nvPr>
        </p:nvSpPr>
        <p:spPr/>
        <p:txBody>
          <a:bodyPr/>
          <a:lstStyle/>
          <a:p>
            <a:pPr marL="0" indent="0">
              <a:buNone/>
            </a:pPr>
            <a:r>
              <a:rPr lang="en-US" dirty="0"/>
              <a:t>For information on the use of the MLME-SOUNDING primitives see section 7.1.1.4.5 of “Applications of IEEE Std 802.15.4” [B3]. </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fontScale="90000"/>
          </a:bodyPr>
          <a:lstStyle/>
          <a:p>
            <a:r>
              <a:rPr lang="en-US" dirty="0" smtClean="0"/>
              <a:t>MLME-CALIBRATE </a:t>
            </a:r>
            <a:br>
              <a:rPr lang="en-US" dirty="0" smtClean="0"/>
            </a:br>
            <a:r>
              <a:rPr lang="en-US" dirty="0" smtClean="0"/>
              <a:t>Proposed Resolution: REVISED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nn-NO" dirty="0"/>
              <a:t>i-1146</a:t>
            </a:r>
          </a:p>
          <a:p>
            <a:r>
              <a:rPr lang="nn-NO" dirty="0"/>
              <a:t>i-1783</a:t>
            </a:r>
          </a:p>
          <a:p>
            <a:r>
              <a:rPr lang="nn-NO" dirty="0"/>
              <a:t>i-2082</a:t>
            </a:r>
            <a:endParaRPr lang="en-US" dirty="0"/>
          </a:p>
        </p:txBody>
      </p:sp>
      <p:sp>
        <p:nvSpPr>
          <p:cNvPr id="9" name="Text Placeholder 8"/>
          <p:cNvSpPr>
            <a:spLocks noGrp="1"/>
          </p:cNvSpPr>
          <p:nvPr>
            <p:ph type="body" sz="quarter" idx="3"/>
          </p:nvPr>
        </p:nvSpPr>
        <p:spPr/>
        <p:txBody>
          <a:bodyPr/>
          <a:lstStyle/>
          <a:p>
            <a:r>
              <a:rPr lang="en-US" dirty="0" smtClean="0"/>
              <a:t>Proposed resolution Detail</a:t>
            </a:r>
            <a:endParaRPr lang="en-US" dirty="0"/>
          </a:p>
        </p:txBody>
      </p:sp>
      <p:sp>
        <p:nvSpPr>
          <p:cNvPr id="10" name="Content Placeholder 9"/>
          <p:cNvSpPr>
            <a:spLocks noGrp="1"/>
          </p:cNvSpPr>
          <p:nvPr>
            <p:ph sz="quarter" idx="4"/>
          </p:nvPr>
        </p:nvSpPr>
        <p:spPr/>
        <p:txBody>
          <a:bodyPr/>
          <a:lstStyle/>
          <a:p>
            <a:pPr marL="0" indent="0">
              <a:buNone/>
            </a:pPr>
            <a:r>
              <a:rPr lang="en-US" dirty="0"/>
              <a:t>For information on the use of the MLME-CALIBRATE primitives see section 7.1.1.6 of “Applications of IEEE Std 802.15.4” [B3].</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8304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157</Words>
  <Application>Microsoft Office PowerPoint</Application>
  <PresentationFormat>Widescreen</PresentationFormat>
  <Paragraphs>40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굴림</vt:lpstr>
      <vt:lpstr>Arial</vt:lpstr>
      <vt:lpstr>Calibri</vt:lpstr>
      <vt:lpstr>Times New Roman</vt:lpstr>
      <vt:lpstr>802.15</vt:lpstr>
      <vt:lpstr>PowerPoint Presentation</vt:lpstr>
      <vt:lpstr>MLME-SOUNDING  Proposed Resolution: REVISED</vt:lpstr>
      <vt:lpstr>MLME-CALIBRATE  Proposed Resolution: REVISED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9</cp:revision>
  <dcterms:created xsi:type="dcterms:W3CDTF">2018-05-10T09:30:28Z</dcterms:created>
  <dcterms:modified xsi:type="dcterms:W3CDTF">2019-08-08T20:31:16Z</dcterms:modified>
</cp:coreProperties>
</file>