
<file path=[Content_Types].xml><?xml version="1.0" encoding="utf-8"?>
<Types xmlns="http://schemas.openxmlformats.org/package/2006/content-types">
  <Default Extension="doc" ContentType="application/msword"/>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7"/>
  </p:notesMasterIdLst>
  <p:handoutMasterIdLst>
    <p:handoutMasterId r:id="rId8"/>
  </p:handoutMasterIdLst>
  <p:sldIdLst>
    <p:sldId id="287" r:id="rId2"/>
    <p:sldId id="289" r:id="rId3"/>
    <p:sldId id="273" r:id="rId4"/>
    <p:sldId id="655" r:id="rId5"/>
    <p:sldId id="28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12">
          <p15:clr>
            <a:srgbClr val="A4A3A4"/>
          </p15:clr>
        </p15:guide>
        <p15:guide id="2" pos="257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DD804-40EB-484B-8623-0FC21ECA80F4}" v="10" dt="2019-07-18T08:32:30.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20" autoAdjust="0"/>
    <p:restoredTop sz="94660"/>
  </p:normalViewPr>
  <p:slideViewPr>
    <p:cSldViewPr snapToGrid="0" showGuides="1">
      <p:cViewPr varScale="1">
        <p:scale>
          <a:sx n="64" d="100"/>
          <a:sy n="64" d="100"/>
        </p:scale>
        <p:origin x="940" y="52"/>
      </p:cViewPr>
      <p:guideLst>
        <p:guide orient="horz" pos="1212"/>
        <p:guide pos="2575"/>
      </p:guideLst>
    </p:cSldViewPr>
  </p:slideViewPr>
  <p:notesTextViewPr>
    <p:cViewPr>
      <p:scale>
        <a:sx n="1" d="1"/>
        <a:sy n="1" d="1"/>
      </p:scale>
      <p:origin x="0" y="0"/>
    </p:cViewPr>
  </p:notesTextViewPr>
  <p:notesViewPr>
    <p:cSldViewPr snapToGrid="0">
      <p:cViewPr varScale="1">
        <p:scale>
          <a:sx n="50" d="100"/>
          <a:sy n="50" d="100"/>
        </p:scale>
        <p:origin x="-293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010FD88F-FB39-4BAC-A378-2951C0CAA41A}"/>
    <pc:docChg chg="custSel modSld modMainMaster">
      <pc:chgData name="Phil Beecher" userId="8e59e9d451c39ba5" providerId="LiveId" clId="{010FD88F-FB39-4BAC-A378-2951C0CAA41A}" dt="2019-07-18T08:32:30.257" v="550" actId="14100"/>
      <pc:docMkLst>
        <pc:docMk/>
      </pc:docMkLst>
      <pc:sldChg chg="modSp">
        <pc:chgData name="Phil Beecher" userId="8e59e9d451c39ba5" providerId="LiveId" clId="{010FD88F-FB39-4BAC-A378-2951C0CAA41A}" dt="2019-07-18T08:21:03.984" v="546" actId="20577"/>
        <pc:sldMkLst>
          <pc:docMk/>
          <pc:sldMk cId="3364074162" sldId="288"/>
        </pc:sldMkLst>
        <pc:spChg chg="mod">
          <ac:chgData name="Phil Beecher" userId="8e59e9d451c39ba5" providerId="LiveId" clId="{010FD88F-FB39-4BAC-A378-2951C0CAA41A}" dt="2019-07-18T08:17:48.548" v="410" actId="20577"/>
          <ac:spMkLst>
            <pc:docMk/>
            <pc:sldMk cId="3364074162" sldId="288"/>
            <ac:spMk id="11265" creationId="{00000000-0000-0000-0000-000000000000}"/>
          </ac:spMkLst>
        </pc:spChg>
        <pc:spChg chg="mod">
          <ac:chgData name="Phil Beecher" userId="8e59e9d451c39ba5" providerId="LiveId" clId="{010FD88F-FB39-4BAC-A378-2951C0CAA41A}" dt="2019-07-18T08:21:03.984" v="546" actId="20577"/>
          <ac:spMkLst>
            <pc:docMk/>
            <pc:sldMk cId="3364074162" sldId="288"/>
            <ac:spMk id="11266" creationId="{00000000-0000-0000-0000-000000000000}"/>
          </ac:spMkLst>
        </pc:spChg>
      </pc:sldChg>
      <pc:sldChg chg="modSp">
        <pc:chgData name="Phil Beecher" userId="8e59e9d451c39ba5" providerId="LiveId" clId="{010FD88F-FB39-4BAC-A378-2951C0CAA41A}" dt="2019-07-18T08:32:30.257" v="550" actId="14100"/>
        <pc:sldMkLst>
          <pc:docMk/>
          <pc:sldMk cId="1019298014" sldId="655"/>
        </pc:sldMkLst>
        <pc:spChg chg="mod">
          <ac:chgData name="Phil Beecher" userId="8e59e9d451c39ba5" providerId="LiveId" clId="{010FD88F-FB39-4BAC-A378-2951C0CAA41A}" dt="2019-07-18T08:32:13.329" v="547" actId="1076"/>
          <ac:spMkLst>
            <pc:docMk/>
            <pc:sldMk cId="1019298014" sldId="655"/>
            <ac:spMk id="7" creationId="{88D6FB69-E106-4397-9558-BBB7A9B7E8C3}"/>
          </ac:spMkLst>
        </pc:spChg>
        <pc:spChg chg="mod">
          <ac:chgData name="Phil Beecher" userId="8e59e9d451c39ba5" providerId="LiveId" clId="{010FD88F-FB39-4BAC-A378-2951C0CAA41A}" dt="2019-07-18T08:32:30.257" v="550" actId="14100"/>
          <ac:spMkLst>
            <pc:docMk/>
            <pc:sldMk cId="1019298014" sldId="655"/>
            <ac:spMk id="99" creationId="{39117D59-888F-443D-BD8E-5201346E7E1D}"/>
          </ac:spMkLst>
        </pc:spChg>
        <pc:grpChg chg="mod">
          <ac:chgData name="Phil Beecher" userId="8e59e9d451c39ba5" providerId="LiveId" clId="{010FD88F-FB39-4BAC-A378-2951C0CAA41A}" dt="2019-07-18T08:32:20.778" v="549" actId="14100"/>
          <ac:grpSpMkLst>
            <pc:docMk/>
            <pc:sldMk cId="1019298014" sldId="655"/>
            <ac:grpSpMk id="8" creationId="{7B206C47-2E85-4569-963D-97EAEF6A85AC}"/>
          </ac:grpSpMkLst>
        </pc:grpChg>
        <pc:grpChg chg="mod">
          <ac:chgData name="Phil Beecher" userId="8e59e9d451c39ba5" providerId="LiveId" clId="{010FD88F-FB39-4BAC-A378-2951C0CAA41A}" dt="2019-07-18T08:32:20.778" v="549" actId="14100"/>
          <ac:grpSpMkLst>
            <pc:docMk/>
            <pc:sldMk cId="1019298014" sldId="655"/>
            <ac:grpSpMk id="25" creationId="{05C0ABC3-7C2F-4A51-8904-A3707DFCAA11}"/>
          </ac:grpSpMkLst>
        </pc:grpChg>
        <pc:grpChg chg="mod">
          <ac:chgData name="Phil Beecher" userId="8e59e9d451c39ba5" providerId="LiveId" clId="{010FD88F-FB39-4BAC-A378-2951C0CAA41A}" dt="2019-07-18T08:32:20.778" v="549" actId="14100"/>
          <ac:grpSpMkLst>
            <pc:docMk/>
            <pc:sldMk cId="1019298014" sldId="655"/>
            <ac:grpSpMk id="33" creationId="{0C10B291-F4B9-4C6F-856D-B5FECF38EB9B}"/>
          </ac:grpSpMkLst>
        </pc:grpChg>
        <pc:grpChg chg="mod">
          <ac:chgData name="Phil Beecher" userId="8e59e9d451c39ba5" providerId="LiveId" clId="{010FD88F-FB39-4BAC-A378-2951C0CAA41A}" dt="2019-07-18T08:32:20.778" v="549" actId="14100"/>
          <ac:grpSpMkLst>
            <pc:docMk/>
            <pc:sldMk cId="1019298014" sldId="655"/>
            <ac:grpSpMk id="34" creationId="{C367016D-0617-44C1-94D2-6A3071D90A4B}"/>
          </ac:grpSpMkLst>
        </pc:grpChg>
        <pc:grpChg chg="mod">
          <ac:chgData name="Phil Beecher" userId="8e59e9d451c39ba5" providerId="LiveId" clId="{010FD88F-FB39-4BAC-A378-2951C0CAA41A}" dt="2019-07-18T08:32:20.778" v="549" actId="14100"/>
          <ac:grpSpMkLst>
            <pc:docMk/>
            <pc:sldMk cId="1019298014" sldId="655"/>
            <ac:grpSpMk id="35" creationId="{AC6F25E8-6391-42DD-98A6-0731294BA08C}"/>
          </ac:grpSpMkLst>
        </pc:grpChg>
        <pc:cxnChg chg="mod">
          <ac:chgData name="Phil Beecher" userId="8e59e9d451c39ba5" providerId="LiveId" clId="{010FD88F-FB39-4BAC-A378-2951C0CAA41A}" dt="2019-07-18T08:32:20.778" v="549" actId="14100"/>
          <ac:cxnSpMkLst>
            <pc:docMk/>
            <pc:sldMk cId="1019298014" sldId="655"/>
            <ac:cxnSpMk id="106" creationId="{8369880A-218A-4915-B310-AC3DB981F059}"/>
          </ac:cxnSpMkLst>
        </pc:cxnChg>
      </pc:sldChg>
      <pc:sldMasterChg chg="modSp modSldLayout">
        <pc:chgData name="Phil Beecher" userId="8e59e9d451c39ba5" providerId="LiveId" clId="{010FD88F-FB39-4BAC-A378-2951C0CAA41A}" dt="2019-07-18T08:09:59.754" v="106" actId="20577"/>
        <pc:sldMasterMkLst>
          <pc:docMk/>
          <pc:sldMasterMk cId="3400388650" sldId="2147483671"/>
        </pc:sldMasterMkLst>
        <pc:spChg chg="mod">
          <ac:chgData name="Phil Beecher" userId="8e59e9d451c39ba5" providerId="LiveId" clId="{010FD88F-FB39-4BAC-A378-2951C0CAA41A}" dt="2019-07-18T08:08:50.756" v="1" actId="20577"/>
          <ac:spMkLst>
            <pc:docMk/>
            <pc:sldMasterMk cId="3400388650" sldId="2147483671"/>
            <ac:spMk id="10" creationId="{00000000-0000-0000-0000-000000000000}"/>
          </ac:spMkLst>
        </pc:spChg>
        <pc:spChg chg="mod">
          <ac:chgData name="Phil Beecher" userId="8e59e9d451c39ba5" providerId="LiveId" clId="{010FD88F-FB39-4BAC-A378-2951C0CAA41A}" dt="2019-07-18T08:09:32.014" v="74" actId="20577"/>
          <ac:spMkLst>
            <pc:docMk/>
            <pc:sldMasterMk cId="3400388650" sldId="2147483671"/>
            <ac:spMk id="1028" creationId="{00000000-0000-0000-0000-000000000000}"/>
          </ac:spMkLst>
        </pc:spChg>
        <pc:spChg chg="mod">
          <ac:chgData name="Phil Beecher" userId="8e59e9d451c39ba5" providerId="LiveId" clId="{010FD88F-FB39-4BAC-A378-2951C0CAA41A}" dt="2019-07-18T08:09:09.697" v="14" actId="14100"/>
          <ac:spMkLst>
            <pc:docMk/>
            <pc:sldMasterMk cId="3400388650" sldId="2147483671"/>
            <ac:spMk id="1032" creationId="{00000000-0000-0000-0000-000000000000}"/>
          </ac:spMkLst>
        </pc:spChg>
        <pc:sldLayoutChg chg="modSp">
          <pc:chgData name="Phil Beecher" userId="8e59e9d451c39ba5" providerId="LiveId" clId="{010FD88F-FB39-4BAC-A378-2951C0CAA41A}" dt="2019-07-18T08:09:59.754" v="106" actId="20577"/>
          <pc:sldLayoutMkLst>
            <pc:docMk/>
            <pc:sldMasterMk cId="3400388650" sldId="2147483671"/>
            <pc:sldLayoutMk cId="3996512180" sldId="2147483674"/>
          </pc:sldLayoutMkLst>
          <pc:spChg chg="mod">
            <ac:chgData name="Phil Beecher" userId="8e59e9d451c39ba5" providerId="LiveId" clId="{010FD88F-FB39-4BAC-A378-2951C0CAA41A}" dt="2019-07-18T08:09:59.754" v="106" actId="20577"/>
            <ac:spMkLst>
              <pc:docMk/>
              <pc:sldMasterMk cId="3400388650" sldId="2147483671"/>
              <pc:sldLayoutMk cId="3996512180" sldId="2147483674"/>
              <ac:spMk id="4" creationId="{00000000-0000-0000-0000-000000000000}"/>
            </ac:spMkLst>
          </pc:spChg>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D10986-0021-4D46-80B0-041B560DBC26}" type="datetimeFigureOut">
              <a:rPr kumimoji="1" lang="ja-JP" altLang="en-US" smtClean="0"/>
              <a:t>2019/7/18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D72880-55A0-47E5-BB80-0E07B6324C3B}" type="slidenum">
              <a:rPr kumimoji="1" lang="ja-JP" altLang="en-US" smtClean="0"/>
              <a:t>‹#›</a:t>
            </a:fld>
            <a:endParaRPr kumimoji="1" lang="ja-JP" altLang="en-US"/>
          </a:p>
        </p:txBody>
      </p:sp>
    </p:spTree>
    <p:extLst>
      <p:ext uri="{BB962C8B-B14F-4D97-AF65-F5344CB8AC3E}">
        <p14:creationId xmlns:p14="http://schemas.microsoft.com/office/powerpoint/2010/main" val="192373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4CF56-7D3D-4566-ABFF-08ABD2298071}" type="datetimeFigureOut">
              <a:rPr kumimoji="1" lang="ja-JP" altLang="en-US" smtClean="0"/>
              <a:t>2019/7/18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AD84B7-1959-4964-B533-C936DD8694E3}" type="slidenum">
              <a:rPr kumimoji="1" lang="ja-JP" altLang="en-US" smtClean="0"/>
              <a:t>‹#›</a:t>
            </a:fld>
            <a:endParaRPr kumimoji="1" lang="ja-JP" altLang="en-US"/>
          </a:p>
        </p:txBody>
      </p:sp>
    </p:spTree>
    <p:extLst>
      <p:ext uri="{BB962C8B-B14F-4D97-AF65-F5344CB8AC3E}">
        <p14:creationId xmlns:p14="http://schemas.microsoft.com/office/powerpoint/2010/main" val="25385858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2140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a:t>
            </a:fld>
            <a:endParaRPr lang="en-US"/>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2075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250"/>
            </a:lvl1pPr>
            <a:lvl2pPr marL="800122" indent="-342909">
              <a:buFont typeface="Courier New" panose="02070309020205020404" pitchFamily="49" charset="0"/>
              <a:buChar char="o"/>
              <a:defRPr sz="1875"/>
            </a:lvl2pPr>
            <a:lvl3pPr marL="1200183" indent="-285758">
              <a:buFont typeface="Arial" panose="020B0604020202020204" pitchFamily="34" charset="0"/>
              <a:buChar char="•"/>
              <a:defRPr/>
            </a:lvl3pPr>
            <a:lvl4pPr marL="1657394" indent="-285758">
              <a:buFont typeface="Arial" panose="020B0604020202020204" pitchFamily="34" charset="0"/>
              <a:buChar char="•"/>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5"/>
            <a:ext cx="3184520" cy="2301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600">
                <a:solidFill>
                  <a:srgbClr val="000000"/>
                </a:solidFill>
                <a:cs typeface="Arial Unicode MS" charset="0"/>
              </a:defRPr>
            </a:lvl1pPr>
          </a:lstStyle>
          <a:p>
            <a:r>
              <a:rPr lang="en-GB" altLang="ja-JP"/>
              <a:t>Yasuhiko Inoue (NTT), et. al.</a:t>
            </a:r>
            <a:endParaRPr lang="en-GB" altLang="ja-JP" dirty="0"/>
          </a:p>
        </p:txBody>
      </p:sp>
      <p:sp>
        <p:nvSpPr>
          <p:cNvPr id="12" name="Rectangle 3"/>
          <p:cNvSpPr>
            <a:spLocks noGrp="1" noChangeArrowheads="1"/>
          </p:cNvSpPr>
          <p:nvPr>
            <p:ph type="dt" idx="15"/>
          </p:nvPr>
        </p:nvSpPr>
        <p:spPr bwMode="auto">
          <a:xfrm>
            <a:off x="696913" y="33337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800" b="1">
                <a:solidFill>
                  <a:srgbClr val="000000"/>
                </a:solidFill>
                <a:cs typeface="Arial Unicode MS" charset="0"/>
              </a:defRPr>
            </a:lvl1pPr>
          </a:lstStyle>
          <a:p>
            <a:r>
              <a:rPr lang="en-US" altLang="ja-JP"/>
              <a:t>July 2019</a:t>
            </a:r>
            <a:endParaRPr lang="en-GB" dirty="0"/>
          </a:p>
        </p:txBody>
      </p:sp>
    </p:spTree>
    <p:extLst>
      <p:ext uri="{BB962C8B-B14F-4D97-AF65-F5344CB8AC3E}">
        <p14:creationId xmlns:p14="http://schemas.microsoft.com/office/powerpoint/2010/main" val="157482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idx="12"/>
          </p:nvPr>
        </p:nvSpPr>
        <p:spPr>
          <a:xfrm>
            <a:off x="4191001" y="6475415"/>
            <a:ext cx="682625" cy="363537"/>
          </a:xfrm>
        </p:spPr>
        <p:txBody>
          <a:bodyPr/>
          <a:lstStyle>
            <a:lvl1pPr>
              <a:defRPr/>
            </a:lvl1pPr>
          </a:lstStyle>
          <a:p>
            <a:r>
              <a:rPr lang="en-GB" dirty="0"/>
              <a:t>Slide </a:t>
            </a:r>
            <a:fld id="{440F5867-744E-4AA6-B0ED-4C44D2DFBB7B}" type="slidenum">
              <a:rPr lang="en-GB"/>
              <a:pPr/>
              <a:t>‹#›</a:t>
            </a:fld>
            <a:endParaRPr lang="en-GB" dirty="0"/>
          </a:p>
        </p:txBody>
      </p:sp>
      <p:sp>
        <p:nvSpPr>
          <p:cNvPr id="4" name="Rectangle 4"/>
          <p:cNvSpPr>
            <a:spLocks noGrp="1" noChangeArrowheads="1"/>
          </p:cNvSpPr>
          <p:nvPr>
            <p:ph type="ftr" idx="14"/>
          </p:nvPr>
        </p:nvSpPr>
        <p:spPr bwMode="auto">
          <a:xfrm>
            <a:off x="5357818" y="6475415"/>
            <a:ext cx="3184520" cy="2301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600">
                <a:solidFill>
                  <a:srgbClr val="000000"/>
                </a:solidFill>
                <a:cs typeface="Arial Unicode MS" charset="0"/>
              </a:defRPr>
            </a:lvl1pPr>
          </a:lstStyle>
          <a:p>
            <a:r>
              <a:rPr lang="en-GB" altLang="ja-JP" dirty="0"/>
              <a:t>Phil Beecher (Wi-SUN Alliance)</a:t>
            </a:r>
          </a:p>
        </p:txBody>
      </p:sp>
      <p:sp>
        <p:nvSpPr>
          <p:cNvPr id="5" name="Rectangle 3"/>
          <p:cNvSpPr>
            <a:spLocks noGrp="1" noChangeArrowheads="1"/>
          </p:cNvSpPr>
          <p:nvPr>
            <p:ph type="dt" idx="15"/>
          </p:nvPr>
        </p:nvSpPr>
        <p:spPr bwMode="auto">
          <a:xfrm>
            <a:off x="696913" y="33337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800" b="1">
                <a:solidFill>
                  <a:srgbClr val="000000"/>
                </a:solidFill>
                <a:cs typeface="Arial Unicode MS" charset="0"/>
              </a:defRPr>
            </a:lvl1pPr>
          </a:lstStyle>
          <a:p>
            <a:r>
              <a:rPr lang="en-US" altLang="ja-JP"/>
              <a:t>July 2019</a:t>
            </a:r>
            <a:endParaRPr lang="en-GB" dirty="0"/>
          </a:p>
        </p:txBody>
      </p:sp>
    </p:spTree>
    <p:extLst>
      <p:ext uri="{BB962C8B-B14F-4D97-AF65-F5344CB8AC3E}">
        <p14:creationId xmlns:p14="http://schemas.microsoft.com/office/powerpoint/2010/main" val="399651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69749" y="262652"/>
            <a:ext cx="1437376" cy="820629"/>
          </a:xfrm>
          <a:prstGeom prst="rect">
            <a:avLst/>
          </a:prstGeom>
        </p:spPr>
      </p:pic>
      <p:sp>
        <p:nvSpPr>
          <p:cNvPr id="12" name="Rectangle 11"/>
          <p:cNvSpPr/>
          <p:nvPr userDrawn="1"/>
        </p:nvSpPr>
        <p:spPr>
          <a:xfrm>
            <a:off x="8758747" y="6424856"/>
            <a:ext cx="308098" cy="219291"/>
          </a:xfrm>
          <a:prstGeom prst="rect">
            <a:avLst/>
          </a:prstGeom>
        </p:spPr>
        <p:txBody>
          <a:bodyPr wrap="none">
            <a:spAutoFit/>
          </a:bodyPr>
          <a:lstStyle/>
          <a:p>
            <a:pPr algn="r" defTabSz="342900">
              <a:defRPr/>
            </a:pPr>
            <a:fld id="{6A5F798B-2A98-EC42-BC13-2C1360027CB7}" type="slidenum">
              <a:rPr lang="en-US" altLang="ja-JP" sz="825" smtClean="0">
                <a:solidFill>
                  <a:prstClr val="black">
                    <a:lumMod val="50000"/>
                    <a:lumOff val="50000"/>
                  </a:prstClr>
                </a:solidFill>
                <a:latin typeface="Calibri" charset="0"/>
                <a:ea typeface="Calibri" charset="0"/>
                <a:cs typeface="Calibri" charset="0"/>
              </a:rPr>
              <a:pPr algn="r" defTabSz="342900">
                <a:defRPr/>
              </a:pPr>
              <a:t>‹#›</a:t>
            </a:fld>
            <a:endParaRPr lang="ja-JP" altLang="en-US" sz="825" dirty="0">
              <a:solidFill>
                <a:prstClr val="black">
                  <a:lumMod val="50000"/>
                  <a:lumOff val="50000"/>
                </a:prstClr>
              </a:solidFill>
              <a:latin typeface="Calibri" charset="0"/>
              <a:ea typeface="Calibri" charset="0"/>
              <a:cs typeface="Calibri" charset="0"/>
            </a:endParaRPr>
          </a:p>
        </p:txBody>
      </p:sp>
      <p:sp>
        <p:nvSpPr>
          <p:cNvPr id="4" name="Rectangle 3">
            <a:extLst>
              <a:ext uri="{FF2B5EF4-FFF2-40B4-BE49-F238E27FC236}">
                <a16:creationId xmlns:a16="http://schemas.microsoft.com/office/drawing/2014/main" id="{0B7123EF-E306-457F-AADC-A4842D50FE35}"/>
              </a:ext>
            </a:extLst>
          </p:cNvPr>
          <p:cNvSpPr/>
          <p:nvPr userDrawn="1"/>
        </p:nvSpPr>
        <p:spPr>
          <a:xfrm>
            <a:off x="3959695" y="6424856"/>
            <a:ext cx="1771639" cy="219291"/>
          </a:xfrm>
          <a:prstGeom prst="rect">
            <a:avLst/>
          </a:prstGeom>
        </p:spPr>
        <p:txBody>
          <a:bodyPr wrap="none">
            <a:spAutoFit/>
          </a:bodyPr>
          <a:lstStyle/>
          <a:p>
            <a:pPr defTabSz="342900">
              <a:defRPr/>
            </a:pPr>
            <a:r>
              <a:rPr lang="en-US" altLang="ja-JP" sz="825" dirty="0">
                <a:solidFill>
                  <a:prstClr val="black">
                    <a:lumMod val="50000"/>
                    <a:lumOff val="50000"/>
                  </a:prstClr>
                </a:solidFill>
                <a:latin typeface="Calibri" charset="0"/>
                <a:ea typeface="Calibri" charset="0"/>
                <a:cs typeface="Calibri" charset="0"/>
              </a:rPr>
              <a:t>Copyright © 2019 Wi-SUN™ Alliance </a:t>
            </a:r>
            <a:endParaRPr lang="ja-JP" altLang="en-US" sz="825" dirty="0">
              <a:solidFill>
                <a:prstClr val="black">
                  <a:lumMod val="50000"/>
                  <a:lumOff val="50000"/>
                </a:prstClr>
              </a:solidFill>
              <a:latin typeface="Calibri" charset="0"/>
              <a:ea typeface="Calibri" charset="0"/>
              <a:cs typeface="Calibri" charset="0"/>
            </a:endParaRPr>
          </a:p>
        </p:txBody>
      </p:sp>
    </p:spTree>
    <p:extLst>
      <p:ext uri="{BB962C8B-B14F-4D97-AF65-F5344CB8AC3E}">
        <p14:creationId xmlns:p14="http://schemas.microsoft.com/office/powerpoint/2010/main" val="310947172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mv="urn:schemas-microsoft-com:mac:vml">
      <p:transition spd="med" advTm="5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2"/>
            <a:ext cx="777081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0" y="1981202"/>
            <a:ext cx="777081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696913" y="33337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800" b="1">
                <a:solidFill>
                  <a:srgbClr val="000000"/>
                </a:solidFill>
                <a:latin typeface="Calibri" panose="020F0502020204030204" pitchFamily="34" charset="0"/>
                <a:cs typeface="Arial Unicode MS" charset="0"/>
              </a:defRPr>
            </a:lvl1pPr>
          </a:lstStyle>
          <a:p>
            <a:r>
              <a:rPr lang="en-US" altLang="ja-JP"/>
              <a:t>July 2019</a:t>
            </a:r>
            <a:endParaRPr lang="en-GB" dirty="0"/>
          </a:p>
        </p:txBody>
      </p:sp>
      <p:sp>
        <p:nvSpPr>
          <p:cNvPr id="1028" name="Rectangle 4"/>
          <p:cNvSpPr>
            <a:spLocks noGrp="1" noChangeArrowheads="1"/>
          </p:cNvSpPr>
          <p:nvPr>
            <p:ph type="ftr"/>
          </p:nvPr>
        </p:nvSpPr>
        <p:spPr bwMode="auto">
          <a:xfrm>
            <a:off x="5357818" y="6475414"/>
            <a:ext cx="3184520" cy="24622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600">
                <a:solidFill>
                  <a:srgbClr val="000000"/>
                </a:solidFill>
                <a:latin typeface="Calibri" panose="020F0502020204030204" pitchFamily="34" charset="0"/>
                <a:cs typeface="Arial Unicode MS" charset="0"/>
              </a:defRPr>
            </a:lvl1pPr>
          </a:lstStyle>
          <a:p>
            <a:r>
              <a:rPr lang="en-GB" dirty="0" err="1"/>
              <a:t>Phill</a:t>
            </a:r>
            <a:r>
              <a:rPr lang="en-GB" dirty="0"/>
              <a:t> Beecher (Wi-SUN Alliance)</a:t>
            </a:r>
          </a:p>
        </p:txBody>
      </p:sp>
      <p:sp>
        <p:nvSpPr>
          <p:cNvPr id="1029" name="Rectangle 5"/>
          <p:cNvSpPr>
            <a:spLocks noGrp="1" noChangeArrowheads="1"/>
          </p:cNvSpPr>
          <p:nvPr>
            <p:ph type="sldNum"/>
          </p:nvPr>
        </p:nvSpPr>
        <p:spPr bwMode="auto">
          <a:xfrm>
            <a:off x="4191001" y="6475415"/>
            <a:ext cx="682625"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600">
                <a:solidFill>
                  <a:srgbClr val="000000"/>
                </a:solidFill>
                <a:latin typeface="Calibri" panose="020F0502020204030204" pitchFamily="34" charset="0"/>
                <a:cs typeface="Arial Unicode MS" charset="0"/>
              </a:defRPr>
            </a:lvl1pPr>
          </a:lstStyle>
          <a:p>
            <a:r>
              <a:rPr lang="en-GB"/>
              <a:t>Slide </a:t>
            </a:r>
            <a:fld id="{D09C756B-EB39-4236-ADBB-73052B179AE4}" type="slidenum">
              <a:rPr lang="en-GB" smtClean="0"/>
              <a:pPr/>
              <a:t>‹#›</a:t>
            </a:fld>
            <a:endParaRPr lang="en-GB" dirty="0"/>
          </a:p>
        </p:txBody>
      </p:sp>
      <p:sp>
        <p:nvSpPr>
          <p:cNvPr id="1030" name="Line 6"/>
          <p:cNvSpPr>
            <a:spLocks noChangeShapeType="1"/>
          </p:cNvSpPr>
          <p:nvPr/>
        </p:nvSpPr>
        <p:spPr bwMode="auto">
          <a:xfrm>
            <a:off x="684214" y="604838"/>
            <a:ext cx="7772400" cy="1588"/>
          </a:xfrm>
          <a:prstGeom prst="line">
            <a:avLst/>
          </a:prstGeom>
          <a:noFill/>
          <a:ln w="12600">
            <a:solidFill>
              <a:srgbClr val="000000"/>
            </a:solidFill>
            <a:miter lim="800000"/>
            <a:headEnd/>
            <a:tailEnd/>
          </a:ln>
          <a:effectLst/>
        </p:spPr>
        <p:txBody>
          <a:bodyPr/>
          <a:lstStyle/>
          <a:p>
            <a:endParaRPr lang="en-GB" sz="2537" dirty="0">
              <a:latin typeface="Calibri" panose="020F0502020204030204" pitchFamily="34" charset="0"/>
            </a:endParaRPr>
          </a:p>
        </p:txBody>
      </p:sp>
      <p:sp>
        <p:nvSpPr>
          <p:cNvPr id="1031" name="Rectangle 7"/>
          <p:cNvSpPr>
            <a:spLocks noChangeArrowheads="1"/>
          </p:cNvSpPr>
          <p:nvPr/>
        </p:nvSpPr>
        <p:spPr bwMode="auto">
          <a:xfrm>
            <a:off x="684214" y="6475414"/>
            <a:ext cx="942566" cy="246221"/>
          </a:xfrm>
          <a:prstGeom prst="rect">
            <a:avLst/>
          </a:prstGeom>
          <a:noFill/>
          <a:ln w="9525">
            <a:noFill/>
            <a:round/>
            <a:headEnd/>
            <a:tailEnd/>
          </a:ln>
          <a:effectLst/>
        </p:spPr>
        <p:txBody>
          <a:bodyPr wrap="none" lIns="0" tIns="0" rIns="0" bIns="0">
            <a:spAutoFit/>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GB" sz="1600"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8937649" y="6477000"/>
            <a:ext cx="27095498" cy="1588"/>
          </a:xfrm>
          <a:prstGeom prst="line">
            <a:avLst/>
          </a:prstGeom>
          <a:noFill/>
          <a:ln w="12600">
            <a:solidFill>
              <a:srgbClr val="000000"/>
            </a:solidFill>
            <a:miter lim="800000"/>
            <a:headEnd/>
            <a:tailEnd/>
          </a:ln>
          <a:effectLst/>
        </p:spPr>
        <p:txBody>
          <a:bodyPr/>
          <a:lstStyle/>
          <a:p>
            <a:endParaRPr lang="en-GB" sz="2800" dirty="0">
              <a:latin typeface="Calibri" panose="020F0502020204030204" pitchFamily="34" charset="0"/>
            </a:endParaRPr>
          </a:p>
        </p:txBody>
      </p:sp>
      <p:sp>
        <p:nvSpPr>
          <p:cNvPr id="10" name="Date Placeholder 3"/>
          <p:cNvSpPr txBox="1">
            <a:spLocks/>
          </p:cNvSpPr>
          <p:nvPr/>
        </p:nvSpPr>
        <p:spPr bwMode="auto">
          <a:xfrm>
            <a:off x="5000628" y="357167"/>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74"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lang="en-GB" sz="1800" b="1" i="0" kern="1200" dirty="0">
                <a:solidFill>
                  <a:schemeClr val="tx1"/>
                </a:solidFill>
                <a:effectLst/>
                <a:latin typeface="+mn-lt"/>
                <a:ea typeface="+mn-ea"/>
                <a:cs typeface="+mn-cs"/>
              </a:rPr>
              <a:t>15-19-0341-00-0000</a:t>
            </a:r>
            <a:endPar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endParaRPr>
          </a:p>
        </p:txBody>
      </p:sp>
    </p:spTree>
    <p:extLst>
      <p:ext uri="{BB962C8B-B14F-4D97-AF65-F5344CB8AC3E}">
        <p14:creationId xmlns:p14="http://schemas.microsoft.com/office/powerpoint/2010/main" val="3400388650"/>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Lst>
  <p:hf hdr="0"/>
  <p:txStyles>
    <p:titleStyle>
      <a:lvl1pPr algn="ctr" defTabSz="449274" rtl="0" eaLnBrk="1" fontAlgn="base" hangingPunct="1">
        <a:spcBef>
          <a:spcPct val="0"/>
        </a:spcBef>
        <a:spcAft>
          <a:spcPct val="0"/>
        </a:spcAft>
        <a:buClr>
          <a:srgbClr val="000000"/>
        </a:buClr>
        <a:buSzPct val="100000"/>
        <a:buFont typeface="Times New Roman" pitchFamily="16" charset="0"/>
        <a:defRPr kumimoji="1" sz="3600" b="1">
          <a:solidFill>
            <a:srgbClr val="000000"/>
          </a:solidFill>
          <a:latin typeface="Calibri" panose="020F0502020204030204" pitchFamily="34" charset="0"/>
          <a:ea typeface="+mj-ea"/>
          <a:cs typeface="+mj-cs"/>
        </a:defRPr>
      </a:lvl1pPr>
      <a:lvl2pPr marL="742971" indent="-285758" algn="ctr" defTabSz="449274"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30" indent="-228606" algn="ctr" defTabSz="449274"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42" indent="-228606" algn="ctr" defTabSz="449274"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54" indent="-228606" algn="ctr" defTabSz="449274"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67" indent="-228606" algn="ctr" defTabSz="449274"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79" indent="-228606" algn="ctr" defTabSz="449274"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91" indent="-228606" algn="ctr" defTabSz="449274"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303" indent="-228606" algn="ctr" defTabSz="449274"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9" indent="-342909" algn="l" defTabSz="449274"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Calibri" panose="020F0502020204030204" pitchFamily="34" charset="0"/>
          <a:ea typeface="+mn-ea"/>
          <a:cs typeface="+mn-cs"/>
        </a:defRPr>
      </a:lvl1pPr>
      <a:lvl2pPr marL="742971" indent="-285758" algn="l" defTabSz="449274"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Calibri" panose="020F0502020204030204" pitchFamily="34" charset="0"/>
          <a:ea typeface="+mn-ea"/>
        </a:defRPr>
      </a:lvl2pPr>
      <a:lvl3pPr marL="1143030" indent="-228606" algn="l" defTabSz="449274"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Calibri" panose="020F0502020204030204" pitchFamily="34" charset="0"/>
          <a:ea typeface="+mn-ea"/>
        </a:defRPr>
      </a:lvl3pPr>
      <a:lvl4pPr marL="1600242" indent="-228606" algn="l" defTabSz="449274"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Calibri" panose="020F0502020204030204" pitchFamily="34" charset="0"/>
          <a:ea typeface="+mn-ea"/>
        </a:defRPr>
      </a:lvl4pPr>
      <a:lvl5pPr marL="2057454" indent="-228606" algn="l" defTabSz="449274"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Calibri" panose="020F0502020204030204" pitchFamily="34" charset="0"/>
          <a:ea typeface="+mn-ea"/>
        </a:defRPr>
      </a:lvl5pPr>
      <a:lvl6pPr marL="2514667" indent="-228606" algn="l" defTabSz="449274"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79" indent="-228606" algn="l" defTabSz="449274"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91" indent="-228606" algn="l" defTabSz="449274"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303" indent="-228606" algn="l" defTabSz="449274"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24" rtl="0" eaLnBrk="1" latinLnBrk="0" hangingPunct="1">
        <a:defRPr kumimoji="1" sz="1800" kern="1200">
          <a:solidFill>
            <a:schemeClr val="tx1"/>
          </a:solidFill>
          <a:latin typeface="+mn-lt"/>
          <a:ea typeface="+mn-ea"/>
          <a:cs typeface="+mn-cs"/>
        </a:defRPr>
      </a:lvl1pPr>
      <a:lvl2pPr marL="457212" algn="l" defTabSz="914424" rtl="0" eaLnBrk="1" latinLnBrk="0" hangingPunct="1">
        <a:defRPr kumimoji="1" sz="1800" kern="1200">
          <a:solidFill>
            <a:schemeClr val="tx1"/>
          </a:solidFill>
          <a:latin typeface="+mn-lt"/>
          <a:ea typeface="+mn-ea"/>
          <a:cs typeface="+mn-cs"/>
        </a:defRPr>
      </a:lvl2pPr>
      <a:lvl3pPr marL="914424" algn="l" defTabSz="914424" rtl="0" eaLnBrk="1" latinLnBrk="0" hangingPunct="1">
        <a:defRPr kumimoji="1" sz="1800" kern="1200">
          <a:solidFill>
            <a:schemeClr val="tx1"/>
          </a:solidFill>
          <a:latin typeface="+mn-lt"/>
          <a:ea typeface="+mn-ea"/>
          <a:cs typeface="+mn-cs"/>
        </a:defRPr>
      </a:lvl3pPr>
      <a:lvl4pPr marL="1371637" algn="l" defTabSz="914424" rtl="0" eaLnBrk="1" latinLnBrk="0" hangingPunct="1">
        <a:defRPr kumimoji="1" sz="1800" kern="1200">
          <a:solidFill>
            <a:schemeClr val="tx1"/>
          </a:solidFill>
          <a:latin typeface="+mn-lt"/>
          <a:ea typeface="+mn-ea"/>
          <a:cs typeface="+mn-cs"/>
        </a:defRPr>
      </a:lvl4pPr>
      <a:lvl5pPr marL="1828849" algn="l" defTabSz="914424" rtl="0" eaLnBrk="1" latinLnBrk="0" hangingPunct="1">
        <a:defRPr kumimoji="1" sz="1800" kern="1200">
          <a:solidFill>
            <a:schemeClr val="tx1"/>
          </a:solidFill>
          <a:latin typeface="+mn-lt"/>
          <a:ea typeface="+mn-ea"/>
          <a:cs typeface="+mn-cs"/>
        </a:defRPr>
      </a:lvl5pPr>
      <a:lvl6pPr marL="2286061" algn="l" defTabSz="914424" rtl="0" eaLnBrk="1" latinLnBrk="0" hangingPunct="1">
        <a:defRPr kumimoji="1" sz="1800" kern="1200">
          <a:solidFill>
            <a:schemeClr val="tx1"/>
          </a:solidFill>
          <a:latin typeface="+mn-lt"/>
          <a:ea typeface="+mn-ea"/>
          <a:cs typeface="+mn-cs"/>
        </a:defRPr>
      </a:lvl6pPr>
      <a:lvl7pPr marL="2743273" algn="l" defTabSz="914424" rtl="0" eaLnBrk="1" latinLnBrk="0" hangingPunct="1">
        <a:defRPr kumimoji="1" sz="1800" kern="1200">
          <a:solidFill>
            <a:schemeClr val="tx1"/>
          </a:solidFill>
          <a:latin typeface="+mn-lt"/>
          <a:ea typeface="+mn-ea"/>
          <a:cs typeface="+mn-cs"/>
        </a:defRPr>
      </a:lvl7pPr>
      <a:lvl8pPr marL="3200485" algn="l" defTabSz="914424" rtl="0" eaLnBrk="1" latinLnBrk="0" hangingPunct="1">
        <a:defRPr kumimoji="1" sz="1800" kern="1200">
          <a:solidFill>
            <a:schemeClr val="tx1"/>
          </a:solidFill>
          <a:latin typeface="+mn-lt"/>
          <a:ea typeface="+mn-ea"/>
          <a:cs typeface="+mn-cs"/>
        </a:defRPr>
      </a:lvl8pPr>
      <a:lvl9pPr marL="3657698" algn="l" defTabSz="914424"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Word_97_-_2003_Document.doc"/></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jpe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6.png"/><Relationship Id="rId15" Type="http://schemas.openxmlformats.org/officeDocument/2006/relationships/image" Target="../media/image16.wmf"/><Relationship Id="rId23" Type="http://schemas.openxmlformats.org/officeDocument/2006/relationships/image" Target="../media/image24.tiff"/><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hyperlink" Target="https://www.meti.go.jp/committee/summary/0004668/pdf/015_03_00.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6"/>
            <a:ext cx="2303452" cy="273051"/>
          </a:xfrm>
        </p:spPr>
        <p:txBody>
          <a:bodyPr/>
          <a:lstStyle/>
          <a:p>
            <a:r>
              <a:rPr lang="en-US" altLang="ja-JP"/>
              <a:t>July 2019</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14920"/>
            <a:ext cx="7772400" cy="1235076"/>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US" altLang="ja-JP" dirty="0"/>
              <a:t>IEEE 802.15.4 (SUN) Use Cases for consideration</a:t>
            </a:r>
            <a:endParaRPr lang="en-GB" dirty="0"/>
          </a:p>
        </p:txBody>
      </p:sp>
      <p:sp>
        <p:nvSpPr>
          <p:cNvPr id="3074" name="Rectangle 2"/>
          <p:cNvSpPr>
            <a:spLocks noGrp="1" noChangeArrowheads="1"/>
          </p:cNvSpPr>
          <p:nvPr>
            <p:ph type="body" idx="1"/>
          </p:nvPr>
        </p:nvSpPr>
        <p:spPr>
          <a:xfrm>
            <a:off x="685800" y="1812018"/>
            <a:ext cx="7772400" cy="396876"/>
          </a:xfrm>
          <a:ln/>
        </p:spPr>
        <p:txBody>
          <a:bodyPr/>
          <a:lstStyle/>
          <a:p>
            <a:pPr marL="0" indent="0" algn="ctr">
              <a:spcBef>
                <a:spcPts val="500"/>
              </a:spcBef>
              <a:buNone/>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2019-07-16</a:t>
            </a:r>
          </a:p>
        </p:txBody>
      </p:sp>
      <p:graphicFrame>
        <p:nvGraphicFramePr>
          <p:cNvPr id="3075" name="Object 3"/>
          <p:cNvGraphicFramePr>
            <a:graphicFrameLocks noChangeAspect="1"/>
          </p:cNvGraphicFramePr>
          <p:nvPr>
            <p:extLst>
              <p:ext uri="{D42A27DB-BD31-4B8C-83A1-F6EECF244321}">
                <p14:modId xmlns:p14="http://schemas.microsoft.com/office/powerpoint/2010/main" val="1731243988"/>
              </p:ext>
            </p:extLst>
          </p:nvPr>
        </p:nvGraphicFramePr>
        <p:xfrm>
          <a:off x="169863" y="2286000"/>
          <a:ext cx="8610600" cy="4090988"/>
        </p:xfrm>
        <a:graphic>
          <a:graphicData uri="http://schemas.openxmlformats.org/presentationml/2006/ole">
            <mc:AlternateContent xmlns:mc="http://schemas.openxmlformats.org/markup-compatibility/2006">
              <mc:Choice xmlns:v="urn:schemas-microsoft-com:vml" Requires="v">
                <p:oleObj spid="_x0000_s1026" name="Document" r:id="rId4" imgW="7928205" imgH="3771981" progId="Word.Document.8">
                  <p:embed/>
                </p:oleObj>
              </mc:Choice>
              <mc:Fallback>
                <p:oleObj name="Document" r:id="rId4" imgW="7928205" imgH="3771981" progId="Word.Document.8">
                  <p:embed/>
                  <p:pic>
                    <p:nvPicPr>
                      <p:cNvPr id="3075" name="Object 3"/>
                      <p:cNvPicPr>
                        <a:picLocks noChangeAspect="1" noChangeArrowheads="1"/>
                      </p:cNvPicPr>
                      <p:nvPr/>
                    </p:nvPicPr>
                    <p:blipFill>
                      <a:blip r:embed="rId5"/>
                      <a:srcRect/>
                      <a:stretch>
                        <a:fillRect/>
                      </a:stretch>
                    </p:blipFill>
                    <p:spPr bwMode="auto">
                      <a:xfrm>
                        <a:off x="169863" y="2286000"/>
                        <a:ext cx="8610600" cy="4090988"/>
                      </a:xfrm>
                      <a:prstGeom prst="rect">
                        <a:avLst/>
                      </a:prstGeom>
                      <a:noFill/>
                    </p:spPr>
                  </p:pic>
                </p:oleObj>
              </mc:Fallback>
            </mc:AlternateContent>
          </a:graphicData>
        </a:graphic>
      </p:graphicFrame>
      <p:sp>
        <p:nvSpPr>
          <p:cNvPr id="3076" name="Rectangle 4"/>
          <p:cNvSpPr>
            <a:spLocks noChangeArrowheads="1"/>
          </p:cNvSpPr>
          <p:nvPr/>
        </p:nvSpPr>
        <p:spPr bwMode="auto">
          <a:xfrm>
            <a:off x="533400" y="1768940"/>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571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sz="2400"/>
            </a:p>
          </p:txBody>
        </p:sp>
      </p:grpSp>
      <p:sp>
        <p:nvSpPr>
          <p:cNvPr id="13" name="フッター プレースホルダー 4">
            <a:extLst>
              <a:ext uri="{FF2B5EF4-FFF2-40B4-BE49-F238E27FC236}">
                <a16:creationId xmlns:a16="http://schemas.microsoft.com/office/drawing/2014/main" id="{5DA4BEB1-B2EC-414B-ACC2-0AAE414F764A}"/>
              </a:ext>
            </a:extLst>
          </p:cNvPr>
          <p:cNvSpPr>
            <a:spLocks noGrp="1"/>
          </p:cNvSpPr>
          <p:nvPr>
            <p:ph type="ftr" idx="14"/>
          </p:nvPr>
        </p:nvSpPr>
        <p:spPr>
          <a:xfrm>
            <a:off x="5357818" y="6475415"/>
            <a:ext cx="3184520" cy="230187"/>
          </a:xfrm>
        </p:spPr>
        <p:txBody>
          <a:bodyPr/>
          <a:lstStyle/>
          <a:p>
            <a:r>
              <a:rPr lang="en-GB" altLang="ja-JP" dirty="0"/>
              <a:t>Phil Beecher (Wi-SUN Alliance)</a:t>
            </a:r>
          </a:p>
        </p:txBody>
      </p:sp>
    </p:spTree>
    <p:extLst>
      <p:ext uri="{BB962C8B-B14F-4D97-AF65-F5344CB8AC3E}">
        <p14:creationId xmlns:p14="http://schemas.microsoft.com/office/powerpoint/2010/main" val="24948699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Introduction</a:t>
            </a:r>
            <a:endParaRPr kumimoji="1" lang="ja-JP" altLang="en-US" dirty="0"/>
          </a:p>
        </p:txBody>
      </p:sp>
      <p:sp>
        <p:nvSpPr>
          <p:cNvPr id="3" name="正方形/長方形 2"/>
          <p:cNvSpPr/>
          <p:nvPr/>
        </p:nvSpPr>
        <p:spPr>
          <a:xfrm>
            <a:off x="685800" y="1919120"/>
            <a:ext cx="7770814" cy="400110"/>
          </a:xfrm>
          <a:prstGeom prst="rect">
            <a:avLst/>
          </a:prstGeom>
        </p:spPr>
        <p:txBody>
          <a:bodyPr wrap="square">
            <a:spAutoFit/>
          </a:bodyPr>
          <a:lstStyle/>
          <a:p>
            <a:r>
              <a:rPr lang="en-US" altLang="ja-JP" sz="2000" dirty="0">
                <a:latin typeface="Arial" panose="020B0604020202020204" pitchFamily="34" charset="0"/>
                <a:cs typeface="Arial" panose="020B0604020202020204" pitchFamily="34" charset="0"/>
              </a:rPr>
              <a:t>Overview of 802.15.4 (SUN) sub-GHz Use cases</a:t>
            </a:r>
          </a:p>
        </p:txBody>
      </p:sp>
      <p:sp>
        <p:nvSpPr>
          <p:cNvPr id="4" name="日付プレースホルダー 3"/>
          <p:cNvSpPr>
            <a:spLocks noGrp="1"/>
          </p:cNvSpPr>
          <p:nvPr>
            <p:ph type="dt" idx="15"/>
          </p:nvPr>
        </p:nvSpPr>
        <p:spPr/>
        <p:txBody>
          <a:bodyPr/>
          <a:lstStyle/>
          <a:p>
            <a:r>
              <a:rPr lang="en-US" altLang="ja-JP"/>
              <a:t>July 2019</a:t>
            </a:r>
            <a:endParaRPr lang="en-GB" dirty="0"/>
          </a:p>
        </p:txBody>
      </p:sp>
      <p:sp>
        <p:nvSpPr>
          <p:cNvPr id="6" name="スライド番号プレースホルダー 5"/>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8" name="フッター プレースホルダー 4">
            <a:extLst>
              <a:ext uri="{FF2B5EF4-FFF2-40B4-BE49-F238E27FC236}">
                <a16:creationId xmlns:a16="http://schemas.microsoft.com/office/drawing/2014/main" id="{6D520685-8942-4FF1-83BA-EE6F298781CE}"/>
              </a:ext>
            </a:extLst>
          </p:cNvPr>
          <p:cNvSpPr>
            <a:spLocks noGrp="1"/>
          </p:cNvSpPr>
          <p:nvPr>
            <p:ph type="ftr" idx="14"/>
          </p:nvPr>
        </p:nvSpPr>
        <p:spPr>
          <a:xfrm>
            <a:off x="5357818" y="6475415"/>
            <a:ext cx="3184520" cy="230187"/>
          </a:xfrm>
        </p:spPr>
        <p:txBody>
          <a:bodyPr/>
          <a:lstStyle/>
          <a:p>
            <a:r>
              <a:rPr lang="en-GB" altLang="ja-JP" dirty="0"/>
              <a:t>Phil Beecher (Wi-SUN Alliance)</a:t>
            </a:r>
          </a:p>
        </p:txBody>
      </p:sp>
    </p:spTree>
    <p:extLst>
      <p:ext uri="{BB962C8B-B14F-4D97-AF65-F5344CB8AC3E}">
        <p14:creationId xmlns:p14="http://schemas.microsoft.com/office/powerpoint/2010/main" val="67440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877" y="613363"/>
            <a:ext cx="8761471" cy="830262"/>
          </a:xfrm>
        </p:spPr>
        <p:txBody>
          <a:bodyPr/>
          <a:lstStyle/>
          <a:p>
            <a:r>
              <a:rPr lang="en-US" altLang="ja-JP" dirty="0">
                <a:latin typeface="Arial" panose="020B0604020202020204" pitchFamily="34" charset="0"/>
                <a:ea typeface="Arial Unicode MS" panose="020B0604020202020204" pitchFamily="50" charset="-128"/>
                <a:cs typeface="Arial" panose="020B0604020202020204" pitchFamily="34" charset="0"/>
              </a:rPr>
              <a:t>Scenarios</a:t>
            </a:r>
            <a:endParaRPr lang="ja-JP" altLang="en-US" dirty="0">
              <a:latin typeface="Arial" panose="020B0604020202020204" pitchFamily="34" charset="0"/>
              <a:ea typeface="Arial Unicode MS" panose="020B0604020202020204" pitchFamily="50" charset="-128"/>
              <a:cs typeface="Arial" panose="020B0604020202020204" pitchFamily="34" charset="0"/>
            </a:endParaRPr>
          </a:p>
        </p:txBody>
      </p:sp>
      <p:sp>
        <p:nvSpPr>
          <p:cNvPr id="3" name="コンテンツ プレースホルダー 2"/>
          <p:cNvSpPr>
            <a:spLocks noGrp="1"/>
          </p:cNvSpPr>
          <p:nvPr>
            <p:ph idx="4294967295"/>
          </p:nvPr>
        </p:nvSpPr>
        <p:spPr>
          <a:xfrm>
            <a:off x="273843" y="1323978"/>
            <a:ext cx="8596313" cy="5151437"/>
          </a:xfrm>
        </p:spPr>
        <p:txBody>
          <a:bodyPr>
            <a:noAutofit/>
          </a:bodyPr>
          <a:lstStyle/>
          <a:p>
            <a:r>
              <a:rPr lang="en-US" sz="2000" dirty="0">
                <a:solidFill>
                  <a:schemeClr val="tx1"/>
                </a:solidFill>
              </a:rPr>
              <a:t>Smart utilities: </a:t>
            </a:r>
          </a:p>
          <a:p>
            <a:pPr indent="0"/>
            <a:r>
              <a:rPr lang="en-US" sz="2000" b="0" dirty="0">
                <a:solidFill>
                  <a:schemeClr val="tx1"/>
                </a:solidFill>
              </a:rPr>
              <a:t>Advanced Metering Infrastructure (AMI), Peak Load Management, Distribution Automation, EV charging stations, Gas and Water metering, leak detection</a:t>
            </a:r>
          </a:p>
          <a:p>
            <a:pPr marL="0" lvl="0" indent="0"/>
            <a:r>
              <a:rPr lang="en-US" sz="2000" dirty="0">
                <a:solidFill>
                  <a:schemeClr val="tx1"/>
                </a:solidFill>
              </a:rPr>
              <a:t>Smart cities:</a:t>
            </a:r>
            <a:r>
              <a:rPr lang="en-US" sz="2000" b="0" dirty="0">
                <a:solidFill>
                  <a:schemeClr val="tx1"/>
                </a:solidFill>
              </a:rPr>
              <a:t> </a:t>
            </a:r>
          </a:p>
          <a:p>
            <a:pPr lvl="0" indent="0"/>
            <a:r>
              <a:rPr lang="en-US" sz="2000" b="0" dirty="0">
                <a:solidFill>
                  <a:schemeClr val="tx1"/>
                </a:solidFill>
              </a:rPr>
              <a:t>Street lighting, smart parking, traffic and transport systems, environmental sensing, infrastructure management, </a:t>
            </a:r>
          </a:p>
          <a:p>
            <a:pPr marL="0" indent="0"/>
            <a:r>
              <a:rPr lang="en-US" sz="2000" dirty="0">
                <a:solidFill>
                  <a:schemeClr val="tx1"/>
                </a:solidFill>
              </a:rPr>
              <a:t>Smart home: </a:t>
            </a:r>
          </a:p>
          <a:p>
            <a:pPr indent="0"/>
            <a:r>
              <a:rPr lang="en-US" sz="2000" b="0" dirty="0">
                <a:solidFill>
                  <a:schemeClr val="tx1"/>
                </a:solidFill>
              </a:rPr>
              <a:t>Smart thermostats, air conditioning, heating, energy usage displays and health and well-being applications</a:t>
            </a:r>
          </a:p>
          <a:p>
            <a:pPr marL="0" lvl="0" indent="0"/>
            <a:r>
              <a:rPr lang="en-US" sz="2000" dirty="0">
                <a:solidFill>
                  <a:schemeClr val="tx1"/>
                </a:solidFill>
              </a:rPr>
              <a:t>Other M2M:</a:t>
            </a:r>
          </a:p>
          <a:p>
            <a:pPr lvl="0" indent="0"/>
            <a:r>
              <a:rPr lang="en-US" sz="2000" b="0" dirty="0">
                <a:solidFill>
                  <a:schemeClr val="tx1"/>
                </a:solidFill>
              </a:rPr>
              <a:t>Agriculture, structural health monitoring (e.g. bridges, buildings, etc.), monitoring and asset management</a:t>
            </a:r>
          </a:p>
        </p:txBody>
      </p:sp>
      <p:sp>
        <p:nvSpPr>
          <p:cNvPr id="4" name="日付プレースホルダー 3"/>
          <p:cNvSpPr>
            <a:spLocks noGrp="1"/>
          </p:cNvSpPr>
          <p:nvPr>
            <p:ph type="dt" idx="15"/>
          </p:nvPr>
        </p:nvSpPr>
        <p:spPr/>
        <p:txBody>
          <a:bodyPr/>
          <a:lstStyle/>
          <a:p>
            <a:r>
              <a:rPr lang="en-US" altLang="ja-JP"/>
              <a:t>July 2019</a:t>
            </a:r>
            <a:endParaRPr lang="en-GB" dirty="0"/>
          </a:p>
        </p:txBody>
      </p:sp>
      <p:sp>
        <p:nvSpPr>
          <p:cNvPr id="6" name="スライド番号プレースホルダー 5"/>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7" name="フッター プレースホルダー 4">
            <a:extLst>
              <a:ext uri="{FF2B5EF4-FFF2-40B4-BE49-F238E27FC236}">
                <a16:creationId xmlns:a16="http://schemas.microsoft.com/office/drawing/2014/main" id="{313CD752-13EF-4769-B7F8-DCCD9C48F869}"/>
              </a:ext>
            </a:extLst>
          </p:cNvPr>
          <p:cNvSpPr>
            <a:spLocks noGrp="1"/>
          </p:cNvSpPr>
          <p:nvPr>
            <p:ph type="ftr" idx="14"/>
          </p:nvPr>
        </p:nvSpPr>
        <p:spPr>
          <a:xfrm>
            <a:off x="5357818" y="6475415"/>
            <a:ext cx="3184520" cy="230187"/>
          </a:xfrm>
        </p:spPr>
        <p:txBody>
          <a:bodyPr/>
          <a:lstStyle/>
          <a:p>
            <a:r>
              <a:rPr lang="en-GB" altLang="ja-JP" dirty="0"/>
              <a:t>Phil Beecher (Wi-SUN Alliance)</a:t>
            </a:r>
          </a:p>
        </p:txBody>
      </p:sp>
    </p:spTree>
    <p:extLst>
      <p:ext uri="{BB962C8B-B14F-4D97-AF65-F5344CB8AC3E}">
        <p14:creationId xmlns:p14="http://schemas.microsoft.com/office/powerpoint/2010/main" val="4081069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035" y="5814151"/>
            <a:ext cx="8761471" cy="493043"/>
          </a:xfrm>
        </p:spPr>
        <p:txBody>
          <a:bodyPr/>
          <a:lstStyle/>
          <a:p>
            <a:r>
              <a:rPr lang="en-US" altLang="ja-JP" sz="1400" b="0" dirty="0">
                <a:latin typeface="Arial" panose="020B0604020202020204" pitchFamily="34" charset="0"/>
                <a:ea typeface="Arial Unicode MS" panose="020B0604020202020204" pitchFamily="50" charset="-128"/>
                <a:cs typeface="Arial" panose="020B0604020202020204" pitchFamily="34" charset="0"/>
              </a:rPr>
              <a:t>Reproduced with permission of Wi-SUN Alliance 2019</a:t>
            </a:r>
            <a:endParaRPr lang="ja-JP" altLang="en-US" sz="1400" b="0" dirty="0">
              <a:latin typeface="Arial" panose="020B0604020202020204" pitchFamily="34" charset="0"/>
              <a:ea typeface="Arial Unicode MS" panose="020B0604020202020204" pitchFamily="50" charset="-128"/>
              <a:cs typeface="Arial" panose="020B0604020202020204" pitchFamily="34" charset="0"/>
            </a:endParaRPr>
          </a:p>
        </p:txBody>
      </p:sp>
      <p:sp>
        <p:nvSpPr>
          <p:cNvPr id="4" name="日付プレースホルダー 3"/>
          <p:cNvSpPr>
            <a:spLocks noGrp="1"/>
          </p:cNvSpPr>
          <p:nvPr>
            <p:ph type="dt" idx="15"/>
          </p:nvPr>
        </p:nvSpPr>
        <p:spPr/>
        <p:txBody>
          <a:bodyPr/>
          <a:lstStyle/>
          <a:p>
            <a:r>
              <a:rPr lang="en-US" altLang="ja-JP"/>
              <a:t>July 2019</a:t>
            </a:r>
            <a:endParaRPr lang="en-GB" dirty="0"/>
          </a:p>
        </p:txBody>
      </p:sp>
      <p:sp>
        <p:nvSpPr>
          <p:cNvPr id="6" name="スライド番号プレースホルダー 5"/>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7" name="Title 1">
            <a:extLst>
              <a:ext uri="{FF2B5EF4-FFF2-40B4-BE49-F238E27FC236}">
                <a16:creationId xmlns:a16="http://schemas.microsoft.com/office/drawing/2014/main" id="{88D6FB69-E106-4397-9558-BBB7A9B7E8C3}"/>
              </a:ext>
            </a:extLst>
          </p:cNvPr>
          <p:cNvSpPr txBox="1">
            <a:spLocks/>
          </p:cNvSpPr>
          <p:nvPr/>
        </p:nvSpPr>
        <p:spPr>
          <a:xfrm>
            <a:off x="362467" y="906910"/>
            <a:ext cx="7041386" cy="349817"/>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Calibri" charset="0"/>
                <a:ea typeface="Calibri" charset="0"/>
                <a:cs typeface="Calibri" charset="0"/>
              </a:defRPr>
            </a:lvl1pPr>
          </a:lstStyle>
          <a:p>
            <a:r>
              <a:rPr lang="en-US" altLang="ja-JP" sz="2400" b="1" dirty="0">
                <a:solidFill>
                  <a:srgbClr val="488B40"/>
                </a:solidFill>
                <a:cs typeface=""/>
              </a:rPr>
              <a:t>Field Area Network Architecture</a:t>
            </a:r>
            <a:endParaRPr lang="ja-JP" altLang="en-US" sz="2400" b="1" kern="0" dirty="0">
              <a:solidFill>
                <a:srgbClr val="488B40"/>
              </a:solidFill>
              <a:cs typeface=""/>
            </a:endParaRPr>
          </a:p>
        </p:txBody>
      </p:sp>
      <p:grpSp>
        <p:nvGrpSpPr>
          <p:cNvPr id="8" name="Group 7">
            <a:extLst>
              <a:ext uri="{FF2B5EF4-FFF2-40B4-BE49-F238E27FC236}">
                <a16:creationId xmlns:a16="http://schemas.microsoft.com/office/drawing/2014/main" id="{7B206C47-2E85-4569-963D-97EAEF6A85AC}"/>
              </a:ext>
            </a:extLst>
          </p:cNvPr>
          <p:cNvGrpSpPr/>
          <p:nvPr/>
        </p:nvGrpSpPr>
        <p:grpSpPr>
          <a:xfrm>
            <a:off x="582147" y="1523076"/>
            <a:ext cx="7592723" cy="4050469"/>
            <a:chOff x="1232458" y="957773"/>
            <a:chExt cx="10123630" cy="5400624"/>
          </a:xfrm>
        </p:grpSpPr>
        <p:pic>
          <p:nvPicPr>
            <p:cNvPr id="9" name="Picture 4">
              <a:extLst>
                <a:ext uri="{FF2B5EF4-FFF2-40B4-BE49-F238E27FC236}">
                  <a16:creationId xmlns:a16="http://schemas.microsoft.com/office/drawing/2014/main" id="{42A2876E-D05B-46FF-B1B6-0CA887CF4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2878"/>
            <a:stretch>
              <a:fillRect/>
            </a:stretch>
          </p:blipFill>
          <p:spPr bwMode="auto">
            <a:xfrm>
              <a:off x="1380824" y="3486983"/>
              <a:ext cx="9397980"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C:\Users\Melissa\Desktop\coud.png">
              <a:extLst>
                <a:ext uri="{FF2B5EF4-FFF2-40B4-BE49-F238E27FC236}">
                  <a16:creationId xmlns:a16="http://schemas.microsoft.com/office/drawing/2014/main" id="{512AA66E-2193-4490-9FF2-1FAA61874812}"/>
                </a:ext>
              </a:extLst>
            </p:cNvPr>
            <p:cNvPicPr>
              <a:picLocks noChangeAspect="1" noChangeArrowheads="1"/>
            </p:cNvPicPr>
            <p:nvPr/>
          </p:nvPicPr>
          <p:blipFill>
            <a:blip r:embed="rId3" cstate="print">
              <a:duotone>
                <a:schemeClr val="bg2">
                  <a:shade val="45000"/>
                  <a:satMod val="135000"/>
                </a:schemeClr>
                <a:prstClr val="white"/>
              </a:duotone>
            </a:blip>
            <a:srcRect t="8366" b="7853"/>
            <a:stretch>
              <a:fillRect/>
            </a:stretch>
          </p:blipFill>
          <p:spPr bwMode="auto">
            <a:xfrm>
              <a:off x="3408815" y="1622959"/>
              <a:ext cx="5519853" cy="720979"/>
            </a:xfrm>
            <a:prstGeom prst="rect">
              <a:avLst/>
            </a:prstGeom>
            <a:noFill/>
            <a:effectLst>
              <a:outerShdw blurRad="63500" sx="102000" sy="102000" algn="ctr" rotWithShape="0">
                <a:prstClr val="black">
                  <a:alpha val="40000"/>
                </a:prstClr>
              </a:outerShdw>
            </a:effectLst>
          </p:spPr>
        </p:pic>
        <p:sp>
          <p:nvSpPr>
            <p:cNvPr id="11" name="Oval 10">
              <a:extLst>
                <a:ext uri="{FF2B5EF4-FFF2-40B4-BE49-F238E27FC236}">
                  <a16:creationId xmlns:a16="http://schemas.microsoft.com/office/drawing/2014/main" id="{C9EB5B63-9586-40FE-B5B0-6D950DA3443E}"/>
                </a:ext>
              </a:extLst>
            </p:cNvPr>
            <p:cNvSpPr/>
            <p:nvPr/>
          </p:nvSpPr>
          <p:spPr>
            <a:xfrm>
              <a:off x="2352504" y="5428248"/>
              <a:ext cx="511175" cy="258763"/>
            </a:xfrm>
            <a:prstGeom prst="ellipse">
              <a:avLst/>
            </a:prstGeom>
            <a:gradFill>
              <a:gsLst>
                <a:gs pos="0">
                  <a:schemeClr val="tx1"/>
                </a:gs>
                <a:gs pos="100000">
                  <a:srgbClr val="DADADA">
                    <a:lumMod val="50000"/>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565A32F5-6F3E-4DB8-B757-6E11BCC4BBF9}"/>
                </a:ext>
              </a:extLst>
            </p:cNvPr>
            <p:cNvSpPr/>
            <p:nvPr/>
          </p:nvSpPr>
          <p:spPr>
            <a:xfrm>
              <a:off x="2510027" y="5374903"/>
              <a:ext cx="998537" cy="376238"/>
            </a:xfrm>
            <a:prstGeom prst="ellipse">
              <a:avLst/>
            </a:prstGeom>
            <a:gradFill>
              <a:gsLst>
                <a:gs pos="0">
                  <a:schemeClr val="tx1"/>
                </a:gs>
                <a:gs pos="100000">
                  <a:srgbClr val="DADADA">
                    <a:lumMod val="50000"/>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Calibri" panose="020F0502020204030204" pitchFamily="34" charset="0"/>
                <a:cs typeface="Calibri" panose="020F0502020204030204" pitchFamily="34" charset="0"/>
              </a:endParaRPr>
            </a:p>
          </p:txBody>
        </p:sp>
        <p:sp>
          <p:nvSpPr>
            <p:cNvPr id="13" name="TextBox 61">
              <a:extLst>
                <a:ext uri="{FF2B5EF4-FFF2-40B4-BE49-F238E27FC236}">
                  <a16:creationId xmlns:a16="http://schemas.microsoft.com/office/drawing/2014/main" id="{DD3982E9-C881-49AB-AA81-BC7E1BC0416E}"/>
                </a:ext>
              </a:extLst>
            </p:cNvPr>
            <p:cNvSpPr txBox="1">
              <a:spLocks noChangeArrowheads="1"/>
            </p:cNvSpPr>
            <p:nvPr/>
          </p:nvSpPr>
          <p:spPr bwMode="auto">
            <a:xfrm>
              <a:off x="1232458" y="5681288"/>
              <a:ext cx="1143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iscoSans ExtraLight" pitchFamily="34" charset="0"/>
                  <a:ea typeface="MS PGothic" pitchFamily="34" charset="-128"/>
                </a:defRPr>
              </a:lvl1pPr>
              <a:lvl2pPr marL="742950" indent="-285750" eaLnBrk="0" hangingPunct="0">
                <a:defRPr sz="2400">
                  <a:solidFill>
                    <a:schemeClr val="tx1"/>
                  </a:solidFill>
                  <a:latin typeface="CiscoSans ExtraLight" pitchFamily="34" charset="0"/>
                  <a:ea typeface="MS PGothic" pitchFamily="34" charset="-128"/>
                </a:defRPr>
              </a:lvl2pPr>
              <a:lvl3pPr marL="1143000" indent="-228600" eaLnBrk="0" hangingPunct="0">
                <a:defRPr sz="2400">
                  <a:solidFill>
                    <a:schemeClr val="tx1"/>
                  </a:solidFill>
                  <a:latin typeface="CiscoSans ExtraLight" pitchFamily="34" charset="0"/>
                  <a:ea typeface="MS PGothic" pitchFamily="34" charset="-128"/>
                </a:defRPr>
              </a:lvl3pPr>
              <a:lvl4pPr marL="1600200" indent="-228600" eaLnBrk="0" hangingPunct="0">
                <a:defRPr sz="2400">
                  <a:solidFill>
                    <a:schemeClr val="tx1"/>
                  </a:solidFill>
                  <a:latin typeface="CiscoSans ExtraLight" pitchFamily="34" charset="0"/>
                  <a:ea typeface="MS PGothic" pitchFamily="34" charset="-128"/>
                </a:defRPr>
              </a:lvl4pPr>
              <a:lvl5pPr marL="2057400" indent="-228600" eaLnBrk="0" hangingPunct="0">
                <a:defRPr sz="2400">
                  <a:solidFill>
                    <a:schemeClr val="tx1"/>
                  </a:solidFill>
                  <a:latin typeface="CiscoSans ExtraLigh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9pPr>
            </a:lstStyle>
            <a:p>
              <a:pPr algn="ctr" eaLnBrk="1" hangingPunct="1"/>
              <a:r>
                <a:rPr lang="en-US" altLang="en-US" sz="900" dirty="0">
                  <a:latin typeface="Calibri" panose="020F0502020204030204" pitchFamily="34" charset="0"/>
                  <a:cs typeface="Calibri" panose="020F0502020204030204" pitchFamily="34" charset="0"/>
                </a:rPr>
                <a:t>Advanced Meter Infrastructure</a:t>
              </a:r>
            </a:p>
          </p:txBody>
        </p:sp>
        <p:sp>
          <p:nvSpPr>
            <p:cNvPr id="14" name="TextBox 63">
              <a:extLst>
                <a:ext uri="{FF2B5EF4-FFF2-40B4-BE49-F238E27FC236}">
                  <a16:creationId xmlns:a16="http://schemas.microsoft.com/office/drawing/2014/main" id="{63B65432-BB64-4E5E-BA89-E3377EAA7F2D}"/>
                </a:ext>
              </a:extLst>
            </p:cNvPr>
            <p:cNvSpPr txBox="1">
              <a:spLocks noChangeArrowheads="1"/>
            </p:cNvSpPr>
            <p:nvPr/>
          </p:nvSpPr>
          <p:spPr bwMode="auto">
            <a:xfrm>
              <a:off x="3365361" y="5681397"/>
              <a:ext cx="10302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iscoSans ExtraLight" pitchFamily="34" charset="0"/>
                  <a:ea typeface="MS PGothic" pitchFamily="34" charset="-128"/>
                </a:defRPr>
              </a:lvl1pPr>
              <a:lvl2pPr marL="742950" indent="-285750" eaLnBrk="0" hangingPunct="0">
                <a:defRPr sz="2400">
                  <a:solidFill>
                    <a:schemeClr val="tx1"/>
                  </a:solidFill>
                  <a:latin typeface="CiscoSans ExtraLight" pitchFamily="34" charset="0"/>
                  <a:ea typeface="MS PGothic" pitchFamily="34" charset="-128"/>
                </a:defRPr>
              </a:lvl2pPr>
              <a:lvl3pPr marL="1143000" indent="-228600" eaLnBrk="0" hangingPunct="0">
                <a:defRPr sz="2400">
                  <a:solidFill>
                    <a:schemeClr val="tx1"/>
                  </a:solidFill>
                  <a:latin typeface="CiscoSans ExtraLight" pitchFamily="34" charset="0"/>
                  <a:ea typeface="MS PGothic" pitchFamily="34" charset="-128"/>
                </a:defRPr>
              </a:lvl3pPr>
              <a:lvl4pPr marL="1600200" indent="-228600" eaLnBrk="0" hangingPunct="0">
                <a:defRPr sz="2400">
                  <a:solidFill>
                    <a:schemeClr val="tx1"/>
                  </a:solidFill>
                  <a:latin typeface="CiscoSans ExtraLight" pitchFamily="34" charset="0"/>
                  <a:ea typeface="MS PGothic" pitchFamily="34" charset="-128"/>
                </a:defRPr>
              </a:lvl4pPr>
              <a:lvl5pPr marL="2057400" indent="-228600" eaLnBrk="0" hangingPunct="0">
                <a:defRPr sz="2400">
                  <a:solidFill>
                    <a:schemeClr val="tx1"/>
                  </a:solidFill>
                  <a:latin typeface="CiscoSans ExtraLigh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9pPr>
            </a:lstStyle>
            <a:p>
              <a:pPr algn="ctr" eaLnBrk="1" hangingPunct="1"/>
              <a:r>
                <a:rPr lang="en-US" altLang="en-US" sz="900" dirty="0">
                  <a:latin typeface="Calibri" panose="020F0502020204030204" pitchFamily="34" charset="0"/>
                  <a:cs typeface="Calibri" panose="020F0502020204030204" pitchFamily="34" charset="0"/>
                </a:rPr>
                <a:t>Distribution Automation</a:t>
              </a:r>
            </a:p>
          </p:txBody>
        </p:sp>
        <p:sp>
          <p:nvSpPr>
            <p:cNvPr id="15" name="TextBox 64">
              <a:extLst>
                <a:ext uri="{FF2B5EF4-FFF2-40B4-BE49-F238E27FC236}">
                  <a16:creationId xmlns:a16="http://schemas.microsoft.com/office/drawing/2014/main" id="{F059F890-C541-4F23-9BFC-51AA6BC3757F}"/>
                </a:ext>
              </a:extLst>
            </p:cNvPr>
            <p:cNvSpPr txBox="1">
              <a:spLocks noChangeArrowheads="1"/>
            </p:cNvSpPr>
            <p:nvPr/>
          </p:nvSpPr>
          <p:spPr bwMode="auto">
            <a:xfrm>
              <a:off x="2249534" y="5739419"/>
              <a:ext cx="11842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iscoSans ExtraLight" pitchFamily="34" charset="0"/>
                  <a:ea typeface="MS PGothic" pitchFamily="34" charset="-128"/>
                </a:defRPr>
              </a:lvl1pPr>
              <a:lvl2pPr marL="742950" indent="-285750" eaLnBrk="0" hangingPunct="0">
                <a:defRPr sz="2400">
                  <a:solidFill>
                    <a:schemeClr val="tx1"/>
                  </a:solidFill>
                  <a:latin typeface="CiscoSans ExtraLight" pitchFamily="34" charset="0"/>
                  <a:ea typeface="MS PGothic" pitchFamily="34" charset="-128"/>
                </a:defRPr>
              </a:lvl2pPr>
              <a:lvl3pPr marL="1143000" indent="-228600" eaLnBrk="0" hangingPunct="0">
                <a:defRPr sz="2400">
                  <a:solidFill>
                    <a:schemeClr val="tx1"/>
                  </a:solidFill>
                  <a:latin typeface="CiscoSans ExtraLight" pitchFamily="34" charset="0"/>
                  <a:ea typeface="MS PGothic" pitchFamily="34" charset="-128"/>
                </a:defRPr>
              </a:lvl3pPr>
              <a:lvl4pPr marL="1600200" indent="-228600" eaLnBrk="0" hangingPunct="0">
                <a:defRPr sz="2400">
                  <a:solidFill>
                    <a:schemeClr val="tx1"/>
                  </a:solidFill>
                  <a:latin typeface="CiscoSans ExtraLight" pitchFamily="34" charset="0"/>
                  <a:ea typeface="MS PGothic" pitchFamily="34" charset="-128"/>
                </a:defRPr>
              </a:lvl4pPr>
              <a:lvl5pPr marL="2057400" indent="-228600" eaLnBrk="0" hangingPunct="0">
                <a:defRPr sz="2400">
                  <a:solidFill>
                    <a:schemeClr val="tx1"/>
                  </a:solidFill>
                  <a:latin typeface="CiscoSans ExtraLigh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9pPr>
            </a:lstStyle>
            <a:p>
              <a:pPr algn="ctr" eaLnBrk="1" hangingPunct="1"/>
              <a:r>
                <a:rPr lang="en-US" altLang="en-US" sz="900" dirty="0">
                  <a:latin typeface="Calibri" panose="020F0502020204030204" pitchFamily="34" charset="0"/>
                  <a:cs typeface="Calibri" panose="020F0502020204030204" pitchFamily="34" charset="0"/>
                </a:rPr>
                <a:t>EV Charging Infrastructure</a:t>
              </a:r>
            </a:p>
          </p:txBody>
        </p:sp>
        <p:sp>
          <p:nvSpPr>
            <p:cNvPr id="16" name="TextBox 67">
              <a:extLst>
                <a:ext uri="{FF2B5EF4-FFF2-40B4-BE49-F238E27FC236}">
                  <a16:creationId xmlns:a16="http://schemas.microsoft.com/office/drawing/2014/main" id="{FA2EB87C-0C14-464A-A5C4-823ED81C9B19}"/>
                </a:ext>
              </a:extLst>
            </p:cNvPr>
            <p:cNvSpPr txBox="1">
              <a:spLocks noChangeArrowheads="1"/>
            </p:cNvSpPr>
            <p:nvPr/>
          </p:nvSpPr>
          <p:spPr bwMode="auto">
            <a:xfrm>
              <a:off x="5827000" y="5619123"/>
              <a:ext cx="11842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iscoSans ExtraLight" pitchFamily="34" charset="0"/>
                  <a:ea typeface="MS PGothic" pitchFamily="34" charset="-128"/>
                </a:defRPr>
              </a:lvl1pPr>
              <a:lvl2pPr marL="742950" indent="-285750" eaLnBrk="0" hangingPunct="0">
                <a:defRPr sz="2400">
                  <a:solidFill>
                    <a:schemeClr val="tx1"/>
                  </a:solidFill>
                  <a:latin typeface="CiscoSans ExtraLight" pitchFamily="34" charset="0"/>
                  <a:ea typeface="MS PGothic" pitchFamily="34" charset="-128"/>
                </a:defRPr>
              </a:lvl2pPr>
              <a:lvl3pPr marL="1143000" indent="-228600" eaLnBrk="0" hangingPunct="0">
                <a:defRPr sz="2400">
                  <a:solidFill>
                    <a:schemeClr val="tx1"/>
                  </a:solidFill>
                  <a:latin typeface="CiscoSans ExtraLight" pitchFamily="34" charset="0"/>
                  <a:ea typeface="MS PGothic" pitchFamily="34" charset="-128"/>
                </a:defRPr>
              </a:lvl3pPr>
              <a:lvl4pPr marL="1600200" indent="-228600" eaLnBrk="0" hangingPunct="0">
                <a:defRPr sz="2400">
                  <a:solidFill>
                    <a:schemeClr val="tx1"/>
                  </a:solidFill>
                  <a:latin typeface="CiscoSans ExtraLight" pitchFamily="34" charset="0"/>
                  <a:ea typeface="MS PGothic" pitchFamily="34" charset="-128"/>
                </a:defRPr>
              </a:lvl4pPr>
              <a:lvl5pPr marL="2057400" indent="-228600" eaLnBrk="0" hangingPunct="0">
                <a:defRPr sz="2400">
                  <a:solidFill>
                    <a:schemeClr val="tx1"/>
                  </a:solidFill>
                  <a:latin typeface="CiscoSans ExtraLigh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9pPr>
            </a:lstStyle>
            <a:p>
              <a:pPr algn="ctr" eaLnBrk="1" hangingPunct="1"/>
              <a:r>
                <a:rPr lang="en-US" altLang="en-US" sz="900" dirty="0">
                  <a:latin typeface="Calibri" panose="020F0502020204030204" pitchFamily="34" charset="0"/>
                  <a:cs typeface="Calibri" panose="020F0502020204030204" pitchFamily="34" charset="0"/>
                </a:rPr>
                <a:t>Distributed Generation</a:t>
              </a:r>
            </a:p>
          </p:txBody>
        </p:sp>
        <p:sp>
          <p:nvSpPr>
            <p:cNvPr id="17" name="TextBox 68">
              <a:extLst>
                <a:ext uri="{FF2B5EF4-FFF2-40B4-BE49-F238E27FC236}">
                  <a16:creationId xmlns:a16="http://schemas.microsoft.com/office/drawing/2014/main" id="{4BB972CA-BF64-4699-86EF-7F8C4936904D}"/>
                </a:ext>
              </a:extLst>
            </p:cNvPr>
            <p:cNvSpPr txBox="1">
              <a:spLocks noChangeArrowheads="1"/>
            </p:cNvSpPr>
            <p:nvPr/>
          </p:nvSpPr>
          <p:spPr bwMode="auto">
            <a:xfrm>
              <a:off x="5142592" y="5739419"/>
              <a:ext cx="707964"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iscoSans ExtraLight" pitchFamily="34" charset="0"/>
                  <a:ea typeface="MS PGothic" pitchFamily="34" charset="-128"/>
                </a:defRPr>
              </a:lvl1pPr>
              <a:lvl2pPr marL="742950" indent="-285750" eaLnBrk="0" hangingPunct="0">
                <a:defRPr sz="2400">
                  <a:solidFill>
                    <a:schemeClr val="tx1"/>
                  </a:solidFill>
                  <a:latin typeface="CiscoSans ExtraLight" pitchFamily="34" charset="0"/>
                  <a:ea typeface="MS PGothic" pitchFamily="34" charset="-128"/>
                </a:defRPr>
              </a:lvl2pPr>
              <a:lvl3pPr marL="1143000" indent="-228600" eaLnBrk="0" hangingPunct="0">
                <a:defRPr sz="2400">
                  <a:solidFill>
                    <a:schemeClr val="tx1"/>
                  </a:solidFill>
                  <a:latin typeface="CiscoSans ExtraLight" pitchFamily="34" charset="0"/>
                  <a:ea typeface="MS PGothic" pitchFamily="34" charset="-128"/>
                </a:defRPr>
              </a:lvl3pPr>
              <a:lvl4pPr marL="1600200" indent="-228600" eaLnBrk="0" hangingPunct="0">
                <a:defRPr sz="2400">
                  <a:solidFill>
                    <a:schemeClr val="tx1"/>
                  </a:solidFill>
                  <a:latin typeface="CiscoSans ExtraLight" pitchFamily="34" charset="0"/>
                  <a:ea typeface="MS PGothic" pitchFamily="34" charset="-128"/>
                </a:defRPr>
              </a:lvl4pPr>
              <a:lvl5pPr marL="2057400" indent="-228600" eaLnBrk="0" hangingPunct="0">
                <a:defRPr sz="2400">
                  <a:solidFill>
                    <a:schemeClr val="tx1"/>
                  </a:solidFill>
                  <a:latin typeface="CiscoSans ExtraLigh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9pPr>
            </a:lstStyle>
            <a:p>
              <a:pPr algn="ctr" eaLnBrk="1" hangingPunct="1"/>
              <a:r>
                <a:rPr lang="en-US" altLang="en-US" sz="900" dirty="0">
                  <a:latin typeface="Calibri" panose="020F0502020204030204" pitchFamily="34" charset="0"/>
                  <a:cs typeface="Calibri" panose="020F0502020204030204" pitchFamily="34" charset="0"/>
                </a:rPr>
                <a:t>SCADA</a:t>
              </a:r>
            </a:p>
          </p:txBody>
        </p:sp>
        <p:pic>
          <p:nvPicPr>
            <p:cNvPr id="18" name="Picture 13" descr="\\Mv-fs\projects\Cisco\03_Assets\Brand Assets\Kubrick Icons\Kubrick png icons\home_0000_256.png">
              <a:extLst>
                <a:ext uri="{FF2B5EF4-FFF2-40B4-BE49-F238E27FC236}">
                  <a16:creationId xmlns:a16="http://schemas.microsoft.com/office/drawing/2014/main" id="{97AAB4F0-B357-407F-B70B-9A22D689D5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8472" y="4896092"/>
              <a:ext cx="518973" cy="51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9" descr="DCU - Small.png">
              <a:extLst>
                <a:ext uri="{FF2B5EF4-FFF2-40B4-BE49-F238E27FC236}">
                  <a16:creationId xmlns:a16="http://schemas.microsoft.com/office/drawing/2014/main" id="{53E7C5A5-66E5-4F5B-B814-6782B95672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8298" y="5192453"/>
              <a:ext cx="243002" cy="340443"/>
            </a:xfrm>
            <a:prstGeom prst="rect">
              <a:avLst/>
            </a:prstGeom>
            <a:noFill/>
            <a:ln>
              <a:noFill/>
            </a:ln>
            <a:effectLst>
              <a:outerShdw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C:\Users\Melissa.DUARTE\Desktop\ecar.png">
              <a:extLst>
                <a:ext uri="{FF2B5EF4-FFF2-40B4-BE49-F238E27FC236}">
                  <a16:creationId xmlns:a16="http://schemas.microsoft.com/office/drawing/2014/main" id="{A216803F-5AB8-4536-AC02-CBFD9A0FBE7A}"/>
                </a:ext>
              </a:extLst>
            </p:cNvPr>
            <p:cNvPicPr>
              <a:picLocks noChangeAspect="1" noChangeArrowheads="1"/>
            </p:cNvPicPr>
            <p:nvPr/>
          </p:nvPicPr>
          <p:blipFill>
            <a:blip r:embed="rId6" cstate="print"/>
            <a:srcRect/>
            <a:stretch>
              <a:fillRect/>
            </a:stretch>
          </p:blipFill>
          <p:spPr bwMode="auto">
            <a:xfrm>
              <a:off x="2399626" y="5296031"/>
              <a:ext cx="457200" cy="344487"/>
            </a:xfrm>
            <a:prstGeom prst="rect">
              <a:avLst/>
            </a:prstGeom>
            <a:noFill/>
            <a:effectLst>
              <a:outerShdw blurRad="63500" sx="102000" sy="102000" algn="ctr" rotWithShape="0">
                <a:prstClr val="black">
                  <a:alpha val="40000"/>
                </a:prstClr>
              </a:outerShdw>
            </a:effectLst>
          </p:spPr>
        </p:pic>
        <p:sp>
          <p:nvSpPr>
            <p:cNvPr id="21" name="TextBox 115">
              <a:extLst>
                <a:ext uri="{FF2B5EF4-FFF2-40B4-BE49-F238E27FC236}">
                  <a16:creationId xmlns:a16="http://schemas.microsoft.com/office/drawing/2014/main" id="{65942E97-0E86-4B7C-8115-884F677DD164}"/>
                </a:ext>
              </a:extLst>
            </p:cNvPr>
            <p:cNvSpPr txBox="1">
              <a:spLocks noChangeArrowheads="1"/>
            </p:cNvSpPr>
            <p:nvPr/>
          </p:nvSpPr>
          <p:spPr bwMode="auto">
            <a:xfrm>
              <a:off x="4273220" y="5681289"/>
              <a:ext cx="92868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iscoSans ExtraLight" pitchFamily="34" charset="0"/>
                  <a:ea typeface="MS PGothic" pitchFamily="34" charset="-128"/>
                </a:defRPr>
              </a:lvl1pPr>
              <a:lvl2pPr marL="742950" indent="-285750" eaLnBrk="0" hangingPunct="0">
                <a:defRPr sz="2400">
                  <a:solidFill>
                    <a:schemeClr val="tx1"/>
                  </a:solidFill>
                  <a:latin typeface="CiscoSans ExtraLight" pitchFamily="34" charset="0"/>
                  <a:ea typeface="MS PGothic" pitchFamily="34" charset="-128"/>
                </a:defRPr>
              </a:lvl2pPr>
              <a:lvl3pPr marL="1143000" indent="-228600" eaLnBrk="0" hangingPunct="0">
                <a:defRPr sz="2400">
                  <a:solidFill>
                    <a:schemeClr val="tx1"/>
                  </a:solidFill>
                  <a:latin typeface="CiscoSans ExtraLight" pitchFamily="34" charset="0"/>
                  <a:ea typeface="MS PGothic" pitchFamily="34" charset="-128"/>
                </a:defRPr>
              </a:lvl3pPr>
              <a:lvl4pPr marL="1600200" indent="-228600" eaLnBrk="0" hangingPunct="0">
                <a:defRPr sz="2400">
                  <a:solidFill>
                    <a:schemeClr val="tx1"/>
                  </a:solidFill>
                  <a:latin typeface="CiscoSans ExtraLight" pitchFamily="34" charset="0"/>
                  <a:ea typeface="MS PGothic" pitchFamily="34" charset="-128"/>
                </a:defRPr>
              </a:lvl4pPr>
              <a:lvl5pPr marL="2057400" indent="-228600" eaLnBrk="0" hangingPunct="0">
                <a:defRPr sz="2400">
                  <a:solidFill>
                    <a:schemeClr val="tx1"/>
                  </a:solidFill>
                  <a:latin typeface="CiscoSans ExtraLigh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9pPr>
            </a:lstStyle>
            <a:p>
              <a:pPr algn="ctr" eaLnBrk="1" hangingPunct="1"/>
              <a:r>
                <a:rPr lang="en-US" altLang="en-US" sz="900" dirty="0">
                  <a:latin typeface="Calibri" panose="020F0502020204030204" pitchFamily="34" charset="0"/>
                  <a:cs typeface="Calibri" panose="020F0502020204030204" pitchFamily="34" charset="0"/>
                </a:rPr>
                <a:t>Direct Load Control</a:t>
              </a:r>
            </a:p>
          </p:txBody>
        </p:sp>
        <p:pic>
          <p:nvPicPr>
            <p:cNvPr id="22" name="Picture 146" descr="OpenWay CENTRON Meter - Small.png">
              <a:extLst>
                <a:ext uri="{FF2B5EF4-FFF2-40B4-BE49-F238E27FC236}">
                  <a16:creationId xmlns:a16="http://schemas.microsoft.com/office/drawing/2014/main" id="{02A23CB3-B379-4106-B259-BB37C2F8FA0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40000">
              <a:off x="1944975" y="4934791"/>
              <a:ext cx="421343" cy="389706"/>
            </a:xfrm>
            <a:prstGeom prst="rect">
              <a:avLst/>
            </a:prstGeom>
            <a:noFill/>
            <a:ln>
              <a:noFill/>
            </a:ln>
            <a:effectLst>
              <a:outerShdw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Down Arrow 101">
              <a:extLst>
                <a:ext uri="{FF2B5EF4-FFF2-40B4-BE49-F238E27FC236}">
                  <a16:creationId xmlns:a16="http://schemas.microsoft.com/office/drawing/2014/main" id="{736D4078-8D68-4DCD-8830-C1825BF958F8}"/>
                </a:ext>
              </a:extLst>
            </p:cNvPr>
            <p:cNvSpPr/>
            <p:nvPr/>
          </p:nvSpPr>
          <p:spPr bwMode="auto">
            <a:xfrm>
              <a:off x="10563565" y="2811420"/>
              <a:ext cx="792523" cy="3140748"/>
            </a:xfrm>
            <a:prstGeom prst="downArrow">
              <a:avLst/>
            </a:prstGeom>
            <a:gradFill flip="none" rotWithShape="1">
              <a:gsLst>
                <a:gs pos="0">
                  <a:srgbClr val="0183B7">
                    <a:alpha val="52157"/>
                  </a:srgbClr>
                </a:gs>
                <a:gs pos="100000">
                  <a:srgbClr val="FFFFFF">
                    <a:alpha val="52157"/>
                  </a:srgbClr>
                </a:gs>
              </a:gsLst>
              <a:path path="shape">
                <a:fillToRect l="50000" t="50000" r="50000" b="50000"/>
              </a:path>
              <a:tileRect/>
            </a:gradFill>
            <a:ln w="9525" algn="ctr">
              <a:solidFill>
                <a:schemeClr val="accent1">
                  <a:lumMod val="20000"/>
                  <a:lumOff val="80000"/>
                </a:schemeClr>
              </a:solidFill>
              <a:round/>
              <a:headEnd/>
              <a:tailEnd/>
            </a:ln>
          </p:spPr>
          <p:txBody>
            <a:bodyPr vert="vert270" anchor="ctr"/>
            <a:lstStyle/>
            <a:p>
              <a:pPr algn="ctr">
                <a:defRPr/>
              </a:pPr>
              <a:r>
                <a:rPr lang="en-US" sz="1500" b="1" dirty="0">
                  <a:solidFill>
                    <a:srgbClr val="000000"/>
                  </a:solidFill>
                  <a:latin typeface="Calibri" panose="020F0502020204030204" pitchFamily="34" charset="0"/>
                  <a:ea typeface="ＭＳ Ｐゴシック" charset="0"/>
                  <a:cs typeface="Calibri" panose="020F0502020204030204" pitchFamily="34" charset="0"/>
                </a:rPr>
                <a:t>FAN </a:t>
              </a:r>
            </a:p>
          </p:txBody>
        </p:sp>
        <p:sp>
          <p:nvSpPr>
            <p:cNvPr id="24" name="Down Arrow 102">
              <a:extLst>
                <a:ext uri="{FF2B5EF4-FFF2-40B4-BE49-F238E27FC236}">
                  <a16:creationId xmlns:a16="http://schemas.microsoft.com/office/drawing/2014/main" id="{D339D51A-6D6E-4B8C-B6FE-075F050480E0}"/>
                </a:ext>
              </a:extLst>
            </p:cNvPr>
            <p:cNvSpPr/>
            <p:nvPr/>
          </p:nvSpPr>
          <p:spPr bwMode="auto">
            <a:xfrm rot="10800000">
              <a:off x="10557776" y="1209968"/>
              <a:ext cx="722980" cy="1944476"/>
            </a:xfrm>
            <a:prstGeom prst="downArrow">
              <a:avLst/>
            </a:prstGeom>
            <a:gradFill flip="none" rotWithShape="1">
              <a:gsLst>
                <a:gs pos="0">
                  <a:srgbClr val="0183B7">
                    <a:alpha val="52157"/>
                  </a:srgbClr>
                </a:gs>
                <a:gs pos="100000">
                  <a:srgbClr val="FFFFFF">
                    <a:alpha val="52157"/>
                  </a:srgbClr>
                </a:gs>
              </a:gsLst>
              <a:path path="shape">
                <a:fillToRect l="50000" t="50000" r="50000" b="50000"/>
              </a:path>
              <a:tileRect/>
            </a:gradFill>
            <a:ln w="9525" algn="ctr">
              <a:solidFill>
                <a:schemeClr val="accent1">
                  <a:lumMod val="20000"/>
                  <a:lumOff val="80000"/>
                </a:schemeClr>
              </a:solidFill>
              <a:round/>
              <a:headEnd/>
              <a:tailEnd/>
            </a:ln>
          </p:spPr>
          <p:txBody>
            <a:bodyPr vert="vert270" anchor="ctr"/>
            <a:lstStyle/>
            <a:p>
              <a:pPr algn="ctr">
                <a:defRPr/>
              </a:pPr>
              <a:r>
                <a:rPr lang="en-US" sz="1500" b="1" dirty="0">
                  <a:solidFill>
                    <a:srgbClr val="000000"/>
                  </a:solidFill>
                  <a:latin typeface="Calibri" panose="020F0502020204030204" pitchFamily="34" charset="0"/>
                  <a:ea typeface="ＭＳ Ｐゴシック" charset="0"/>
                  <a:cs typeface="Calibri" panose="020F0502020204030204" pitchFamily="34" charset="0"/>
                </a:rPr>
                <a:t>WAN</a:t>
              </a:r>
            </a:p>
          </p:txBody>
        </p:sp>
        <p:grpSp>
          <p:nvGrpSpPr>
            <p:cNvPr id="25" name="Group 24">
              <a:extLst>
                <a:ext uri="{FF2B5EF4-FFF2-40B4-BE49-F238E27FC236}">
                  <a16:creationId xmlns:a16="http://schemas.microsoft.com/office/drawing/2014/main" id="{05C0ABC3-7C2F-4A51-8904-A3707DFCAA11}"/>
                </a:ext>
              </a:extLst>
            </p:cNvPr>
            <p:cNvGrpSpPr/>
            <p:nvPr/>
          </p:nvGrpSpPr>
          <p:grpSpPr>
            <a:xfrm>
              <a:off x="4372548" y="957773"/>
              <a:ext cx="3775407" cy="514580"/>
              <a:chOff x="2889250" y="1437842"/>
              <a:chExt cx="3775407" cy="514580"/>
            </a:xfrm>
          </p:grpSpPr>
          <p:sp>
            <p:nvSpPr>
              <p:cNvPr id="94" name="Rectangle 93">
                <a:extLst>
                  <a:ext uri="{FF2B5EF4-FFF2-40B4-BE49-F238E27FC236}">
                    <a16:creationId xmlns:a16="http://schemas.microsoft.com/office/drawing/2014/main" id="{2AC24871-7478-424E-A84B-0EE8D900458A}"/>
                  </a:ext>
                </a:extLst>
              </p:cNvPr>
              <p:cNvSpPr/>
              <p:nvPr/>
            </p:nvSpPr>
            <p:spPr>
              <a:xfrm>
                <a:off x="2889250" y="1437842"/>
                <a:ext cx="3775407" cy="514580"/>
              </a:xfrm>
              <a:prstGeom prst="rect">
                <a:avLst/>
              </a:prstGeom>
              <a:solidFill>
                <a:srgbClr val="FFC000"/>
              </a:solidFill>
              <a:ln w="6350" cap="flat" cmpd="sng" algn="ctr">
                <a:gradFill flip="none" rotWithShape="1">
                  <a:gsLst>
                    <a:gs pos="0">
                      <a:srgbClr val="92D050"/>
                    </a:gs>
                    <a:gs pos="100000">
                      <a:srgbClr val="0183B7">
                        <a:tint val="23500"/>
                        <a:satMod val="160000"/>
                        <a:alpha val="0"/>
                      </a:srgbClr>
                    </a:gs>
                  </a:gsLst>
                  <a:lin ang="5400000" scaled="1"/>
                  <a:tileRect/>
                </a:gradFill>
                <a:prstDash val="solid"/>
                <a:round/>
                <a:headEnd type="none" w="med" len="med"/>
                <a:tailEnd type="none" w="med" len="med"/>
              </a:ln>
              <a:effectLst>
                <a:outerShdw blurRad="50800" dist="38100" dir="2700000" algn="tl" rotWithShape="0">
                  <a:prstClr val="black">
                    <a:alpha val="40000"/>
                  </a:prstClr>
                </a:outerShdw>
                <a:softEdge rad="31750"/>
              </a:effectLst>
            </p:spPr>
            <p:txBody>
              <a:bodyPr wrap="none" lIns="61593" tIns="30796" rIns="61593" bIns="30796" anchor="ctr"/>
              <a:lstStyle/>
              <a:p>
                <a:pPr defTabSz="610791">
                  <a:defRPr/>
                </a:pPr>
                <a:endParaRPr lang="en-US" sz="1350" kern="0">
                  <a:solidFill>
                    <a:srgbClr val="FFFFFF"/>
                  </a:solidFill>
                  <a:latin typeface="Calibri" panose="020F0502020204030204" pitchFamily="34" charset="0"/>
                  <a:ea typeface="ＭＳ Ｐゴシック" charset="0"/>
                  <a:cs typeface="Calibri" panose="020F0502020204030204" pitchFamily="34" charset="0"/>
                </a:endParaRPr>
              </a:p>
            </p:txBody>
          </p:sp>
          <p:sp>
            <p:nvSpPr>
              <p:cNvPr id="95" name="TextBox 94">
                <a:extLst>
                  <a:ext uri="{FF2B5EF4-FFF2-40B4-BE49-F238E27FC236}">
                    <a16:creationId xmlns:a16="http://schemas.microsoft.com/office/drawing/2014/main" id="{7D97522C-06D0-4064-9853-90698FB3FB3A}"/>
                  </a:ext>
                </a:extLst>
              </p:cNvPr>
              <p:cNvSpPr txBox="1"/>
              <p:nvPr/>
            </p:nvSpPr>
            <p:spPr>
              <a:xfrm>
                <a:off x="3281187" y="1556633"/>
                <a:ext cx="3119738" cy="307776"/>
              </a:xfrm>
              <a:prstGeom prst="rect">
                <a:avLst/>
              </a:prstGeom>
            </p:spPr>
            <p:txBody>
              <a:bodyPr wrap="square">
                <a:spAutoFit/>
              </a:bodyPr>
              <a:lstStyle>
                <a:lvl1pPr eaLnBrk="0" hangingPunct="0">
                  <a:defRPr sz="2400">
                    <a:solidFill>
                      <a:schemeClr val="tx1"/>
                    </a:solidFill>
                    <a:latin typeface="CiscoSans ExtraLight" pitchFamily="34" charset="0"/>
                    <a:ea typeface="MS PGothic" pitchFamily="34" charset="-128"/>
                  </a:defRPr>
                </a:lvl1pPr>
                <a:lvl2pPr marL="742950" indent="-285750" eaLnBrk="0" hangingPunct="0">
                  <a:defRPr sz="2400">
                    <a:solidFill>
                      <a:schemeClr val="tx1"/>
                    </a:solidFill>
                    <a:latin typeface="CiscoSans ExtraLight" pitchFamily="34" charset="0"/>
                    <a:ea typeface="MS PGothic" pitchFamily="34" charset="-128"/>
                  </a:defRPr>
                </a:lvl2pPr>
                <a:lvl3pPr marL="1143000" indent="-228600" eaLnBrk="0" hangingPunct="0">
                  <a:defRPr sz="2400">
                    <a:solidFill>
                      <a:schemeClr val="tx1"/>
                    </a:solidFill>
                    <a:latin typeface="CiscoSans ExtraLight" pitchFamily="34" charset="0"/>
                    <a:ea typeface="MS PGothic" pitchFamily="34" charset="-128"/>
                  </a:defRPr>
                </a:lvl3pPr>
                <a:lvl4pPr marL="1600200" indent="-228600" eaLnBrk="0" hangingPunct="0">
                  <a:defRPr sz="2400">
                    <a:solidFill>
                      <a:schemeClr val="tx1"/>
                    </a:solidFill>
                    <a:latin typeface="CiscoSans ExtraLight" pitchFamily="34" charset="0"/>
                    <a:ea typeface="MS PGothic" pitchFamily="34" charset="-128"/>
                  </a:defRPr>
                </a:lvl4pPr>
                <a:lvl5pPr marL="2057400" indent="-228600" eaLnBrk="0" hangingPunct="0">
                  <a:defRPr sz="2400">
                    <a:solidFill>
                      <a:schemeClr val="tx1"/>
                    </a:solidFill>
                    <a:latin typeface="CiscoSans ExtraLigh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9pPr>
              </a:lstStyle>
              <a:p>
                <a:pPr algn="ctr" eaLnBrk="1" hangingPunct="1"/>
                <a:r>
                  <a:rPr lang="en-US" altLang="en-US" sz="900" b="1" dirty="0">
                    <a:effectLst>
                      <a:outerShdw blurRad="38100" dist="38100" dir="2700000" algn="tl">
                        <a:srgbClr val="C0C0C0"/>
                      </a:outerShdw>
                    </a:effectLst>
                    <a:latin typeface="Calibri" panose="020F0502020204030204" pitchFamily="34" charset="0"/>
                    <a:cs typeface="Calibri" panose="020F0502020204030204" pitchFamily="34" charset="0"/>
                  </a:rPr>
                  <a:t>Network Operations Center</a:t>
                </a:r>
              </a:p>
            </p:txBody>
          </p:sp>
        </p:grpSp>
        <p:pic>
          <p:nvPicPr>
            <p:cNvPr id="26" name="Picture 9" descr="C:\Users\Melissa.DUARTE\Downloads\iStock_000010506370Small.jpg">
              <a:extLst>
                <a:ext uri="{FF2B5EF4-FFF2-40B4-BE49-F238E27FC236}">
                  <a16:creationId xmlns:a16="http://schemas.microsoft.com/office/drawing/2014/main" id="{48C1DDA6-C3D1-496C-970E-85DB0D48B5C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5780" r="49226"/>
            <a:stretch>
              <a:fillRect/>
            </a:stretch>
          </p:blipFill>
          <p:spPr bwMode="auto">
            <a:xfrm>
              <a:off x="3640190" y="4907548"/>
              <a:ext cx="457200" cy="681038"/>
            </a:xfrm>
            <a:prstGeom prst="rect">
              <a:avLst/>
            </a:prstGeom>
            <a:noFill/>
            <a:ln w="9525">
              <a:solidFill>
                <a:srgbClr val="A6A6A6"/>
              </a:solidFill>
              <a:miter lim="800000"/>
              <a:headEnd/>
              <a:tailEnd/>
            </a:ln>
            <a:effectLst>
              <a:outerShdw blurRad="76200" sy="23000" kx="-1199993" algn="bl" rotWithShape="0">
                <a:srgbClr val="808080">
                  <a:alpha val="53999"/>
                </a:srgbClr>
              </a:outerShdw>
            </a:effectLst>
            <a:extLst>
              <a:ext uri="{909E8E84-426E-40DD-AFC4-6F175D3DCCD1}">
                <a14:hiddenFill xmlns:a14="http://schemas.microsoft.com/office/drawing/2010/main">
                  <a:solidFill>
                    <a:srgbClr val="FFFFFF"/>
                  </a:solidFill>
                </a14:hiddenFill>
              </a:ext>
            </a:extLst>
          </p:spPr>
        </p:pic>
        <p:pic>
          <p:nvPicPr>
            <p:cNvPr id="27" name="Picture 112" descr="DCU - Small.png">
              <a:extLst>
                <a:ext uri="{FF2B5EF4-FFF2-40B4-BE49-F238E27FC236}">
                  <a16:creationId xmlns:a16="http://schemas.microsoft.com/office/drawing/2014/main" id="{DF32E965-699A-4809-B0E0-1467810261C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02426" y="4882148"/>
              <a:ext cx="471487" cy="663575"/>
            </a:xfrm>
            <a:prstGeom prst="rect">
              <a:avLst/>
            </a:prstGeom>
            <a:noFill/>
            <a:ln>
              <a:noFill/>
            </a:ln>
            <a:effectLst>
              <a:outerShdw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9" descr="C:\Users\J\Documents\Duarte\New images\clouds.jpg">
              <a:extLst>
                <a:ext uri="{FF2B5EF4-FFF2-40B4-BE49-F238E27FC236}">
                  <a16:creationId xmlns:a16="http://schemas.microsoft.com/office/drawing/2014/main" id="{73BB470F-5F0F-4FE0-A6B4-809DB8F3C72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27350" r="28084" b="3619"/>
            <a:stretch>
              <a:fillRect/>
            </a:stretch>
          </p:blipFill>
          <p:spPr bwMode="auto">
            <a:xfrm>
              <a:off x="6050455" y="4935391"/>
              <a:ext cx="660400" cy="481012"/>
            </a:xfrm>
            <a:prstGeom prst="rect">
              <a:avLst/>
            </a:prstGeom>
            <a:noFill/>
            <a:ln w="9525">
              <a:solidFill>
                <a:srgbClr val="A6A6A6"/>
              </a:solidFill>
              <a:miter lim="800000"/>
              <a:headEnd/>
              <a:tailEnd/>
            </a:ln>
            <a:effectLst>
              <a:outerShdw blurRad="76200" sy="23000" kx="1199993" algn="br" rotWithShape="0">
                <a:srgbClr val="808080">
                  <a:alpha val="53999"/>
                </a:srgbClr>
              </a:outerShdw>
            </a:effectLst>
            <a:extLst>
              <a:ext uri="{909E8E84-426E-40DD-AFC4-6F175D3DCCD1}">
                <a14:hiddenFill xmlns:a14="http://schemas.microsoft.com/office/drawing/2010/main">
                  <a:solidFill>
                    <a:srgbClr val="FFFFFF"/>
                  </a:solidFill>
                </a14:hiddenFill>
              </a:ext>
            </a:extLst>
          </p:spPr>
        </p:pic>
        <p:pic>
          <p:nvPicPr>
            <p:cNvPr id="29" name="Picture 8" descr="C:\Users\Melissa.DUARTE\Downloads\iStock_000014121664Small.jpg">
              <a:extLst>
                <a:ext uri="{FF2B5EF4-FFF2-40B4-BE49-F238E27FC236}">
                  <a16:creationId xmlns:a16="http://schemas.microsoft.com/office/drawing/2014/main" id="{E51A6ED5-4E19-4F5A-961B-46339D20B3C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02481" y="4933323"/>
              <a:ext cx="457200" cy="685800"/>
            </a:xfrm>
            <a:prstGeom prst="rect">
              <a:avLst/>
            </a:prstGeom>
            <a:noFill/>
            <a:ln w="9525">
              <a:solidFill>
                <a:srgbClr val="A6A6A6"/>
              </a:solidFill>
              <a:miter lim="800000"/>
              <a:headEnd/>
              <a:tailEnd/>
            </a:ln>
            <a:effectLst>
              <a:outerShdw blurRad="76200" sy="23000" kx="1199993" algn="br" rotWithShape="0">
                <a:srgbClr val="808080">
                  <a:alpha val="53999"/>
                </a:srgbClr>
              </a:outerShdw>
            </a:effectLst>
            <a:extLst>
              <a:ext uri="{909E8E84-426E-40DD-AFC4-6F175D3DCCD1}">
                <a14:hiddenFill xmlns:a14="http://schemas.microsoft.com/office/drawing/2010/main">
                  <a:solidFill>
                    <a:srgbClr val="FFFFFF"/>
                  </a:solidFill>
                </a14:hiddenFill>
              </a:ext>
            </a:extLst>
          </p:spPr>
        </p:pic>
        <p:pic>
          <p:nvPicPr>
            <p:cNvPr id="30" name="Picture 123" descr="KL86255.png">
              <a:extLst>
                <a:ext uri="{FF2B5EF4-FFF2-40B4-BE49-F238E27FC236}">
                  <a16:creationId xmlns:a16="http://schemas.microsoft.com/office/drawing/2014/main" id="{38073350-FEC5-42E9-B783-92AC6F755DC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54460" y="2405851"/>
              <a:ext cx="694584" cy="86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descr="C:\Users\Melissa.DUARTE\Desktop\estation.png">
              <a:extLst>
                <a:ext uri="{FF2B5EF4-FFF2-40B4-BE49-F238E27FC236}">
                  <a16:creationId xmlns:a16="http://schemas.microsoft.com/office/drawing/2014/main" id="{A62B1080-E11F-4461-BBE1-CCCFCE96CAD7}"/>
                </a:ext>
              </a:extLst>
            </p:cNvPr>
            <p:cNvPicPr>
              <a:picLocks noChangeAspect="1" noChangeArrowheads="1"/>
            </p:cNvPicPr>
            <p:nvPr/>
          </p:nvPicPr>
          <p:blipFill>
            <a:blip r:embed="rId13" cstate="print"/>
            <a:srcRect/>
            <a:stretch>
              <a:fillRect/>
            </a:stretch>
          </p:blipFill>
          <p:spPr bwMode="auto">
            <a:xfrm>
              <a:off x="2749648" y="4848387"/>
              <a:ext cx="530379" cy="798220"/>
            </a:xfrm>
            <a:prstGeom prst="rect">
              <a:avLst/>
            </a:prstGeom>
            <a:noFill/>
            <a:effectLst>
              <a:outerShdw blurRad="63500" sx="102000" sy="102000" algn="ctr" rotWithShape="0">
                <a:prstClr val="black">
                  <a:alpha val="40000"/>
                </a:prstClr>
              </a:outerShdw>
            </a:effectLst>
          </p:spPr>
        </p:pic>
        <p:pic>
          <p:nvPicPr>
            <p:cNvPr id="32" name="Picture 123" descr="KL86255.png">
              <a:extLst>
                <a:ext uri="{FF2B5EF4-FFF2-40B4-BE49-F238E27FC236}">
                  <a16:creationId xmlns:a16="http://schemas.microsoft.com/office/drawing/2014/main" id="{5EF6E0E0-08CA-42FB-91BB-7EB73E8CAA4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69450" y="2548244"/>
              <a:ext cx="664378" cy="83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a:extLst>
                <a:ext uri="{FF2B5EF4-FFF2-40B4-BE49-F238E27FC236}">
                  <a16:creationId xmlns:a16="http://schemas.microsoft.com/office/drawing/2014/main" id="{0C10B291-F4B9-4C6F-856D-B5FECF38EB9B}"/>
                </a:ext>
              </a:extLst>
            </p:cNvPr>
            <p:cNvGrpSpPr/>
            <p:nvPr/>
          </p:nvGrpSpPr>
          <p:grpSpPr>
            <a:xfrm>
              <a:off x="1547047" y="3233276"/>
              <a:ext cx="3071813" cy="1609327"/>
              <a:chOff x="33337" y="3895131"/>
              <a:chExt cx="2490788" cy="1996082"/>
            </a:xfrm>
          </p:grpSpPr>
          <p:pic>
            <p:nvPicPr>
              <p:cNvPr id="75" name="Picture 14">
                <a:extLst>
                  <a:ext uri="{FF2B5EF4-FFF2-40B4-BE49-F238E27FC236}">
                    <a16:creationId xmlns:a16="http://schemas.microsoft.com/office/drawing/2014/main" id="{1C43A3EB-594F-42B1-92E1-D94474D1F1C2}"/>
                  </a:ext>
                </a:extLst>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5400000">
                <a:off x="428625" y="3951288"/>
                <a:ext cx="16319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1" descr="power_node_2.png">
                <a:extLst>
                  <a:ext uri="{FF2B5EF4-FFF2-40B4-BE49-F238E27FC236}">
                    <a16:creationId xmlns:a16="http://schemas.microsoft.com/office/drawing/2014/main" id="{030F2266-DF58-4BA7-AFB3-BB9E67945B1C}"/>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675" y="4392613"/>
                <a:ext cx="2698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2" descr="power_node_2.png">
                <a:extLst>
                  <a:ext uri="{FF2B5EF4-FFF2-40B4-BE49-F238E27FC236}">
                    <a16:creationId xmlns:a16="http://schemas.microsoft.com/office/drawing/2014/main" id="{000BDE66-791D-463A-BEE8-41E51BBD2C8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90675" y="4392613"/>
                <a:ext cx="2698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3" descr="power_node_2.png">
                <a:extLst>
                  <a:ext uri="{FF2B5EF4-FFF2-40B4-BE49-F238E27FC236}">
                    <a16:creationId xmlns:a16="http://schemas.microsoft.com/office/drawing/2014/main" id="{6ED4464D-0D73-450C-AE63-CD649D444D50}"/>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69888" y="4887913"/>
                <a:ext cx="2698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4" descr="power_node_2.png">
                <a:extLst>
                  <a:ext uri="{FF2B5EF4-FFF2-40B4-BE49-F238E27FC236}">
                    <a16:creationId xmlns:a16="http://schemas.microsoft.com/office/drawing/2014/main" id="{408006C9-0011-43DD-8370-9C3F20612420}"/>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95375" y="4887913"/>
                <a:ext cx="2698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5" descr="power_node_2.png">
                <a:extLst>
                  <a:ext uri="{FF2B5EF4-FFF2-40B4-BE49-F238E27FC236}">
                    <a16:creationId xmlns:a16="http://schemas.microsoft.com/office/drawing/2014/main" id="{4F376681-F511-4BB2-BDA4-178060860EC5}"/>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06575" y="4887913"/>
                <a:ext cx="2698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7" descr="power_node_2.png">
                <a:extLst>
                  <a:ext uri="{FF2B5EF4-FFF2-40B4-BE49-F238E27FC236}">
                    <a16:creationId xmlns:a16="http://schemas.microsoft.com/office/drawing/2014/main" id="{AE9FAB23-6F7E-4386-894A-771E3BE8049E}"/>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675" y="539750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8" descr="power_node_2.png">
                <a:extLst>
                  <a:ext uri="{FF2B5EF4-FFF2-40B4-BE49-F238E27FC236}">
                    <a16:creationId xmlns:a16="http://schemas.microsoft.com/office/drawing/2014/main" id="{E4C5B4CC-EB9D-41E1-BE61-A00B1CE3DA81}"/>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90675" y="539750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3" name="Straight Arrow Connector 82">
                <a:extLst>
                  <a:ext uri="{FF2B5EF4-FFF2-40B4-BE49-F238E27FC236}">
                    <a16:creationId xmlns:a16="http://schemas.microsoft.com/office/drawing/2014/main" id="{1B93B993-8652-4606-862F-C13BE7083E87}"/>
                  </a:ext>
                </a:extLst>
              </p:cNvPr>
              <p:cNvCxnSpPr>
                <a:stCxn id="76" idx="3"/>
              </p:cNvCxnSpPr>
              <p:nvPr/>
            </p:nvCxnSpPr>
            <p:spPr>
              <a:xfrm flipV="1">
                <a:off x="971550" y="4291013"/>
                <a:ext cx="215900" cy="255587"/>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C855810C-9A29-4AB0-AAA4-6ECA301EFCCF}"/>
                  </a:ext>
                </a:extLst>
              </p:cNvPr>
              <p:cNvCxnSpPr>
                <a:stCxn id="77" idx="1"/>
              </p:cNvCxnSpPr>
              <p:nvPr/>
            </p:nvCxnSpPr>
            <p:spPr>
              <a:xfrm flipH="1" flipV="1">
                <a:off x="1187450" y="4291013"/>
                <a:ext cx="403225" cy="255587"/>
              </a:xfrm>
              <a:prstGeom prst="straightConnector1">
                <a:avLst/>
              </a:prstGeom>
              <a:ln w="12700" cmpd="sng">
                <a:solidFill>
                  <a:srgbClr val="000000"/>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AB731BAA-ECEB-46EC-86D3-E6D0196E5531}"/>
                  </a:ext>
                </a:extLst>
              </p:cNvPr>
              <p:cNvCxnSpPr>
                <a:stCxn id="82" idx="3"/>
                <a:endCxn id="80" idx="2"/>
              </p:cNvCxnSpPr>
              <p:nvPr/>
            </p:nvCxnSpPr>
            <p:spPr>
              <a:xfrm flipV="1">
                <a:off x="1860550" y="5197475"/>
                <a:ext cx="80963" cy="354013"/>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C41980BF-4F08-475D-A398-1531256F89F7}"/>
                  </a:ext>
                </a:extLst>
              </p:cNvPr>
              <p:cNvCxnSpPr>
                <a:stCxn id="81" idx="3"/>
                <a:endCxn id="79" idx="2"/>
              </p:cNvCxnSpPr>
              <p:nvPr/>
            </p:nvCxnSpPr>
            <p:spPr>
              <a:xfrm flipV="1">
                <a:off x="971550" y="5197475"/>
                <a:ext cx="258763" cy="354013"/>
              </a:xfrm>
              <a:prstGeom prst="straightConnector1">
                <a:avLst/>
              </a:prstGeom>
              <a:ln w="12700" cmpd="sng">
                <a:solidFill>
                  <a:srgbClr val="546568"/>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EA63E1D7-F020-4F5B-BCE0-D507CB48B119}"/>
                  </a:ext>
                </a:extLst>
              </p:cNvPr>
              <p:cNvCxnSpPr>
                <a:stCxn id="81" idx="1"/>
                <a:endCxn id="78" idx="2"/>
              </p:cNvCxnSpPr>
              <p:nvPr/>
            </p:nvCxnSpPr>
            <p:spPr>
              <a:xfrm flipH="1" flipV="1">
                <a:off x="504825" y="5197475"/>
                <a:ext cx="196850" cy="354013"/>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53597387-68C7-4602-A7C3-3E177025FFDE}"/>
                  </a:ext>
                </a:extLst>
              </p:cNvPr>
              <p:cNvCxnSpPr>
                <a:stCxn id="79" idx="3"/>
                <a:endCxn id="77" idx="2"/>
              </p:cNvCxnSpPr>
              <p:nvPr/>
            </p:nvCxnSpPr>
            <p:spPr>
              <a:xfrm flipV="1">
                <a:off x="1365250" y="4702175"/>
                <a:ext cx="360363" cy="339725"/>
              </a:xfrm>
              <a:prstGeom prst="straightConnector1">
                <a:avLst/>
              </a:prstGeom>
              <a:ln w="12700" cmpd="sng">
                <a:solidFill>
                  <a:srgbClr val="546568"/>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29F5A460-C59A-4523-88C9-495586A3C570}"/>
                  </a:ext>
                </a:extLst>
              </p:cNvPr>
              <p:cNvCxnSpPr>
                <a:stCxn id="78" idx="3"/>
                <a:endCxn id="76" idx="2"/>
              </p:cNvCxnSpPr>
              <p:nvPr/>
            </p:nvCxnSpPr>
            <p:spPr>
              <a:xfrm flipV="1">
                <a:off x="639763" y="4702175"/>
                <a:ext cx="196850" cy="339725"/>
              </a:xfrm>
              <a:prstGeom prst="straightConnector1">
                <a:avLst/>
              </a:prstGeom>
              <a:ln w="12700" cmpd="sng">
                <a:solidFill>
                  <a:srgbClr val="000000"/>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a:extLst>
                  <a:ext uri="{FF2B5EF4-FFF2-40B4-BE49-F238E27FC236}">
                    <a16:creationId xmlns:a16="http://schemas.microsoft.com/office/drawing/2014/main" id="{E41B5D41-762D-4C76-BF2C-B29A5F72D786}"/>
                  </a:ext>
                </a:extLst>
              </p:cNvPr>
              <p:cNvCxnSpPr>
                <a:stCxn id="79" idx="1"/>
                <a:endCxn id="76" idx="2"/>
              </p:cNvCxnSpPr>
              <p:nvPr/>
            </p:nvCxnSpPr>
            <p:spPr>
              <a:xfrm flipH="1" flipV="1">
                <a:off x="836613" y="4702175"/>
                <a:ext cx="258762" cy="339725"/>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6E70408F-6100-4989-BF1F-7C7EF7D0667A}"/>
                  </a:ext>
                </a:extLst>
              </p:cNvPr>
              <p:cNvCxnSpPr>
                <a:stCxn id="80" idx="1"/>
                <a:endCxn id="77" idx="2"/>
              </p:cNvCxnSpPr>
              <p:nvPr/>
            </p:nvCxnSpPr>
            <p:spPr>
              <a:xfrm flipH="1" flipV="1">
                <a:off x="1725613" y="4702175"/>
                <a:ext cx="80962" cy="339725"/>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3452392F-D054-483A-BFE8-0CCC4847C9AC}"/>
                  </a:ext>
                </a:extLst>
              </p:cNvPr>
              <p:cNvCxnSpPr>
                <a:stCxn id="79" idx="2"/>
                <a:endCxn id="82" idx="1"/>
              </p:cNvCxnSpPr>
              <p:nvPr/>
            </p:nvCxnSpPr>
            <p:spPr>
              <a:xfrm>
                <a:off x="1230313" y="5197475"/>
                <a:ext cx="360362" cy="354013"/>
              </a:xfrm>
              <a:prstGeom prst="straightConnector1">
                <a:avLst/>
              </a:prstGeom>
              <a:ln w="12700" cmpd="sng">
                <a:solidFill>
                  <a:srgbClr val="546568"/>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93" name="TextBox 1">
                <a:extLst>
                  <a:ext uri="{FF2B5EF4-FFF2-40B4-BE49-F238E27FC236}">
                    <a16:creationId xmlns:a16="http://schemas.microsoft.com/office/drawing/2014/main" id="{18FB4EA2-92B0-4053-B3AA-0D07576899B8}"/>
                  </a:ext>
                </a:extLst>
              </p:cNvPr>
              <p:cNvSpPr txBox="1">
                <a:spLocks noChangeArrowheads="1"/>
              </p:cNvSpPr>
              <p:nvPr/>
            </p:nvSpPr>
            <p:spPr bwMode="auto">
              <a:xfrm>
                <a:off x="33337" y="3895131"/>
                <a:ext cx="2490788" cy="45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iscoSans ExtraLight" pitchFamily="34" charset="0"/>
                    <a:ea typeface="MS PGothic" pitchFamily="34" charset="-128"/>
                  </a:defRPr>
                </a:lvl1pPr>
                <a:lvl2pPr marL="742950" indent="-285750" eaLnBrk="0" hangingPunct="0">
                  <a:defRPr sz="2400">
                    <a:solidFill>
                      <a:schemeClr val="tx1"/>
                    </a:solidFill>
                    <a:latin typeface="CiscoSans ExtraLight" pitchFamily="34" charset="0"/>
                    <a:ea typeface="MS PGothic" pitchFamily="34" charset="-128"/>
                  </a:defRPr>
                </a:lvl2pPr>
                <a:lvl3pPr marL="1143000" indent="-228600" eaLnBrk="0" hangingPunct="0">
                  <a:defRPr sz="2400">
                    <a:solidFill>
                      <a:schemeClr val="tx1"/>
                    </a:solidFill>
                    <a:latin typeface="CiscoSans ExtraLight" pitchFamily="34" charset="0"/>
                    <a:ea typeface="MS PGothic" pitchFamily="34" charset="-128"/>
                  </a:defRPr>
                </a:lvl3pPr>
                <a:lvl4pPr marL="1600200" indent="-228600" eaLnBrk="0" hangingPunct="0">
                  <a:defRPr sz="2400">
                    <a:solidFill>
                      <a:schemeClr val="tx1"/>
                    </a:solidFill>
                    <a:latin typeface="CiscoSans ExtraLight" pitchFamily="34" charset="0"/>
                    <a:ea typeface="MS PGothic" pitchFamily="34" charset="-128"/>
                  </a:defRPr>
                </a:lvl4pPr>
                <a:lvl5pPr marL="2057400" indent="-228600" eaLnBrk="0" hangingPunct="0">
                  <a:defRPr sz="2400">
                    <a:solidFill>
                      <a:schemeClr val="tx1"/>
                    </a:solidFill>
                    <a:latin typeface="CiscoSans ExtraLigh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9pPr>
              </a:lstStyle>
              <a:p>
                <a:pPr algn="ctr" eaLnBrk="1" hangingPunct="1"/>
                <a:r>
                  <a:rPr lang="en-US" altLang="en-US" sz="1200" b="1" dirty="0">
                    <a:highlight>
                      <a:srgbClr val="92D050"/>
                    </a:highlight>
                    <a:latin typeface="Calibri" panose="020F0502020204030204" pitchFamily="34" charset="0"/>
                    <a:cs typeface="Calibri" panose="020F0502020204030204" pitchFamily="34" charset="0"/>
                  </a:rPr>
                  <a:t>Wi-SUN FAN RF Mesh</a:t>
                </a:r>
              </a:p>
            </p:txBody>
          </p:sp>
        </p:grpSp>
        <p:grpSp>
          <p:nvGrpSpPr>
            <p:cNvPr id="34" name="Group 33">
              <a:extLst>
                <a:ext uri="{FF2B5EF4-FFF2-40B4-BE49-F238E27FC236}">
                  <a16:creationId xmlns:a16="http://schemas.microsoft.com/office/drawing/2014/main" id="{C367016D-0617-44C1-94D2-6A3071D90A4B}"/>
                </a:ext>
              </a:extLst>
            </p:cNvPr>
            <p:cNvGrpSpPr/>
            <p:nvPr/>
          </p:nvGrpSpPr>
          <p:grpSpPr>
            <a:xfrm>
              <a:off x="8145938" y="3682705"/>
              <a:ext cx="2465547" cy="1158692"/>
              <a:chOff x="877040" y="4273414"/>
              <a:chExt cx="2247900" cy="1631950"/>
            </a:xfrm>
          </p:grpSpPr>
          <p:pic>
            <p:nvPicPr>
              <p:cNvPr id="57" name="Picture 14">
                <a:extLst>
                  <a:ext uri="{FF2B5EF4-FFF2-40B4-BE49-F238E27FC236}">
                    <a16:creationId xmlns:a16="http://schemas.microsoft.com/office/drawing/2014/main" id="{6E42DD48-3EC3-473F-BBE0-70E42944997E}"/>
                  </a:ext>
                </a:extLst>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5400000">
                <a:off x="1185015" y="3965439"/>
                <a:ext cx="16319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1" descr="power_node_2.png">
                <a:extLst>
                  <a:ext uri="{FF2B5EF4-FFF2-40B4-BE49-F238E27FC236}">
                    <a16:creationId xmlns:a16="http://schemas.microsoft.com/office/drawing/2014/main" id="{281E287B-6F62-48E3-8F40-2F144656B89E}"/>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58065" y="4406765"/>
                <a:ext cx="269875" cy="30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2" descr="power_node_2.png">
                <a:extLst>
                  <a:ext uri="{FF2B5EF4-FFF2-40B4-BE49-F238E27FC236}">
                    <a16:creationId xmlns:a16="http://schemas.microsoft.com/office/drawing/2014/main" id="{6DDBF875-B56F-438A-9893-60346848F070}"/>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47065" y="4406765"/>
                <a:ext cx="269875" cy="30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3" descr="power_node_2.png">
                <a:extLst>
                  <a:ext uri="{FF2B5EF4-FFF2-40B4-BE49-F238E27FC236}">
                    <a16:creationId xmlns:a16="http://schemas.microsoft.com/office/drawing/2014/main" id="{29F11F24-5FC5-4FBC-AB7B-647422979C22}"/>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26278" y="4902065"/>
                <a:ext cx="269875" cy="30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4" descr="power_node_2.png">
                <a:extLst>
                  <a:ext uri="{FF2B5EF4-FFF2-40B4-BE49-F238E27FC236}">
                    <a16:creationId xmlns:a16="http://schemas.microsoft.com/office/drawing/2014/main" id="{9DDF845A-98EB-4D32-95B6-875315D0EA77}"/>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51765" y="4902065"/>
                <a:ext cx="269875" cy="30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5" descr="power_node_2.png">
                <a:extLst>
                  <a:ext uri="{FF2B5EF4-FFF2-40B4-BE49-F238E27FC236}">
                    <a16:creationId xmlns:a16="http://schemas.microsoft.com/office/drawing/2014/main" id="{E079B960-F2BF-44E1-916A-4E96869E0531}"/>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62965" y="4902065"/>
                <a:ext cx="269875" cy="30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7" descr="power_node_2.png">
                <a:extLst>
                  <a:ext uri="{FF2B5EF4-FFF2-40B4-BE49-F238E27FC236}">
                    <a16:creationId xmlns:a16="http://schemas.microsoft.com/office/drawing/2014/main" id="{F506E36A-DA99-4A7C-9B17-D5791D0B8A63}"/>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458065" y="5411652"/>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8" descr="power_node_2.png">
                <a:extLst>
                  <a:ext uri="{FF2B5EF4-FFF2-40B4-BE49-F238E27FC236}">
                    <a16:creationId xmlns:a16="http://schemas.microsoft.com/office/drawing/2014/main" id="{BD5646F1-C450-4B38-8F68-84C8A40213D4}"/>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47065" y="5411652"/>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Straight Arrow Connector 64">
                <a:extLst>
                  <a:ext uri="{FF2B5EF4-FFF2-40B4-BE49-F238E27FC236}">
                    <a16:creationId xmlns:a16="http://schemas.microsoft.com/office/drawing/2014/main" id="{415DB083-7E34-4E5B-B292-57E6B3080466}"/>
                  </a:ext>
                </a:extLst>
              </p:cNvPr>
              <p:cNvCxnSpPr>
                <a:stCxn id="58" idx="3"/>
              </p:cNvCxnSpPr>
              <p:nvPr/>
            </p:nvCxnSpPr>
            <p:spPr>
              <a:xfrm flipV="1">
                <a:off x="1727940" y="4305165"/>
                <a:ext cx="215900" cy="255587"/>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0B506822-0F82-4D2B-8F46-BDBA91D41F85}"/>
                  </a:ext>
                </a:extLst>
              </p:cNvPr>
              <p:cNvCxnSpPr>
                <a:stCxn id="59" idx="1"/>
              </p:cNvCxnSpPr>
              <p:nvPr/>
            </p:nvCxnSpPr>
            <p:spPr>
              <a:xfrm flipH="1" flipV="1">
                <a:off x="1943840" y="4305165"/>
                <a:ext cx="403225" cy="255587"/>
              </a:xfrm>
              <a:prstGeom prst="straightConnector1">
                <a:avLst/>
              </a:prstGeom>
              <a:ln w="12700" cmpd="sng">
                <a:solidFill>
                  <a:srgbClr val="000000"/>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DEE77D7E-4C32-4968-8730-C43A5EC7A408}"/>
                  </a:ext>
                </a:extLst>
              </p:cNvPr>
              <p:cNvCxnSpPr>
                <a:stCxn id="64" idx="3"/>
                <a:endCxn id="62" idx="2"/>
              </p:cNvCxnSpPr>
              <p:nvPr/>
            </p:nvCxnSpPr>
            <p:spPr>
              <a:xfrm flipV="1">
                <a:off x="2616939" y="5211628"/>
                <a:ext cx="80963" cy="354013"/>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214E258D-E783-40BA-BA82-0A90AB5C9406}"/>
                  </a:ext>
                </a:extLst>
              </p:cNvPr>
              <p:cNvCxnSpPr>
                <a:stCxn id="63" idx="3"/>
                <a:endCxn id="61" idx="2"/>
              </p:cNvCxnSpPr>
              <p:nvPr/>
            </p:nvCxnSpPr>
            <p:spPr>
              <a:xfrm flipV="1">
                <a:off x="1727940" y="5211628"/>
                <a:ext cx="258763" cy="354013"/>
              </a:xfrm>
              <a:prstGeom prst="straightConnector1">
                <a:avLst/>
              </a:prstGeom>
              <a:ln w="12700" cmpd="sng">
                <a:solidFill>
                  <a:srgbClr val="546568"/>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2B4DEBA2-B3F5-4510-B305-A199B60D0ADD}"/>
                  </a:ext>
                </a:extLst>
              </p:cNvPr>
              <p:cNvCxnSpPr>
                <a:stCxn id="63" idx="1"/>
                <a:endCxn id="60" idx="2"/>
              </p:cNvCxnSpPr>
              <p:nvPr/>
            </p:nvCxnSpPr>
            <p:spPr>
              <a:xfrm flipH="1" flipV="1">
                <a:off x="1261215" y="5211628"/>
                <a:ext cx="196850" cy="354013"/>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F8848AF6-AAA1-464D-9EE8-E00197FC2FBC}"/>
                  </a:ext>
                </a:extLst>
              </p:cNvPr>
              <p:cNvCxnSpPr>
                <a:stCxn id="61" idx="3"/>
                <a:endCxn id="59" idx="2"/>
              </p:cNvCxnSpPr>
              <p:nvPr/>
            </p:nvCxnSpPr>
            <p:spPr>
              <a:xfrm flipV="1">
                <a:off x="2121640" y="4716327"/>
                <a:ext cx="360363" cy="339725"/>
              </a:xfrm>
              <a:prstGeom prst="straightConnector1">
                <a:avLst/>
              </a:prstGeom>
              <a:ln w="12700" cmpd="sng">
                <a:solidFill>
                  <a:srgbClr val="546568"/>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4E232FF1-6E34-4499-A674-49270D64EFD9}"/>
                  </a:ext>
                </a:extLst>
              </p:cNvPr>
              <p:cNvCxnSpPr>
                <a:stCxn id="60" idx="3"/>
                <a:endCxn id="58" idx="2"/>
              </p:cNvCxnSpPr>
              <p:nvPr/>
            </p:nvCxnSpPr>
            <p:spPr>
              <a:xfrm flipV="1">
                <a:off x="1396153" y="4716327"/>
                <a:ext cx="196850" cy="339725"/>
              </a:xfrm>
              <a:prstGeom prst="straightConnector1">
                <a:avLst/>
              </a:prstGeom>
              <a:ln w="12700" cmpd="sng">
                <a:solidFill>
                  <a:srgbClr val="000000"/>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F6A88C5D-9FA2-4EA6-B898-20DF5247F369}"/>
                  </a:ext>
                </a:extLst>
              </p:cNvPr>
              <p:cNvCxnSpPr>
                <a:stCxn id="61" idx="1"/>
                <a:endCxn id="58" idx="2"/>
              </p:cNvCxnSpPr>
              <p:nvPr/>
            </p:nvCxnSpPr>
            <p:spPr>
              <a:xfrm flipH="1" flipV="1">
                <a:off x="1593003" y="4716327"/>
                <a:ext cx="258762" cy="339725"/>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CA212300-DE32-4F72-9B40-D7E1B38398BB}"/>
                  </a:ext>
                </a:extLst>
              </p:cNvPr>
              <p:cNvCxnSpPr>
                <a:stCxn id="62" idx="1"/>
                <a:endCxn id="59" idx="2"/>
              </p:cNvCxnSpPr>
              <p:nvPr/>
            </p:nvCxnSpPr>
            <p:spPr>
              <a:xfrm flipH="1" flipV="1">
                <a:off x="2482003" y="4716327"/>
                <a:ext cx="80962" cy="339725"/>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CF7D0D87-E057-4930-9807-88A18FC5D0AD}"/>
                  </a:ext>
                </a:extLst>
              </p:cNvPr>
              <p:cNvCxnSpPr>
                <a:stCxn id="61" idx="2"/>
                <a:endCxn id="64" idx="1"/>
              </p:cNvCxnSpPr>
              <p:nvPr/>
            </p:nvCxnSpPr>
            <p:spPr>
              <a:xfrm>
                <a:off x="1986703" y="5211628"/>
                <a:ext cx="360362" cy="354013"/>
              </a:xfrm>
              <a:prstGeom prst="straightConnector1">
                <a:avLst/>
              </a:prstGeom>
              <a:ln w="12700" cmpd="sng">
                <a:solidFill>
                  <a:srgbClr val="546568"/>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AC6F25E8-6391-42DD-98A6-0731294BA08C}"/>
                </a:ext>
              </a:extLst>
            </p:cNvPr>
            <p:cNvGrpSpPr/>
            <p:nvPr/>
          </p:nvGrpSpPr>
          <p:grpSpPr>
            <a:xfrm>
              <a:off x="5102499" y="3603703"/>
              <a:ext cx="2710718" cy="1203084"/>
              <a:chOff x="535837" y="4293814"/>
              <a:chExt cx="2247900" cy="1631950"/>
            </a:xfrm>
          </p:grpSpPr>
          <p:pic>
            <p:nvPicPr>
              <p:cNvPr id="39" name="Picture 14">
                <a:extLst>
                  <a:ext uri="{FF2B5EF4-FFF2-40B4-BE49-F238E27FC236}">
                    <a16:creationId xmlns:a16="http://schemas.microsoft.com/office/drawing/2014/main" id="{E707E91B-9A5A-4334-BE71-584BB760DB26}"/>
                  </a:ext>
                </a:extLst>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5400000">
                <a:off x="843812" y="3985839"/>
                <a:ext cx="16319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1" descr="power_node_2.png">
                <a:extLst>
                  <a:ext uri="{FF2B5EF4-FFF2-40B4-BE49-F238E27FC236}">
                    <a16:creationId xmlns:a16="http://schemas.microsoft.com/office/drawing/2014/main" id="{E26675C1-E19A-4CCF-9D1E-BDBCD8353084}"/>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59588" y="4451996"/>
                <a:ext cx="2698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2" descr="power_node_2.png">
                <a:extLst>
                  <a:ext uri="{FF2B5EF4-FFF2-40B4-BE49-F238E27FC236}">
                    <a16:creationId xmlns:a16="http://schemas.microsoft.com/office/drawing/2014/main" id="{86C280BB-4253-4B17-8443-764D49C6F298}"/>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048588" y="4451996"/>
                <a:ext cx="2698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3" descr="power_node_2.png">
                <a:extLst>
                  <a:ext uri="{FF2B5EF4-FFF2-40B4-BE49-F238E27FC236}">
                    <a16:creationId xmlns:a16="http://schemas.microsoft.com/office/drawing/2014/main" id="{0374132F-634C-4233-BE76-AD1B09553F5F}"/>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27800" y="4947297"/>
                <a:ext cx="2698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4" descr="power_node_2.png">
                <a:extLst>
                  <a:ext uri="{FF2B5EF4-FFF2-40B4-BE49-F238E27FC236}">
                    <a16:creationId xmlns:a16="http://schemas.microsoft.com/office/drawing/2014/main" id="{92820B8F-DCC3-4F1F-8959-6FFFEFDCB016}"/>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53288" y="4947297"/>
                <a:ext cx="2698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5" descr="power_node_2.png">
                <a:extLst>
                  <a:ext uri="{FF2B5EF4-FFF2-40B4-BE49-F238E27FC236}">
                    <a16:creationId xmlns:a16="http://schemas.microsoft.com/office/drawing/2014/main" id="{9D8AE207-9F17-464A-B1E5-8F98094395F7}"/>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28056" y="4983148"/>
                <a:ext cx="2698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7" descr="power_node_2.png">
                <a:extLst>
                  <a:ext uri="{FF2B5EF4-FFF2-40B4-BE49-F238E27FC236}">
                    <a16:creationId xmlns:a16="http://schemas.microsoft.com/office/drawing/2014/main" id="{B1A4A9AB-910C-4EB7-9867-7EF436A488FD}"/>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59588" y="5456884"/>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8" descr="power_node_2.png">
                <a:extLst>
                  <a:ext uri="{FF2B5EF4-FFF2-40B4-BE49-F238E27FC236}">
                    <a16:creationId xmlns:a16="http://schemas.microsoft.com/office/drawing/2014/main" id="{2F30E45E-C47D-43D9-935B-4041D7568871}"/>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048588" y="5456884"/>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 name="Straight Arrow Connector 46">
                <a:extLst>
                  <a:ext uri="{FF2B5EF4-FFF2-40B4-BE49-F238E27FC236}">
                    <a16:creationId xmlns:a16="http://schemas.microsoft.com/office/drawing/2014/main" id="{919AC887-C019-43E6-9CDA-699B6DF87A12}"/>
                  </a:ext>
                </a:extLst>
              </p:cNvPr>
              <p:cNvCxnSpPr>
                <a:stCxn id="40" idx="3"/>
              </p:cNvCxnSpPr>
              <p:nvPr/>
            </p:nvCxnSpPr>
            <p:spPr>
              <a:xfrm flipV="1">
                <a:off x="1429463" y="4350396"/>
                <a:ext cx="215900" cy="255586"/>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7A05F6A7-C535-4D10-AE3F-500FCF6DE4EB}"/>
                  </a:ext>
                </a:extLst>
              </p:cNvPr>
              <p:cNvCxnSpPr>
                <a:stCxn id="41" idx="1"/>
              </p:cNvCxnSpPr>
              <p:nvPr/>
            </p:nvCxnSpPr>
            <p:spPr>
              <a:xfrm flipH="1" flipV="1">
                <a:off x="1645362" y="4350396"/>
                <a:ext cx="403225" cy="255586"/>
              </a:xfrm>
              <a:prstGeom prst="straightConnector1">
                <a:avLst/>
              </a:prstGeom>
              <a:ln w="12700" cmpd="sng">
                <a:solidFill>
                  <a:srgbClr val="000000"/>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03CC7D2E-E2B2-4AF4-89F6-C5EE2F5BB544}"/>
                  </a:ext>
                </a:extLst>
              </p:cNvPr>
              <p:cNvCxnSpPr>
                <a:cxnSpLocks/>
                <a:stCxn id="46" idx="3"/>
              </p:cNvCxnSpPr>
              <p:nvPr/>
            </p:nvCxnSpPr>
            <p:spPr>
              <a:xfrm flipV="1">
                <a:off x="2318462" y="5256859"/>
                <a:ext cx="80963" cy="354013"/>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C7D10F9A-325A-44EC-9455-1D0B17DFF1CD}"/>
                  </a:ext>
                </a:extLst>
              </p:cNvPr>
              <p:cNvCxnSpPr>
                <a:stCxn id="45" idx="3"/>
                <a:endCxn id="43" idx="2"/>
              </p:cNvCxnSpPr>
              <p:nvPr/>
            </p:nvCxnSpPr>
            <p:spPr>
              <a:xfrm flipV="1">
                <a:off x="1429463" y="5256859"/>
                <a:ext cx="258763" cy="354013"/>
              </a:xfrm>
              <a:prstGeom prst="straightConnector1">
                <a:avLst/>
              </a:prstGeom>
              <a:ln w="12700" cmpd="sng">
                <a:solidFill>
                  <a:srgbClr val="546568"/>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BE38ED63-7B6F-4243-93EE-8B49F5A991E1}"/>
                  </a:ext>
                </a:extLst>
              </p:cNvPr>
              <p:cNvCxnSpPr>
                <a:stCxn id="45" idx="1"/>
                <a:endCxn id="42" idx="2"/>
              </p:cNvCxnSpPr>
              <p:nvPr/>
            </p:nvCxnSpPr>
            <p:spPr>
              <a:xfrm flipH="1" flipV="1">
                <a:off x="962737" y="5256859"/>
                <a:ext cx="196850" cy="354013"/>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5DC9BD7A-5076-41AF-BCB0-31CFE794ABB0}"/>
                  </a:ext>
                </a:extLst>
              </p:cNvPr>
              <p:cNvCxnSpPr>
                <a:stCxn id="43" idx="3"/>
                <a:endCxn id="41" idx="2"/>
              </p:cNvCxnSpPr>
              <p:nvPr/>
            </p:nvCxnSpPr>
            <p:spPr>
              <a:xfrm flipV="1">
                <a:off x="1823163" y="4761559"/>
                <a:ext cx="360363" cy="339724"/>
              </a:xfrm>
              <a:prstGeom prst="straightConnector1">
                <a:avLst/>
              </a:prstGeom>
              <a:ln w="12700" cmpd="sng">
                <a:solidFill>
                  <a:srgbClr val="546568"/>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02469F96-8522-47A2-AE6F-5B0881C3F1FF}"/>
                  </a:ext>
                </a:extLst>
              </p:cNvPr>
              <p:cNvCxnSpPr>
                <a:stCxn id="42" idx="3"/>
                <a:endCxn id="40" idx="2"/>
              </p:cNvCxnSpPr>
              <p:nvPr/>
            </p:nvCxnSpPr>
            <p:spPr>
              <a:xfrm flipV="1">
                <a:off x="1097676" y="4761559"/>
                <a:ext cx="196850" cy="339724"/>
              </a:xfrm>
              <a:prstGeom prst="straightConnector1">
                <a:avLst/>
              </a:prstGeom>
              <a:ln w="12700" cmpd="sng">
                <a:solidFill>
                  <a:srgbClr val="000000"/>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6FEF8866-9BA6-4B14-9521-E8B10E503977}"/>
                  </a:ext>
                </a:extLst>
              </p:cNvPr>
              <p:cNvCxnSpPr>
                <a:stCxn id="43" idx="1"/>
                <a:endCxn id="40" idx="2"/>
              </p:cNvCxnSpPr>
              <p:nvPr/>
            </p:nvCxnSpPr>
            <p:spPr>
              <a:xfrm flipH="1" flipV="1">
                <a:off x="1294526" y="4761559"/>
                <a:ext cx="258762" cy="339724"/>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1EFCE788-19D2-4F23-B5FF-AADB54F52E1A}"/>
                  </a:ext>
                </a:extLst>
              </p:cNvPr>
              <p:cNvCxnSpPr>
                <a:cxnSpLocks/>
                <a:endCxn id="41" idx="2"/>
              </p:cNvCxnSpPr>
              <p:nvPr/>
            </p:nvCxnSpPr>
            <p:spPr>
              <a:xfrm flipH="1" flipV="1">
                <a:off x="2183525" y="4761559"/>
                <a:ext cx="80962" cy="339724"/>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CBDD0EB9-D8A6-4E54-B349-EC2A767DD7C3}"/>
                  </a:ext>
                </a:extLst>
              </p:cNvPr>
              <p:cNvCxnSpPr>
                <a:stCxn id="43" idx="2"/>
                <a:endCxn id="46" idx="1"/>
              </p:cNvCxnSpPr>
              <p:nvPr/>
            </p:nvCxnSpPr>
            <p:spPr>
              <a:xfrm>
                <a:off x="1688225" y="5256859"/>
                <a:ext cx="360362" cy="354013"/>
              </a:xfrm>
              <a:prstGeom prst="straightConnector1">
                <a:avLst/>
              </a:prstGeom>
              <a:ln w="12700" cmpd="sng">
                <a:solidFill>
                  <a:srgbClr val="546568"/>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36" name="Rectangle 35">
              <a:extLst>
                <a:ext uri="{FF2B5EF4-FFF2-40B4-BE49-F238E27FC236}">
                  <a16:creationId xmlns:a16="http://schemas.microsoft.com/office/drawing/2014/main" id="{F7C8714B-73AA-4DB8-9FC2-9741F61A8368}"/>
                </a:ext>
              </a:extLst>
            </p:cNvPr>
            <p:cNvSpPr/>
            <p:nvPr/>
          </p:nvSpPr>
          <p:spPr>
            <a:xfrm>
              <a:off x="4033956" y="1735627"/>
              <a:ext cx="4572000" cy="307776"/>
            </a:xfrm>
            <a:prstGeom prst="rect">
              <a:avLst/>
            </a:prstGeom>
          </p:spPr>
          <p:txBody>
            <a:bodyPr>
              <a:spAutoFit/>
            </a:bodyPr>
            <a:lstStyle/>
            <a:p>
              <a:pPr algn="ctr"/>
              <a:r>
                <a:rPr lang="en-US" altLang="en-US" sz="900" b="1" dirty="0">
                  <a:latin typeface="Calibri" panose="020F0502020204030204" pitchFamily="34" charset="0"/>
                  <a:cs typeface="Calibri" panose="020F0502020204030204" pitchFamily="34" charset="0"/>
                </a:rPr>
                <a:t>Public or Private WAN Backhaul </a:t>
              </a:r>
            </a:p>
          </p:txBody>
        </p:sp>
        <p:sp>
          <p:nvSpPr>
            <p:cNvPr id="37" name="TextBox 134">
              <a:extLst>
                <a:ext uri="{FF2B5EF4-FFF2-40B4-BE49-F238E27FC236}">
                  <a16:creationId xmlns:a16="http://schemas.microsoft.com/office/drawing/2014/main" id="{7B7A903B-06E9-489E-AEE3-3669DD74B15F}"/>
                </a:ext>
              </a:extLst>
            </p:cNvPr>
            <p:cNvSpPr txBox="1">
              <a:spLocks noChangeArrowheads="1"/>
            </p:cNvSpPr>
            <p:nvPr/>
          </p:nvSpPr>
          <p:spPr bwMode="auto">
            <a:xfrm>
              <a:off x="6768896" y="5631775"/>
              <a:ext cx="9286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iscoSans ExtraLight" pitchFamily="34" charset="0"/>
                  <a:ea typeface="MS PGothic" pitchFamily="34" charset="-128"/>
                </a:defRPr>
              </a:lvl1pPr>
              <a:lvl2pPr marL="742950" indent="-285750" eaLnBrk="0" hangingPunct="0">
                <a:defRPr sz="2400">
                  <a:solidFill>
                    <a:schemeClr val="tx1"/>
                  </a:solidFill>
                  <a:latin typeface="CiscoSans ExtraLight" pitchFamily="34" charset="0"/>
                  <a:ea typeface="MS PGothic" pitchFamily="34" charset="-128"/>
                </a:defRPr>
              </a:lvl2pPr>
              <a:lvl3pPr marL="1143000" indent="-228600" eaLnBrk="0" hangingPunct="0">
                <a:defRPr sz="2400">
                  <a:solidFill>
                    <a:schemeClr val="tx1"/>
                  </a:solidFill>
                  <a:latin typeface="CiscoSans ExtraLight" pitchFamily="34" charset="0"/>
                  <a:ea typeface="MS PGothic" pitchFamily="34" charset="-128"/>
                </a:defRPr>
              </a:lvl3pPr>
              <a:lvl4pPr marL="1600200" indent="-228600" eaLnBrk="0" hangingPunct="0">
                <a:defRPr sz="2400">
                  <a:solidFill>
                    <a:schemeClr val="tx1"/>
                  </a:solidFill>
                  <a:latin typeface="CiscoSans ExtraLight" pitchFamily="34" charset="0"/>
                  <a:ea typeface="MS PGothic" pitchFamily="34" charset="-128"/>
                </a:defRPr>
              </a:lvl4pPr>
              <a:lvl5pPr marL="2057400" indent="-228600" eaLnBrk="0" hangingPunct="0">
                <a:defRPr sz="2400">
                  <a:solidFill>
                    <a:schemeClr val="tx1"/>
                  </a:solidFill>
                  <a:latin typeface="CiscoSans ExtraLigh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9pPr>
            </a:lstStyle>
            <a:p>
              <a:pPr algn="ctr" eaLnBrk="1" hangingPunct="1"/>
              <a:r>
                <a:rPr lang="en-US" altLang="en-US" sz="900" dirty="0">
                  <a:latin typeface="Calibri" panose="020F0502020204030204" pitchFamily="34" charset="0"/>
                  <a:cs typeface="Calibri" panose="020F0502020204030204" pitchFamily="34" charset="0"/>
                </a:rPr>
                <a:t>Outdoor</a:t>
              </a:r>
            </a:p>
            <a:p>
              <a:pPr algn="ctr" eaLnBrk="1" hangingPunct="1"/>
              <a:r>
                <a:rPr lang="en-US" altLang="en-US" sz="900" dirty="0">
                  <a:latin typeface="Calibri" panose="020F0502020204030204" pitchFamily="34" charset="0"/>
                  <a:cs typeface="Calibri" panose="020F0502020204030204" pitchFamily="34" charset="0"/>
                </a:rPr>
                <a:t>Lighting</a:t>
              </a:r>
            </a:p>
          </p:txBody>
        </p:sp>
        <p:pic>
          <p:nvPicPr>
            <p:cNvPr id="38" name="Picture 2" descr="DA9EB936-4FE2-41F9-BFDC-DCE48CD787CB">
              <a:extLst>
                <a:ext uri="{FF2B5EF4-FFF2-40B4-BE49-F238E27FC236}">
                  <a16:creationId xmlns:a16="http://schemas.microsoft.com/office/drawing/2014/main" id="{395A7C41-C5AC-43B9-B81A-B1F5D39CA8C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73829" y="4940963"/>
              <a:ext cx="4762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6" name="Picture 95">
            <a:extLst>
              <a:ext uri="{FF2B5EF4-FFF2-40B4-BE49-F238E27FC236}">
                <a16:creationId xmlns:a16="http://schemas.microsoft.com/office/drawing/2014/main" id="{97291D10-23E4-4E2D-A22C-EF311115477F}"/>
              </a:ext>
            </a:extLst>
          </p:cNvPr>
          <p:cNvPicPr>
            <a:picLocks noChangeAspect="1"/>
          </p:cNvPicPr>
          <p:nvPr/>
        </p:nvPicPr>
        <p:blipFill>
          <a:blip r:embed="rId21"/>
          <a:stretch>
            <a:fillRect/>
          </a:stretch>
        </p:blipFill>
        <p:spPr>
          <a:xfrm>
            <a:off x="5390032" y="4498862"/>
            <a:ext cx="541445" cy="359001"/>
          </a:xfrm>
          <a:prstGeom prst="rect">
            <a:avLst/>
          </a:prstGeom>
        </p:spPr>
      </p:pic>
      <p:sp>
        <p:nvSpPr>
          <p:cNvPr id="97" name="TextBox 134">
            <a:extLst>
              <a:ext uri="{FF2B5EF4-FFF2-40B4-BE49-F238E27FC236}">
                <a16:creationId xmlns:a16="http://schemas.microsoft.com/office/drawing/2014/main" id="{398FB4B1-7C33-46A3-B5F0-6D69154F7033}"/>
              </a:ext>
            </a:extLst>
          </p:cNvPr>
          <p:cNvSpPr txBox="1">
            <a:spLocks noChangeArrowheads="1"/>
          </p:cNvSpPr>
          <p:nvPr/>
        </p:nvSpPr>
        <p:spPr bwMode="auto">
          <a:xfrm>
            <a:off x="5321657" y="5028495"/>
            <a:ext cx="8080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iscoSans ExtraLight" pitchFamily="34" charset="0"/>
                <a:ea typeface="MS PGothic" pitchFamily="34" charset="-128"/>
              </a:defRPr>
            </a:lvl1pPr>
            <a:lvl2pPr marL="742950" indent="-285750" eaLnBrk="0" hangingPunct="0">
              <a:defRPr sz="2400">
                <a:solidFill>
                  <a:schemeClr val="tx1"/>
                </a:solidFill>
                <a:latin typeface="CiscoSans ExtraLight" pitchFamily="34" charset="0"/>
                <a:ea typeface="MS PGothic" pitchFamily="34" charset="-128"/>
              </a:defRPr>
            </a:lvl2pPr>
            <a:lvl3pPr marL="1143000" indent="-228600" eaLnBrk="0" hangingPunct="0">
              <a:defRPr sz="2400">
                <a:solidFill>
                  <a:schemeClr val="tx1"/>
                </a:solidFill>
                <a:latin typeface="CiscoSans ExtraLight" pitchFamily="34" charset="0"/>
                <a:ea typeface="MS PGothic" pitchFamily="34" charset="-128"/>
              </a:defRPr>
            </a:lvl3pPr>
            <a:lvl4pPr marL="1600200" indent="-228600" eaLnBrk="0" hangingPunct="0">
              <a:defRPr sz="2400">
                <a:solidFill>
                  <a:schemeClr val="tx1"/>
                </a:solidFill>
                <a:latin typeface="CiscoSans ExtraLight" pitchFamily="34" charset="0"/>
                <a:ea typeface="MS PGothic" pitchFamily="34" charset="-128"/>
              </a:defRPr>
            </a:lvl4pPr>
            <a:lvl5pPr marL="2057400" indent="-228600" eaLnBrk="0" hangingPunct="0">
              <a:defRPr sz="2400">
                <a:solidFill>
                  <a:schemeClr val="tx1"/>
                </a:solidFill>
                <a:latin typeface="CiscoSans ExtraLigh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9pPr>
          </a:lstStyle>
          <a:p>
            <a:pPr algn="ctr" eaLnBrk="1" hangingPunct="1"/>
            <a:r>
              <a:rPr lang="en-US" altLang="en-US" sz="900" dirty="0">
                <a:latin typeface="Calibri" panose="020F0502020204030204" pitchFamily="34" charset="0"/>
                <a:cs typeface="Calibri" panose="020F0502020204030204" pitchFamily="34" charset="0"/>
              </a:rPr>
              <a:t>Traffic management</a:t>
            </a:r>
          </a:p>
        </p:txBody>
      </p:sp>
      <p:pic>
        <p:nvPicPr>
          <p:cNvPr id="98" name="Picture 97">
            <a:extLst>
              <a:ext uri="{FF2B5EF4-FFF2-40B4-BE49-F238E27FC236}">
                <a16:creationId xmlns:a16="http://schemas.microsoft.com/office/drawing/2014/main" id="{E408587D-054C-4531-BFC3-19006A0049CD}"/>
              </a:ext>
            </a:extLst>
          </p:cNvPr>
          <p:cNvPicPr>
            <a:picLocks noChangeAspect="1"/>
          </p:cNvPicPr>
          <p:nvPr/>
        </p:nvPicPr>
        <p:blipFill>
          <a:blip r:embed="rId22"/>
          <a:stretch>
            <a:fillRect/>
          </a:stretch>
        </p:blipFill>
        <p:spPr>
          <a:xfrm>
            <a:off x="6118677" y="4495460"/>
            <a:ext cx="326063" cy="489819"/>
          </a:xfrm>
          <a:prstGeom prst="rect">
            <a:avLst/>
          </a:prstGeom>
        </p:spPr>
      </p:pic>
      <p:sp>
        <p:nvSpPr>
          <p:cNvPr id="99" name="TextBox 134">
            <a:extLst>
              <a:ext uri="{FF2B5EF4-FFF2-40B4-BE49-F238E27FC236}">
                <a16:creationId xmlns:a16="http://schemas.microsoft.com/office/drawing/2014/main" id="{39117D59-888F-443D-BD8E-5201346E7E1D}"/>
              </a:ext>
            </a:extLst>
          </p:cNvPr>
          <p:cNvSpPr txBox="1">
            <a:spLocks noChangeArrowheads="1"/>
          </p:cNvSpPr>
          <p:nvPr/>
        </p:nvSpPr>
        <p:spPr bwMode="auto">
          <a:xfrm>
            <a:off x="6068981" y="5041520"/>
            <a:ext cx="5536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iscoSans ExtraLight" pitchFamily="34" charset="0"/>
                <a:ea typeface="MS PGothic" pitchFamily="34" charset="-128"/>
              </a:defRPr>
            </a:lvl1pPr>
            <a:lvl2pPr marL="742950" indent="-285750" eaLnBrk="0" hangingPunct="0">
              <a:defRPr sz="2400">
                <a:solidFill>
                  <a:schemeClr val="tx1"/>
                </a:solidFill>
                <a:latin typeface="CiscoSans ExtraLight" pitchFamily="34" charset="0"/>
                <a:ea typeface="MS PGothic" pitchFamily="34" charset="-128"/>
              </a:defRPr>
            </a:lvl2pPr>
            <a:lvl3pPr marL="1143000" indent="-228600" eaLnBrk="0" hangingPunct="0">
              <a:defRPr sz="2400">
                <a:solidFill>
                  <a:schemeClr val="tx1"/>
                </a:solidFill>
                <a:latin typeface="CiscoSans ExtraLight" pitchFamily="34" charset="0"/>
                <a:ea typeface="MS PGothic" pitchFamily="34" charset="-128"/>
              </a:defRPr>
            </a:lvl3pPr>
            <a:lvl4pPr marL="1600200" indent="-228600" eaLnBrk="0" hangingPunct="0">
              <a:defRPr sz="2400">
                <a:solidFill>
                  <a:schemeClr val="tx1"/>
                </a:solidFill>
                <a:latin typeface="CiscoSans ExtraLight" pitchFamily="34" charset="0"/>
                <a:ea typeface="MS PGothic" pitchFamily="34" charset="-128"/>
              </a:defRPr>
            </a:lvl4pPr>
            <a:lvl5pPr marL="2057400" indent="-228600" eaLnBrk="0" hangingPunct="0">
              <a:defRPr sz="2400">
                <a:solidFill>
                  <a:schemeClr val="tx1"/>
                </a:solidFill>
                <a:latin typeface="CiscoSans ExtraLigh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9pPr>
          </a:lstStyle>
          <a:p>
            <a:pPr algn="ctr" eaLnBrk="1" hangingPunct="1"/>
            <a:r>
              <a:rPr lang="en-US" altLang="en-US" sz="900" dirty="0">
                <a:latin typeface="Calibri" panose="020F0502020204030204" pitchFamily="34" charset="0"/>
                <a:cs typeface="Calibri" panose="020F0502020204030204" pitchFamily="34" charset="0"/>
              </a:rPr>
              <a:t>Parking</a:t>
            </a:r>
          </a:p>
        </p:txBody>
      </p:sp>
      <p:sp>
        <p:nvSpPr>
          <p:cNvPr id="100" name="TextBox 1">
            <a:extLst>
              <a:ext uri="{FF2B5EF4-FFF2-40B4-BE49-F238E27FC236}">
                <a16:creationId xmlns:a16="http://schemas.microsoft.com/office/drawing/2014/main" id="{7AA65821-3278-4E05-96AF-849376121892}"/>
              </a:ext>
            </a:extLst>
          </p:cNvPr>
          <p:cNvSpPr txBox="1">
            <a:spLocks noChangeArrowheads="1"/>
          </p:cNvSpPr>
          <p:nvPr/>
        </p:nvSpPr>
        <p:spPr bwMode="auto">
          <a:xfrm>
            <a:off x="3213857" y="3263017"/>
            <a:ext cx="2303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iscoSans ExtraLight" pitchFamily="34" charset="0"/>
                <a:ea typeface="MS PGothic" pitchFamily="34" charset="-128"/>
              </a:defRPr>
            </a:lvl1pPr>
            <a:lvl2pPr marL="742950" indent="-285750" eaLnBrk="0" hangingPunct="0">
              <a:defRPr sz="2400">
                <a:solidFill>
                  <a:schemeClr val="tx1"/>
                </a:solidFill>
                <a:latin typeface="CiscoSans ExtraLight" pitchFamily="34" charset="0"/>
                <a:ea typeface="MS PGothic" pitchFamily="34" charset="-128"/>
              </a:defRPr>
            </a:lvl2pPr>
            <a:lvl3pPr marL="1143000" indent="-228600" eaLnBrk="0" hangingPunct="0">
              <a:defRPr sz="2400">
                <a:solidFill>
                  <a:schemeClr val="tx1"/>
                </a:solidFill>
                <a:latin typeface="CiscoSans ExtraLight" pitchFamily="34" charset="0"/>
                <a:ea typeface="MS PGothic" pitchFamily="34" charset="-128"/>
              </a:defRPr>
            </a:lvl3pPr>
            <a:lvl4pPr marL="1600200" indent="-228600" eaLnBrk="0" hangingPunct="0">
              <a:defRPr sz="2400">
                <a:solidFill>
                  <a:schemeClr val="tx1"/>
                </a:solidFill>
                <a:latin typeface="CiscoSans ExtraLight" pitchFamily="34" charset="0"/>
                <a:ea typeface="MS PGothic" pitchFamily="34" charset="-128"/>
              </a:defRPr>
            </a:lvl4pPr>
            <a:lvl5pPr marL="2057400" indent="-228600" eaLnBrk="0" hangingPunct="0">
              <a:defRPr sz="2400">
                <a:solidFill>
                  <a:schemeClr val="tx1"/>
                </a:solidFill>
                <a:latin typeface="CiscoSans ExtraLigh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9pPr>
          </a:lstStyle>
          <a:p>
            <a:pPr algn="ctr" eaLnBrk="1" hangingPunct="1"/>
            <a:r>
              <a:rPr lang="en-US" altLang="en-US" sz="1200" b="1" dirty="0">
                <a:highlight>
                  <a:srgbClr val="92D050"/>
                </a:highlight>
                <a:latin typeface="Calibri" panose="020F0502020204030204" pitchFamily="34" charset="0"/>
                <a:cs typeface="Calibri" panose="020F0502020204030204" pitchFamily="34" charset="0"/>
              </a:rPr>
              <a:t>Wi-SUN FAN RF Mesh</a:t>
            </a:r>
          </a:p>
        </p:txBody>
      </p:sp>
      <p:sp>
        <p:nvSpPr>
          <p:cNvPr id="101" name="TextBox 1">
            <a:extLst>
              <a:ext uri="{FF2B5EF4-FFF2-40B4-BE49-F238E27FC236}">
                <a16:creationId xmlns:a16="http://schemas.microsoft.com/office/drawing/2014/main" id="{1A6BD605-6540-4C54-8C2C-3142A1ECD53B}"/>
              </a:ext>
            </a:extLst>
          </p:cNvPr>
          <p:cNvSpPr txBox="1">
            <a:spLocks noChangeArrowheads="1"/>
          </p:cNvSpPr>
          <p:nvPr/>
        </p:nvSpPr>
        <p:spPr bwMode="auto">
          <a:xfrm>
            <a:off x="5788926" y="3280078"/>
            <a:ext cx="15593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iscoSans ExtraLight" pitchFamily="34" charset="0"/>
                <a:ea typeface="MS PGothic" pitchFamily="34" charset="-128"/>
              </a:defRPr>
            </a:lvl1pPr>
            <a:lvl2pPr marL="742950" indent="-285750" eaLnBrk="0" hangingPunct="0">
              <a:defRPr sz="2400">
                <a:solidFill>
                  <a:schemeClr val="tx1"/>
                </a:solidFill>
                <a:latin typeface="CiscoSans ExtraLight" pitchFamily="34" charset="0"/>
                <a:ea typeface="MS PGothic" pitchFamily="34" charset="-128"/>
              </a:defRPr>
            </a:lvl2pPr>
            <a:lvl3pPr marL="1143000" indent="-228600" eaLnBrk="0" hangingPunct="0">
              <a:defRPr sz="2400">
                <a:solidFill>
                  <a:schemeClr val="tx1"/>
                </a:solidFill>
                <a:latin typeface="CiscoSans ExtraLight" pitchFamily="34" charset="0"/>
                <a:ea typeface="MS PGothic" pitchFamily="34" charset="-128"/>
              </a:defRPr>
            </a:lvl3pPr>
            <a:lvl4pPr marL="1600200" indent="-228600" eaLnBrk="0" hangingPunct="0">
              <a:defRPr sz="2400">
                <a:solidFill>
                  <a:schemeClr val="tx1"/>
                </a:solidFill>
                <a:latin typeface="CiscoSans ExtraLight" pitchFamily="34" charset="0"/>
                <a:ea typeface="MS PGothic" pitchFamily="34" charset="-128"/>
              </a:defRPr>
            </a:lvl4pPr>
            <a:lvl5pPr marL="2057400" indent="-228600" eaLnBrk="0" hangingPunct="0">
              <a:defRPr sz="2400">
                <a:solidFill>
                  <a:schemeClr val="tx1"/>
                </a:solidFill>
                <a:latin typeface="CiscoSans ExtraLigh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9pPr>
          </a:lstStyle>
          <a:p>
            <a:pPr algn="ctr" eaLnBrk="1" hangingPunct="1"/>
            <a:r>
              <a:rPr lang="en-US" altLang="en-US" sz="1200" b="1" dirty="0">
                <a:solidFill>
                  <a:srgbClr val="000000"/>
                </a:solidFill>
                <a:highlight>
                  <a:srgbClr val="92D050"/>
                </a:highlight>
                <a:latin typeface="Calibri" panose="020F0502020204030204" pitchFamily="34" charset="0"/>
                <a:cs typeface="Calibri" panose="020F0502020204030204" pitchFamily="34" charset="0"/>
              </a:rPr>
              <a:t>Wi-SUN FAN RF Mesh</a:t>
            </a:r>
          </a:p>
        </p:txBody>
      </p:sp>
      <p:sp>
        <p:nvSpPr>
          <p:cNvPr id="102" name="Rectangle 101">
            <a:extLst>
              <a:ext uri="{FF2B5EF4-FFF2-40B4-BE49-F238E27FC236}">
                <a16:creationId xmlns:a16="http://schemas.microsoft.com/office/drawing/2014/main" id="{F5F79B36-E1E6-4A50-9C3E-A29823321AD3}"/>
              </a:ext>
            </a:extLst>
          </p:cNvPr>
          <p:cNvSpPr/>
          <p:nvPr/>
        </p:nvSpPr>
        <p:spPr>
          <a:xfrm>
            <a:off x="2112390" y="2304415"/>
            <a:ext cx="812665" cy="230832"/>
          </a:xfrm>
          <a:prstGeom prst="rect">
            <a:avLst/>
          </a:prstGeom>
        </p:spPr>
        <p:txBody>
          <a:bodyPr wrap="square">
            <a:spAutoFit/>
          </a:bodyPr>
          <a:lstStyle/>
          <a:p>
            <a:pPr algn="ctr"/>
            <a:r>
              <a:rPr lang="en-US" altLang="en-US" sz="900" b="1" dirty="0">
                <a:latin typeface="Calibri" panose="020F0502020204030204" pitchFamily="34" charset="0"/>
                <a:cs typeface="Calibri" panose="020F0502020204030204" pitchFamily="34" charset="0"/>
              </a:rPr>
              <a:t>Cellular</a:t>
            </a:r>
          </a:p>
        </p:txBody>
      </p:sp>
      <p:sp>
        <p:nvSpPr>
          <p:cNvPr id="103" name="Rectangle 102">
            <a:extLst>
              <a:ext uri="{FF2B5EF4-FFF2-40B4-BE49-F238E27FC236}">
                <a16:creationId xmlns:a16="http://schemas.microsoft.com/office/drawing/2014/main" id="{E261B1A9-F1B1-4049-8DD0-FB04116E86AC}"/>
              </a:ext>
            </a:extLst>
          </p:cNvPr>
          <p:cNvSpPr/>
          <p:nvPr/>
        </p:nvSpPr>
        <p:spPr>
          <a:xfrm>
            <a:off x="3883160" y="2314217"/>
            <a:ext cx="810996" cy="369332"/>
          </a:xfrm>
          <a:prstGeom prst="rect">
            <a:avLst/>
          </a:prstGeom>
        </p:spPr>
        <p:txBody>
          <a:bodyPr wrap="square">
            <a:spAutoFit/>
          </a:bodyPr>
          <a:lstStyle/>
          <a:p>
            <a:pPr algn="ctr"/>
            <a:r>
              <a:rPr lang="en-US" altLang="en-US" sz="900" b="1" dirty="0">
                <a:latin typeface="Calibri" panose="020F0502020204030204" pitchFamily="34" charset="0"/>
                <a:cs typeface="Calibri" panose="020F0502020204030204" pitchFamily="34" charset="0"/>
              </a:rPr>
              <a:t>Private Network</a:t>
            </a:r>
          </a:p>
        </p:txBody>
      </p:sp>
      <p:sp>
        <p:nvSpPr>
          <p:cNvPr id="104" name="Rectangle 103">
            <a:extLst>
              <a:ext uri="{FF2B5EF4-FFF2-40B4-BE49-F238E27FC236}">
                <a16:creationId xmlns:a16="http://schemas.microsoft.com/office/drawing/2014/main" id="{C0C414AA-8CED-459D-95BD-3A7B0ED54577}"/>
              </a:ext>
            </a:extLst>
          </p:cNvPr>
          <p:cNvSpPr/>
          <p:nvPr/>
        </p:nvSpPr>
        <p:spPr>
          <a:xfrm>
            <a:off x="5302654" y="2304415"/>
            <a:ext cx="1179012" cy="230832"/>
          </a:xfrm>
          <a:prstGeom prst="rect">
            <a:avLst/>
          </a:prstGeom>
        </p:spPr>
        <p:txBody>
          <a:bodyPr wrap="square">
            <a:spAutoFit/>
          </a:bodyPr>
          <a:lstStyle/>
          <a:p>
            <a:pPr algn="ctr"/>
            <a:r>
              <a:rPr lang="en-US" altLang="en-US" sz="900" b="1" dirty="0">
                <a:latin typeface="Calibri" panose="020F0502020204030204" pitchFamily="34" charset="0"/>
                <a:cs typeface="Calibri" panose="020F0502020204030204" pitchFamily="34" charset="0"/>
              </a:rPr>
              <a:t>Fiber/Ethernet</a:t>
            </a:r>
          </a:p>
        </p:txBody>
      </p:sp>
      <p:cxnSp>
        <p:nvCxnSpPr>
          <p:cNvPr id="105" name="Straight Connector 104">
            <a:extLst>
              <a:ext uri="{FF2B5EF4-FFF2-40B4-BE49-F238E27FC236}">
                <a16:creationId xmlns:a16="http://schemas.microsoft.com/office/drawing/2014/main" id="{EDA1A2A4-7864-4BFF-B3D1-F73A57040530}"/>
              </a:ext>
            </a:extLst>
          </p:cNvPr>
          <p:cNvCxnSpPr>
            <a:cxnSpLocks/>
          </p:cNvCxnSpPr>
          <p:nvPr/>
        </p:nvCxnSpPr>
        <p:spPr>
          <a:xfrm flipH="1">
            <a:off x="2068509" y="2392063"/>
            <a:ext cx="220718" cy="2566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369880A-218A-4915-B310-AC3DB981F059}"/>
              </a:ext>
            </a:extLst>
          </p:cNvPr>
          <p:cNvCxnSpPr>
            <a:cxnSpLocks/>
            <a:stCxn id="103" idx="2"/>
            <a:endCxn id="32" idx="0"/>
          </p:cNvCxnSpPr>
          <p:nvPr/>
        </p:nvCxnSpPr>
        <p:spPr>
          <a:xfrm>
            <a:off x="4288658" y="2683549"/>
            <a:ext cx="95375" cy="32381"/>
          </a:xfrm>
          <a:prstGeom prst="line">
            <a:avLst/>
          </a:prstGeom>
          <a:ln w="5715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F8854E7-A1A9-483B-9A21-138C4268B37C}"/>
              </a:ext>
            </a:extLst>
          </p:cNvPr>
          <p:cNvCxnSpPr/>
          <p:nvPr/>
        </p:nvCxnSpPr>
        <p:spPr>
          <a:xfrm>
            <a:off x="6276326" y="2481199"/>
            <a:ext cx="123137" cy="280201"/>
          </a:xfrm>
          <a:prstGeom prst="line">
            <a:avLst/>
          </a:prstGeom>
          <a:ln w="57150">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108" name="Picture 107">
            <a:extLst>
              <a:ext uri="{FF2B5EF4-FFF2-40B4-BE49-F238E27FC236}">
                <a16:creationId xmlns:a16="http://schemas.microsoft.com/office/drawing/2014/main" id="{EF02FE7E-585C-4F97-AAC2-A96F0813DDC4}"/>
              </a:ext>
            </a:extLst>
          </p:cNvPr>
          <p:cNvPicPr>
            <a:picLocks noChangeAspect="1"/>
          </p:cNvPicPr>
          <p:nvPr/>
        </p:nvPicPr>
        <p:blipFill>
          <a:blip r:embed="rId23"/>
          <a:stretch>
            <a:fillRect/>
          </a:stretch>
        </p:blipFill>
        <p:spPr>
          <a:xfrm>
            <a:off x="6315310" y="2743274"/>
            <a:ext cx="724795" cy="522197"/>
          </a:xfrm>
          <a:prstGeom prst="rect">
            <a:avLst/>
          </a:prstGeom>
        </p:spPr>
      </p:pic>
      <p:pic>
        <p:nvPicPr>
          <p:cNvPr id="109" name="Picture 4" descr="https://best-wallpaper.net/wallpaper/3840x2160/1607/Tokyo-Japan-beautiful-city-night-skyscrapers-bay-bridge-illumination_3840x2160.jpg">
            <a:extLst>
              <a:ext uri="{FF2B5EF4-FFF2-40B4-BE49-F238E27FC236}">
                <a16:creationId xmlns:a16="http://schemas.microsoft.com/office/drawing/2014/main" id="{0CA3DA03-FA4F-4287-92B0-92E0A919A066}"/>
              </a:ext>
            </a:extLst>
          </p:cNvPr>
          <p:cNvPicPr>
            <a:picLocks noChangeAspect="1" noChangeArrowheads="1"/>
          </p:cNvPicPr>
          <p:nvPr/>
        </p:nvPicPr>
        <p:blipFill>
          <a:blip r:embed="rId24" cstate="hqprint">
            <a:extLst>
              <a:ext uri="{28A0092B-C50C-407E-A947-70E740481C1C}">
                <a14:useLocalDpi xmlns:a14="http://schemas.microsoft.com/office/drawing/2010/main"/>
              </a:ext>
            </a:extLst>
          </a:blip>
          <a:srcRect/>
          <a:stretch>
            <a:fillRect/>
          </a:stretch>
        </p:blipFill>
        <p:spPr bwMode="auto">
          <a:xfrm>
            <a:off x="6536042" y="4524956"/>
            <a:ext cx="623959" cy="350977"/>
          </a:xfrm>
          <a:prstGeom prst="rect">
            <a:avLst/>
          </a:prstGeom>
          <a:noFill/>
          <a:extLst>
            <a:ext uri="{909E8E84-426E-40DD-AFC4-6F175D3DCCD1}">
              <a14:hiddenFill xmlns:a14="http://schemas.microsoft.com/office/drawing/2010/main">
                <a:solidFill>
                  <a:srgbClr val="FFFFFF"/>
                </a:solidFill>
              </a14:hiddenFill>
            </a:ext>
          </a:extLst>
        </p:spPr>
      </p:pic>
      <p:sp>
        <p:nvSpPr>
          <p:cNvPr id="110" name="TextBox 134">
            <a:extLst>
              <a:ext uri="{FF2B5EF4-FFF2-40B4-BE49-F238E27FC236}">
                <a16:creationId xmlns:a16="http://schemas.microsoft.com/office/drawing/2014/main" id="{29AD8E48-1D86-4BCE-AEC0-EF836B332485}"/>
              </a:ext>
            </a:extLst>
          </p:cNvPr>
          <p:cNvSpPr txBox="1">
            <a:spLocks noChangeArrowheads="1"/>
          </p:cNvSpPr>
          <p:nvPr/>
        </p:nvSpPr>
        <p:spPr bwMode="auto">
          <a:xfrm>
            <a:off x="6459970" y="4992182"/>
            <a:ext cx="8080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iscoSans ExtraLight" pitchFamily="34" charset="0"/>
                <a:ea typeface="MS PGothic" pitchFamily="34" charset="-128"/>
              </a:defRPr>
            </a:lvl1pPr>
            <a:lvl2pPr marL="742950" indent="-285750" eaLnBrk="0" hangingPunct="0">
              <a:defRPr sz="2400">
                <a:solidFill>
                  <a:schemeClr val="tx1"/>
                </a:solidFill>
                <a:latin typeface="CiscoSans ExtraLight" pitchFamily="34" charset="0"/>
                <a:ea typeface="MS PGothic" pitchFamily="34" charset="-128"/>
              </a:defRPr>
            </a:lvl2pPr>
            <a:lvl3pPr marL="1143000" indent="-228600" eaLnBrk="0" hangingPunct="0">
              <a:defRPr sz="2400">
                <a:solidFill>
                  <a:schemeClr val="tx1"/>
                </a:solidFill>
                <a:latin typeface="CiscoSans ExtraLight" pitchFamily="34" charset="0"/>
                <a:ea typeface="MS PGothic" pitchFamily="34" charset="-128"/>
              </a:defRPr>
            </a:lvl3pPr>
            <a:lvl4pPr marL="1600200" indent="-228600" eaLnBrk="0" hangingPunct="0">
              <a:defRPr sz="2400">
                <a:solidFill>
                  <a:schemeClr val="tx1"/>
                </a:solidFill>
                <a:latin typeface="CiscoSans ExtraLight" pitchFamily="34" charset="0"/>
                <a:ea typeface="MS PGothic" pitchFamily="34" charset="-128"/>
              </a:defRPr>
            </a:lvl4pPr>
            <a:lvl5pPr marL="2057400" indent="-228600" eaLnBrk="0" hangingPunct="0">
              <a:defRPr sz="2400">
                <a:solidFill>
                  <a:schemeClr val="tx1"/>
                </a:solidFill>
                <a:latin typeface="CiscoSans ExtraLigh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9pPr>
          </a:lstStyle>
          <a:p>
            <a:pPr algn="ctr" eaLnBrk="1" hangingPunct="1"/>
            <a:r>
              <a:rPr lang="en-US" altLang="en-US" sz="900" dirty="0">
                <a:latin typeface="Calibri" panose="020F0502020204030204" pitchFamily="34" charset="0"/>
                <a:cs typeface="Calibri" panose="020F0502020204030204" pitchFamily="34" charset="0"/>
              </a:rPr>
              <a:t>Structural health</a:t>
            </a:r>
          </a:p>
        </p:txBody>
      </p:sp>
      <p:pic>
        <p:nvPicPr>
          <p:cNvPr id="111" name="Picture 6" descr="Image result for greenhouse agriculture">
            <a:extLst>
              <a:ext uri="{FF2B5EF4-FFF2-40B4-BE49-F238E27FC236}">
                <a16:creationId xmlns:a16="http://schemas.microsoft.com/office/drawing/2014/main" id="{A3D6D2A1-A6BA-42E3-B07A-3FEEB40A7C6A}"/>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233210" y="4533218"/>
            <a:ext cx="614043" cy="363960"/>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34">
            <a:extLst>
              <a:ext uri="{FF2B5EF4-FFF2-40B4-BE49-F238E27FC236}">
                <a16:creationId xmlns:a16="http://schemas.microsoft.com/office/drawing/2014/main" id="{830570AA-29D9-4D0F-B387-F44BA2B58E7F}"/>
              </a:ext>
            </a:extLst>
          </p:cNvPr>
          <p:cNvSpPr txBox="1">
            <a:spLocks noChangeArrowheads="1"/>
          </p:cNvSpPr>
          <p:nvPr/>
        </p:nvSpPr>
        <p:spPr bwMode="auto">
          <a:xfrm>
            <a:off x="7119330" y="5004144"/>
            <a:ext cx="8080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iscoSans ExtraLight" pitchFamily="34" charset="0"/>
                <a:ea typeface="MS PGothic" pitchFamily="34" charset="-128"/>
              </a:defRPr>
            </a:lvl1pPr>
            <a:lvl2pPr marL="742950" indent="-285750" eaLnBrk="0" hangingPunct="0">
              <a:defRPr sz="2400">
                <a:solidFill>
                  <a:schemeClr val="tx1"/>
                </a:solidFill>
                <a:latin typeface="CiscoSans ExtraLight" pitchFamily="34" charset="0"/>
                <a:ea typeface="MS PGothic" pitchFamily="34" charset="-128"/>
              </a:defRPr>
            </a:lvl2pPr>
            <a:lvl3pPr marL="1143000" indent="-228600" eaLnBrk="0" hangingPunct="0">
              <a:defRPr sz="2400">
                <a:solidFill>
                  <a:schemeClr val="tx1"/>
                </a:solidFill>
                <a:latin typeface="CiscoSans ExtraLight" pitchFamily="34" charset="0"/>
                <a:ea typeface="MS PGothic" pitchFamily="34" charset="-128"/>
              </a:defRPr>
            </a:lvl3pPr>
            <a:lvl4pPr marL="1600200" indent="-228600" eaLnBrk="0" hangingPunct="0">
              <a:defRPr sz="2400">
                <a:solidFill>
                  <a:schemeClr val="tx1"/>
                </a:solidFill>
                <a:latin typeface="CiscoSans ExtraLight" pitchFamily="34" charset="0"/>
                <a:ea typeface="MS PGothic" pitchFamily="34" charset="-128"/>
              </a:defRPr>
            </a:lvl4pPr>
            <a:lvl5pPr marL="2057400" indent="-228600" eaLnBrk="0" hangingPunct="0">
              <a:defRPr sz="2400">
                <a:solidFill>
                  <a:schemeClr val="tx1"/>
                </a:solidFill>
                <a:latin typeface="CiscoSans ExtraLigh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iscoSans ExtraLight" pitchFamily="34" charset="0"/>
                <a:ea typeface="MS PGothic" pitchFamily="34" charset="-128"/>
              </a:defRPr>
            </a:lvl9pPr>
          </a:lstStyle>
          <a:p>
            <a:pPr algn="ctr" eaLnBrk="1" hangingPunct="1"/>
            <a:r>
              <a:rPr lang="en-US" altLang="en-US" sz="900" dirty="0">
                <a:latin typeface="Calibri" panose="020F0502020204030204" pitchFamily="34" charset="0"/>
                <a:cs typeface="Calibri" panose="020F0502020204030204" pitchFamily="34" charset="0"/>
              </a:rPr>
              <a:t>Agriculture</a:t>
            </a:r>
          </a:p>
        </p:txBody>
      </p:sp>
      <p:sp>
        <p:nvSpPr>
          <p:cNvPr id="113" name="フッター プレースホルダー 4">
            <a:extLst>
              <a:ext uri="{FF2B5EF4-FFF2-40B4-BE49-F238E27FC236}">
                <a16:creationId xmlns:a16="http://schemas.microsoft.com/office/drawing/2014/main" id="{C5D44B97-9684-403E-AF23-5020707CBF6F}"/>
              </a:ext>
            </a:extLst>
          </p:cNvPr>
          <p:cNvSpPr>
            <a:spLocks noGrp="1"/>
          </p:cNvSpPr>
          <p:nvPr>
            <p:ph type="ftr" idx="14"/>
          </p:nvPr>
        </p:nvSpPr>
        <p:spPr>
          <a:xfrm>
            <a:off x="5357818" y="6475415"/>
            <a:ext cx="3184520" cy="230187"/>
          </a:xfrm>
        </p:spPr>
        <p:txBody>
          <a:bodyPr/>
          <a:lstStyle/>
          <a:p>
            <a:r>
              <a:rPr lang="en-GB" altLang="ja-JP" dirty="0"/>
              <a:t>Phil Beecher (Wi-SUN Alliance)</a:t>
            </a:r>
          </a:p>
        </p:txBody>
      </p:sp>
    </p:spTree>
    <p:extLst>
      <p:ext uri="{BB962C8B-B14F-4D97-AF65-F5344CB8AC3E}">
        <p14:creationId xmlns:p14="http://schemas.microsoft.com/office/powerpoint/2010/main" val="1019298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GB" dirty="0"/>
              <a:t>Current Status in Japan</a:t>
            </a:r>
          </a:p>
        </p:txBody>
      </p:sp>
      <p:sp>
        <p:nvSpPr>
          <p:cNvPr id="11266" name="Rectangle 2"/>
          <p:cNvSpPr>
            <a:spLocks noGrp="1" noChangeArrowheads="1"/>
          </p:cNvSpPr>
          <p:nvPr>
            <p:ph idx="1"/>
          </p:nvPr>
        </p:nvSpPr>
        <p:spPr>
          <a:ln/>
        </p:spPr>
        <p:txBody>
          <a:bodyPr/>
          <a:lstStyle/>
          <a:p>
            <a:pPr marL="457212" indent="-457212">
              <a:buFont typeface="+mj-lt"/>
              <a:buAutoNum type="arabicPeriod"/>
            </a:pPr>
            <a:r>
              <a:rPr lang="en-US" altLang="ja-JP" dirty="0"/>
              <a:t>Smart meter deployments in Japan: </a:t>
            </a:r>
            <a:r>
              <a:rPr lang="en-GB" dirty="0">
                <a:hlinkClick r:id="rId3"/>
              </a:rPr>
              <a:t>https://www.meti.go.jp/committee/summary/0004668/pdf/015_03_00.pdf</a:t>
            </a:r>
            <a:endParaRPr lang="en-GB" dirty="0"/>
          </a:p>
          <a:p>
            <a:pPr marL="457212" indent="-457212">
              <a:buFont typeface="+mj-lt"/>
              <a:buAutoNum type="arabicPeriod"/>
            </a:pPr>
            <a:r>
              <a:rPr lang="en-GB" dirty="0"/>
              <a:t>Smart Meter to HEMS controller connection uses 802.15.4 FSK at 920 – 928MHz - adopted by all Japan Utilities (together with plc)</a:t>
            </a:r>
          </a:p>
          <a:p>
            <a:pPr marL="457212" indent="-457212">
              <a:buFont typeface="+mj-lt"/>
              <a:buAutoNum type="arabicPeriod"/>
            </a:pPr>
            <a:r>
              <a:rPr lang="en-GB" dirty="0"/>
              <a:t>AMI connection – most Japanese Utilities have chosen Wireless Mesh using 802.15.4 FSK at 920 – 928MHz</a:t>
            </a:r>
          </a:p>
          <a:p>
            <a:pPr marL="457212" indent="-457212">
              <a:buFont typeface="+mj-lt"/>
              <a:buAutoNum type="arabicPeriod"/>
            </a:pPr>
            <a:r>
              <a:rPr lang="en-GB" dirty="0"/>
              <a:t>&gt; 65 million smart meters scheduled for deployment in Japan by 2023</a:t>
            </a:r>
          </a:p>
          <a:p>
            <a:pPr marL="457212" indent="-457212">
              <a:buFont typeface="+mj-lt"/>
              <a:buAutoNum type="arabicPeriod"/>
            </a:pPr>
            <a:r>
              <a:rPr lang="en-US" dirty="0"/>
              <a:t>&gt; 20 million smart meters already deployed by TEPCO</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5</a:t>
            </a:fld>
            <a:endParaRPr lang="en-GB"/>
          </a:p>
        </p:txBody>
      </p:sp>
      <p:sp>
        <p:nvSpPr>
          <p:cNvPr id="4" name="Date Placeholder 3"/>
          <p:cNvSpPr>
            <a:spLocks noGrp="1"/>
          </p:cNvSpPr>
          <p:nvPr>
            <p:ph type="dt" idx="15"/>
          </p:nvPr>
        </p:nvSpPr>
        <p:spPr/>
        <p:txBody>
          <a:bodyPr/>
          <a:lstStyle/>
          <a:p>
            <a:r>
              <a:rPr lang="en-US" altLang="ja-JP"/>
              <a:t>July 2019</a:t>
            </a:r>
            <a:endParaRPr lang="en-GB"/>
          </a:p>
        </p:txBody>
      </p:sp>
      <p:sp>
        <p:nvSpPr>
          <p:cNvPr id="7" name="フッター プレースホルダー 4">
            <a:extLst>
              <a:ext uri="{FF2B5EF4-FFF2-40B4-BE49-F238E27FC236}">
                <a16:creationId xmlns:a16="http://schemas.microsoft.com/office/drawing/2014/main" id="{CB4F00B8-6617-4766-8377-581B34394BA0}"/>
              </a:ext>
            </a:extLst>
          </p:cNvPr>
          <p:cNvSpPr>
            <a:spLocks noGrp="1"/>
          </p:cNvSpPr>
          <p:nvPr>
            <p:ph type="ftr" idx="14"/>
          </p:nvPr>
        </p:nvSpPr>
        <p:spPr>
          <a:xfrm>
            <a:off x="5357818" y="6475415"/>
            <a:ext cx="3184520" cy="230187"/>
          </a:xfrm>
        </p:spPr>
        <p:txBody>
          <a:bodyPr/>
          <a:lstStyle/>
          <a:p>
            <a:r>
              <a:rPr lang="en-GB" altLang="ja-JP" dirty="0"/>
              <a:t>Phil Beecher (Wi-SUN Alliance)</a:t>
            </a:r>
          </a:p>
        </p:txBody>
      </p:sp>
    </p:spTree>
    <p:extLst>
      <p:ext uri="{BB962C8B-B14F-4D97-AF65-F5344CB8AC3E}">
        <p14:creationId xmlns:p14="http://schemas.microsoft.com/office/powerpoint/2010/main" val="33640741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9_Templat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2014_PPT_Abstract_Blue_Confidential_Members_0</Template>
  <TotalTime>1202</TotalTime>
  <Words>422</Words>
  <Application>Microsoft Office PowerPoint</Application>
  <PresentationFormat>On-screen Show (4:3)</PresentationFormat>
  <Paragraphs>68</Paragraphs>
  <Slides>5</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2" baseType="lpstr">
      <vt:lpstr>游ゴシック</vt:lpstr>
      <vt:lpstr>Arial</vt:lpstr>
      <vt:lpstr>Calibri</vt:lpstr>
      <vt:lpstr>Courier New</vt:lpstr>
      <vt:lpstr>Times New Roman</vt:lpstr>
      <vt:lpstr>802.19_Template</vt:lpstr>
      <vt:lpstr>Microsoft Word 97 - 2003 Document</vt:lpstr>
      <vt:lpstr>IEEE 802.15.4 (SUN) Use Cases for consideration</vt:lpstr>
      <vt:lpstr>Introduction</vt:lpstr>
      <vt:lpstr>Scenarios</vt:lpstr>
      <vt:lpstr>Reproduced with permission of Wi-SUN Alliance 2019</vt:lpstr>
      <vt:lpstr>Current Status in Japan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usecase</dc:title>
  <dc:creator/>
  <cp:lastModifiedBy>Phil Beecher</cp:lastModifiedBy>
  <cp:revision>131</cp:revision>
  <dcterms:created xsi:type="dcterms:W3CDTF">2018-03-25T22:29:49Z</dcterms:created>
  <dcterms:modified xsi:type="dcterms:W3CDTF">2019-07-18T08:33:45Z</dcterms:modified>
</cp:coreProperties>
</file>