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7975" autoAdjust="0"/>
    <p:restoredTop sz="96159" autoAdjust="0"/>
  </p:normalViewPr>
  <p:slideViewPr>
    <p:cSldViewPr>
      <p:cViewPr varScale="1">
        <p:scale>
          <a:sx n="87" d="100"/>
          <a:sy n="87" d="100"/>
        </p:scale>
        <p:origin x="122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7/16/2019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15-19-0318-00-0vat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2018</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15-19-0318-00-0vat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OWC Enabled Independent Sensor Monitoring Vehicle for Remote Sensing</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(SNUST), Jintae Kim (Fivetek Co., Ltd.), Sooyoung Chang (SYCA), 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OWC data link design consideration for VAT. The proposed OWC data link model proposed to introduce the possibility of using light communication for transmission environment sensor monitoring data installed on trailer vehicle using lighting device network infrastructure. Also the proposed VAT solution can operate on the application services like ITS, ADAS, IoT/IoL, etc. on road condition.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OWC link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endParaRPr lang="en-US" sz="1600" b="1"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95300" y="2033587"/>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Remote Environment Monitoring Solution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Enabled Remote Sensor Monitoring Vehicle</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Needs for Remote Environment Monitoring Solution</a:t>
            </a:r>
          </a:p>
        </p:txBody>
      </p:sp>
      <p:sp>
        <p:nvSpPr>
          <p:cNvPr id="10" name="Content Placeholder 2"/>
          <p:cNvSpPr txBox="1">
            <a:spLocks/>
          </p:cNvSpPr>
          <p:nvPr/>
        </p:nvSpPr>
        <p:spPr>
          <a:xfrm>
            <a:off x="4772013" y="1752600"/>
            <a:ext cx="3967589" cy="384189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Environment Monitoring is an important factor to consider due to environmental pollution.</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Remote Monitoring Stations can be installed in any areas with extreme weather conditions and without communication infrastructure.</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Remote Monitoring Stations should be high-speed, cheapest, and easy-to-install transmission technology.</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concepts</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optical wireless communication for transmission data from environment monitoring sensor trailer to the center.</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data transmission between monitoring station and weather center with no needs to existing communication infrastructure.</a:t>
            </a:r>
          </a:p>
          <a:p>
            <a:pPr marL="628650" lvl="1" indent="-171450" algn="just">
              <a:lnSpc>
                <a:spcPct val="90000"/>
              </a:lnSpc>
              <a:spcBef>
                <a:spcPts val="600"/>
              </a:spcBef>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data transmission is weather independent.</a:t>
            </a:r>
          </a:p>
          <a:p>
            <a:pPr marL="628650" lvl="1" indent="-171450" algn="just">
              <a:lnSpc>
                <a:spcPct val="90000"/>
              </a:lnSpc>
              <a:spcBef>
                <a:spcPts val="600"/>
              </a:spcBef>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90000"/>
              </a:lnSpc>
              <a:spcBef>
                <a:spcPts val="600"/>
              </a:spcBef>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15" name="TextBox 53"/>
          <p:cNvSpPr txBox="1">
            <a:spLocks noChangeArrowheads="1"/>
          </p:cNvSpPr>
          <p:nvPr/>
        </p:nvSpPr>
        <p:spPr bwMode="auto">
          <a:xfrm>
            <a:off x="352785" y="5511000"/>
            <a:ext cx="43377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Remote </a:t>
            </a:r>
            <a:r>
              <a:rPr lang="en-US" altLang="ko-KR" sz="1000" b="1" dirty="0">
                <a:cs typeface="Times New Roman" panose="02020603050405020304" pitchFamily="18" charset="0"/>
              </a:rPr>
              <a:t>Environment Monitoring Stations </a:t>
            </a:r>
            <a:r>
              <a:rPr kumimoji="0" lang="en-US" altLang="ko-KR" sz="1000" b="1" dirty="0">
                <a:cs typeface="Times New Roman" panose="02020603050405020304" pitchFamily="18" charset="0"/>
              </a:rPr>
              <a:t>&gt;</a:t>
            </a:r>
          </a:p>
        </p:txBody>
      </p:sp>
      <p:grpSp>
        <p:nvGrpSpPr>
          <p:cNvPr id="4" name="Group 3"/>
          <p:cNvGrpSpPr/>
          <p:nvPr/>
        </p:nvGrpSpPr>
        <p:grpSpPr>
          <a:xfrm>
            <a:off x="352784" y="1828800"/>
            <a:ext cx="4340728" cy="3805311"/>
            <a:chOff x="352784" y="1600200"/>
            <a:chExt cx="4340728" cy="3805311"/>
          </a:xfrm>
        </p:grpSpPr>
        <p:grpSp>
          <p:nvGrpSpPr>
            <p:cNvPr id="3" name="Group 2"/>
            <p:cNvGrpSpPr/>
            <p:nvPr/>
          </p:nvGrpSpPr>
          <p:grpSpPr>
            <a:xfrm>
              <a:off x="352784" y="1600200"/>
              <a:ext cx="4340728" cy="3638550"/>
              <a:chOff x="352784" y="1600200"/>
              <a:chExt cx="4340728" cy="3638550"/>
            </a:xfrm>
          </p:grpSpPr>
          <p:pic>
            <p:nvPicPr>
              <p:cNvPr id="1026" name="Picture 2" descr="Image result for environment monitoring stations"/>
              <p:cNvPicPr>
                <a:picLocks noChangeAspect="1" noChangeArrowheads="1"/>
              </p:cNvPicPr>
              <p:nvPr/>
            </p:nvPicPr>
            <p:blipFill rotWithShape="1">
              <a:blip r:embed="rId3">
                <a:extLst>
                  <a:ext uri="{28A0092B-C50C-407E-A947-70E740481C1C}">
                    <a14:useLocalDpi xmlns:a14="http://schemas.microsoft.com/office/drawing/2010/main" val="0"/>
                  </a:ext>
                </a:extLst>
              </a:blip>
              <a:srcRect l="7434" r="31511"/>
              <a:stretch/>
            </p:blipFill>
            <p:spPr bwMode="auto">
              <a:xfrm>
                <a:off x="352784" y="1600200"/>
                <a:ext cx="1704616" cy="19481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environment monitoring stations"/>
              <p:cNvPicPr>
                <a:picLocks noChangeAspect="1" noChangeArrowheads="1"/>
              </p:cNvPicPr>
              <p:nvPr/>
            </p:nvPicPr>
            <p:blipFill rotWithShape="1">
              <a:blip r:embed="rId4">
                <a:extLst>
                  <a:ext uri="{28A0092B-C50C-407E-A947-70E740481C1C}">
                    <a14:useLocalDpi xmlns:a14="http://schemas.microsoft.com/office/drawing/2010/main" val="0"/>
                  </a:ext>
                </a:extLst>
              </a:blip>
              <a:srcRect b="8892"/>
              <a:stretch/>
            </p:blipFill>
            <p:spPr bwMode="auto">
              <a:xfrm>
                <a:off x="2083837" y="1600200"/>
                <a:ext cx="2606695" cy="19481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rotWithShape="1">
              <a:blip r:embed="rId5"/>
              <a:srcRect l="16222"/>
              <a:stretch/>
            </p:blipFill>
            <p:spPr>
              <a:xfrm>
                <a:off x="2991198" y="3567604"/>
                <a:ext cx="1702314" cy="1671128"/>
              </a:xfrm>
              <a:prstGeom prst="rect">
                <a:avLst/>
              </a:prstGeom>
            </p:spPr>
          </p:pic>
          <p:pic>
            <p:nvPicPr>
              <p:cNvPr id="2" name="Picture 1"/>
              <p:cNvPicPr>
                <a:picLocks noChangeAspect="1"/>
              </p:cNvPicPr>
              <p:nvPr/>
            </p:nvPicPr>
            <p:blipFill>
              <a:blip r:embed="rId6"/>
              <a:stretch>
                <a:fillRect/>
              </a:stretch>
            </p:blipFill>
            <p:spPr>
              <a:xfrm>
                <a:off x="352784" y="3581400"/>
                <a:ext cx="2590800" cy="1657350"/>
              </a:xfrm>
              <a:prstGeom prst="rect">
                <a:avLst/>
              </a:prstGeom>
            </p:spPr>
          </p:pic>
        </p:grpSp>
        <p:sp>
          <p:nvSpPr>
            <p:cNvPr id="12" name="TextBox 11"/>
            <p:cNvSpPr txBox="1"/>
            <p:nvPr/>
          </p:nvSpPr>
          <p:spPr>
            <a:xfrm>
              <a:off x="4290178" y="5190067"/>
              <a:ext cx="400354" cy="215444"/>
            </a:xfrm>
            <a:prstGeom prst="rect">
              <a:avLst/>
            </a:prstGeom>
            <a:noFill/>
          </p:spPr>
          <p:txBody>
            <a:bodyPr wrap="none" rtlCol="0">
              <a:spAutoFit/>
            </a:bodyPr>
            <a:lstStyle/>
            <a:p>
              <a:r>
                <a:rPr lang="en-US" sz="800" dirty="0"/>
                <a:t>Google</a:t>
              </a:r>
            </a:p>
          </p:txBody>
        </p:sp>
      </p:grpSp>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OWC Enabled Remote Sensor Monitoring Vehicle</a:t>
            </a:r>
          </a:p>
        </p:txBody>
      </p:sp>
      <p:sp>
        <p:nvSpPr>
          <p:cNvPr id="41" name="Content Placeholder 2"/>
          <p:cNvSpPr txBox="1">
            <a:spLocks/>
          </p:cNvSpPr>
          <p:nvPr/>
        </p:nvSpPr>
        <p:spPr>
          <a:xfrm>
            <a:off x="5650534" y="1788077"/>
            <a:ext cx="3200400" cy="380014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OWC Transmission for Remote Sensing Data Link</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LED Light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Photodiode or Camera Installed on </a:t>
            </a: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Miniwan</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or Track</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(Line of Sight)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500m around</a:t>
            </a:r>
          </a:p>
          <a:p>
            <a:pPr marL="1200150" lvl="2" indent="-285750" algn="just">
              <a:lnSpc>
                <a:spcPct val="150000"/>
              </a:lnSpc>
              <a:buFont typeface="Arial" panose="020B0604020202020204" pitchFamily="34" charset="0"/>
              <a:buChar char="▫"/>
            </a:pPr>
            <a:endPar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968666" y="5565580"/>
            <a:ext cx="39865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a:cs typeface="Times New Roman" panose="02020603050405020304" pitchFamily="18" charset="0"/>
              </a:rPr>
              <a:t>&lt;  OWC Enable Independent Remote Sensing System &gt;</a:t>
            </a: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13" name="Content Placeholder 2"/>
          <p:cNvSpPr txBox="1">
            <a:spLocks/>
          </p:cNvSpPr>
          <p:nvPr/>
        </p:nvSpPr>
        <p:spPr>
          <a:xfrm>
            <a:off x="7772400" y="3886200"/>
            <a:ext cx="3794804" cy="145229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228600" y="1782458"/>
            <a:ext cx="5248275" cy="3771900"/>
          </a:xfrm>
          <a:prstGeom prst="rect">
            <a:avLst/>
          </a:prstGeom>
        </p:spPr>
      </p:pic>
    </p:spTree>
    <p:extLst>
      <p:ext uri="{BB962C8B-B14F-4D97-AF65-F5344CB8AC3E}">
        <p14:creationId xmlns:p14="http://schemas.microsoft.com/office/powerpoint/2010/main" val="115524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57199" y="1752600"/>
            <a:ext cx="8229601" cy="3048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OWC Enabled Independent Sensor Monitoring Vehicle for Remote Sensing</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just">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LED light source installed on the portable sensor monitoring trailer and PD / Camera as the transceiver and receiver respectively</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can be utilized as a part of a complex of environment monitoring system, etc.</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11779</TotalTime>
  <Words>307</Words>
  <Application>Microsoft Office PowerPoint</Application>
  <PresentationFormat>On-screen Show (4:3)</PresentationFormat>
  <Paragraphs>66</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460</cp:revision>
  <cp:lastPrinted>2017-05-07T15:48:38Z</cp:lastPrinted>
  <dcterms:created xsi:type="dcterms:W3CDTF">2010-05-15T17:50:32Z</dcterms:created>
  <dcterms:modified xsi:type="dcterms:W3CDTF">2019-07-16T07:34:48Z</dcterms:modified>
</cp:coreProperties>
</file>