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424" r:id="rId3"/>
    <p:sldId id="717" r:id="rId4"/>
    <p:sldId id="423" r:id="rId5"/>
    <p:sldId id="608" r:id="rId6"/>
    <p:sldId id="708" r:id="rId7"/>
    <p:sldId id="386" r:id="rId8"/>
    <p:sldId id="754" r:id="rId9"/>
    <p:sldId id="560" r:id="rId10"/>
    <p:sldId id="800" r:id="rId11"/>
    <p:sldId id="801" r:id="rId12"/>
    <p:sldId id="822" r:id="rId13"/>
    <p:sldId id="823" r:id="rId14"/>
    <p:sldId id="833" r:id="rId15"/>
    <p:sldId id="836" r:id="rId16"/>
    <p:sldId id="837" r:id="rId17"/>
    <p:sldId id="838" r:id="rId18"/>
    <p:sldId id="835" r:id="rId19"/>
    <p:sldId id="718" r:id="rId20"/>
    <p:sldId id="790" r:id="rId21"/>
    <p:sldId id="825" r:id="rId22"/>
    <p:sldId id="827" r:id="rId23"/>
    <p:sldId id="817" r:id="rId24"/>
    <p:sldId id="812" r:id="rId25"/>
    <p:sldId id="774" r:id="rId26"/>
    <p:sldId id="834" r:id="rId27"/>
    <p:sldId id="828" r:id="rId28"/>
    <p:sldId id="829" r:id="rId29"/>
    <p:sldId id="830" r:id="rId30"/>
    <p:sldId id="832"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35113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21835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44643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02258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97786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18898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986375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25</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6746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28</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29</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30</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-0274-02-0013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2019-07-12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33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15-19/0274r1.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Tuncer</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a:t>
            </a:r>
            <a:r>
              <a:rPr lang="en-GB" altLang="en-US" dirty="0" smtClean="0">
                <a:sym typeface="Wingdings" panose="05000000000000000000" pitchFamily="2" charset="2"/>
              </a:rPr>
              <a:t>from Atlanta in </a:t>
            </a:r>
            <a:r>
              <a:rPr lang="en-GB" altLang="en-US" dirty="0" smtClean="0">
                <a:sym typeface="Wingdings" panose="05000000000000000000" pitchFamily="2" charset="2"/>
              </a:rPr>
              <a:t>doc. 15-19/0248r0.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t>
            </a:r>
            <a:r>
              <a:rPr lang="en-GB" altLang="en-US" dirty="0" smtClean="0">
                <a:sym typeface="Wingdings" panose="05000000000000000000" pitchFamily="2" charset="2"/>
              </a:rPr>
              <a:t>telco meeting </a:t>
            </a:r>
            <a:r>
              <a:rPr lang="en-GB" altLang="en-US" dirty="0" smtClean="0">
                <a:sym typeface="Wingdings" panose="05000000000000000000" pitchFamily="2" charset="2"/>
              </a:rPr>
              <a:t>minutes </a:t>
            </a:r>
            <a:r>
              <a:rPr lang="en-GB" altLang="en-US" dirty="0" smtClean="0">
                <a:sym typeface="Wingdings" panose="05000000000000000000" pitchFamily="2" charset="2"/>
              </a:rPr>
              <a:t>between  Atlanta and Vienna meetings in </a:t>
            </a:r>
            <a:r>
              <a:rPr lang="en-GB" altLang="en-US" dirty="0" smtClean="0">
                <a:sym typeface="Wingdings" panose="05000000000000000000" pitchFamily="2" charset="2"/>
              </a:rPr>
              <a:t>doc. </a:t>
            </a:r>
            <a:r>
              <a:rPr lang="en-GB" altLang="en-US" dirty="0" smtClean="0">
                <a:sym typeface="Wingdings" panose="05000000000000000000" pitchFamily="2" charset="2"/>
              </a:rPr>
              <a:t>15-19/0288r0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Sang-Kyu</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Nikola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4-9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dirty="0" err="1" smtClean="0"/>
              <a:t>Clause</a:t>
            </a:r>
            <a:r>
              <a:rPr lang="de-DE" dirty="0" smtClean="0"/>
              <a:t> </a:t>
            </a:r>
            <a:r>
              <a:rPr lang="de-DE" dirty="0"/>
              <a:t>4: MAC </a:t>
            </a:r>
            <a:r>
              <a:rPr lang="de-DE" dirty="0" err="1"/>
              <a:t>text</a:t>
            </a:r>
            <a:r>
              <a:rPr lang="de-DE" dirty="0"/>
              <a:t> </a:t>
            </a:r>
            <a:r>
              <a:rPr lang="de-DE" dirty="0" err="1"/>
              <a:t>t.b.d</a:t>
            </a:r>
            <a:r>
              <a:rPr lang="de-DE" dirty="0"/>
              <a:t>. </a:t>
            </a:r>
          </a:p>
          <a:p>
            <a:pPr marL="342900" indent="-342900" algn="just">
              <a:buFont typeface="Arial" panose="020B0604020202020204" pitchFamily="34" charset="0"/>
              <a:buChar char="•"/>
              <a:defRPr/>
            </a:pPr>
            <a:r>
              <a:rPr lang="de-DE" dirty="0" err="1"/>
              <a:t>Clause</a:t>
            </a:r>
            <a:r>
              <a:rPr lang="de-DE" dirty="0"/>
              <a:t> 5: </a:t>
            </a:r>
            <a:r>
              <a:rPr lang="de-DE" dirty="0" err="1"/>
              <a:t>stable</a:t>
            </a:r>
            <a:r>
              <a:rPr lang="de-DE" dirty="0"/>
              <a:t>, </a:t>
            </a:r>
            <a:r>
              <a:rPr lang="de-DE" dirty="0" err="1"/>
              <a:t>details</a:t>
            </a:r>
            <a:r>
              <a:rPr lang="de-DE" dirty="0"/>
              <a:t> </a:t>
            </a:r>
            <a:r>
              <a:rPr lang="de-DE" dirty="0" err="1"/>
              <a:t>under</a:t>
            </a:r>
            <a:r>
              <a:rPr lang="de-DE" dirty="0"/>
              <a:t> </a:t>
            </a:r>
            <a:r>
              <a:rPr lang="de-DE" dirty="0" err="1"/>
              <a:t>discussion</a:t>
            </a:r>
            <a:endParaRPr lang="de-DE" dirty="0"/>
          </a:p>
          <a:p>
            <a:pPr marL="342900" indent="-342900" algn="just">
              <a:buFont typeface="Arial" panose="020B0604020202020204" pitchFamily="34" charset="0"/>
              <a:buChar char="•"/>
              <a:defRPr/>
            </a:pPr>
            <a:r>
              <a:rPr lang="de-DE" dirty="0" err="1"/>
              <a:t>Clause</a:t>
            </a:r>
            <a:r>
              <a:rPr lang="de-DE" dirty="0"/>
              <a:t> 6: </a:t>
            </a:r>
            <a:r>
              <a:rPr lang="de-DE" dirty="0" err="1"/>
              <a:t>stable</a:t>
            </a:r>
            <a:r>
              <a:rPr lang="de-DE" dirty="0"/>
              <a:t>, </a:t>
            </a:r>
            <a:r>
              <a:rPr lang="de-DE" dirty="0" err="1"/>
              <a:t>details</a:t>
            </a:r>
            <a:r>
              <a:rPr lang="de-DE" dirty="0"/>
              <a:t> </a:t>
            </a:r>
            <a:r>
              <a:rPr lang="de-DE" dirty="0" err="1"/>
              <a:t>under</a:t>
            </a:r>
            <a:r>
              <a:rPr lang="de-DE" dirty="0"/>
              <a:t> </a:t>
            </a:r>
            <a:r>
              <a:rPr lang="de-DE" dirty="0" err="1"/>
              <a:t>discussion</a:t>
            </a:r>
            <a:endParaRPr lang="de-DE" dirty="0"/>
          </a:p>
          <a:p>
            <a:pPr marL="342900" indent="-342900" algn="just">
              <a:buFont typeface="Arial" panose="020B0604020202020204" pitchFamily="34" charset="0"/>
              <a:buChar char="•"/>
              <a:defRPr/>
            </a:pPr>
            <a:r>
              <a:rPr lang="de-DE" dirty="0" err="1"/>
              <a:t>Clause</a:t>
            </a:r>
            <a:r>
              <a:rPr lang="de-DE" dirty="0"/>
              <a:t> 7: </a:t>
            </a:r>
            <a:r>
              <a:rPr lang="de-DE" dirty="0" err="1"/>
              <a:t>new</a:t>
            </a:r>
            <a:r>
              <a:rPr lang="de-DE" dirty="0"/>
              <a:t> </a:t>
            </a:r>
            <a:r>
              <a:rPr lang="de-DE" dirty="0" err="1"/>
              <a:t>text</a:t>
            </a:r>
            <a:r>
              <a:rPr lang="de-DE" dirty="0"/>
              <a:t>, </a:t>
            </a:r>
          </a:p>
          <a:p>
            <a:pPr marL="342900" indent="-342900" algn="just">
              <a:buFont typeface="Arial" panose="020B0604020202020204" pitchFamily="34" charset="0"/>
              <a:buChar char="•"/>
              <a:defRPr/>
            </a:pPr>
            <a:r>
              <a:rPr lang="de-DE" dirty="0" err="1"/>
              <a:t>Clause</a:t>
            </a:r>
            <a:r>
              <a:rPr lang="de-DE" dirty="0"/>
              <a:t> 8: </a:t>
            </a:r>
            <a:r>
              <a:rPr lang="de-DE" dirty="0" err="1"/>
              <a:t>postponed</a:t>
            </a:r>
            <a:endParaRPr lang="de-DE" dirty="0"/>
          </a:p>
          <a:p>
            <a:pPr marL="342900" indent="-342900" algn="just">
              <a:buFont typeface="Arial" panose="020B0604020202020204" pitchFamily="34" charset="0"/>
              <a:buChar char="•"/>
              <a:defRPr/>
            </a:pPr>
            <a:r>
              <a:rPr lang="de-DE" dirty="0" err="1"/>
              <a:t>Clause</a:t>
            </a:r>
            <a:r>
              <a:rPr lang="de-DE" dirty="0"/>
              <a:t> 9: </a:t>
            </a:r>
            <a:r>
              <a:rPr lang="de-DE" dirty="0" err="1"/>
              <a:t>revised</a:t>
            </a:r>
            <a:endParaRPr lang="de-DE" dirty="0"/>
          </a:p>
          <a:p>
            <a:pPr marL="342900" indent="-342900" algn="just">
              <a:buFont typeface="Arial" panose="020B0604020202020204" pitchFamily="34" charset="0"/>
              <a:buChar char="•"/>
              <a:defRPr/>
            </a:pPr>
            <a:endParaRPr lang="de-DE" sz="280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017285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smtClean="0"/>
              <a:t>Clause</a:t>
            </a:r>
            <a:r>
              <a:rPr lang="de-DE" sz="2000" dirty="0" smtClean="0"/>
              <a:t> 4:</a:t>
            </a:r>
          </a:p>
          <a:p>
            <a:pPr marL="342900" indent="-342900" algn="just">
              <a:buFont typeface="Arial" panose="020B0604020202020204" pitchFamily="34" charset="0"/>
              <a:buChar char="•"/>
              <a:defRPr/>
            </a:pPr>
            <a:r>
              <a:rPr lang="de-DE" sz="2000" b="0" dirty="0" err="1" smtClean="0"/>
              <a:t>Boadcast</a:t>
            </a:r>
            <a:r>
              <a:rPr lang="de-DE" sz="2000" b="0" dirty="0" smtClean="0"/>
              <a:t> </a:t>
            </a:r>
            <a:r>
              <a:rPr lang="de-DE" sz="2000" b="0" dirty="0" err="1" smtClean="0"/>
              <a:t>topology</a:t>
            </a:r>
            <a:r>
              <a:rPr lang="de-DE" sz="2000" b="0" dirty="0" smtClean="0"/>
              <a:t>: </a:t>
            </a:r>
            <a:r>
              <a:rPr lang="de-DE" sz="2000" b="0" dirty="0" err="1" smtClean="0"/>
              <a:t>How</a:t>
            </a:r>
            <a:r>
              <a:rPr lang="de-DE" sz="2000" b="0" dirty="0" smtClean="0"/>
              <a:t> </a:t>
            </a:r>
            <a:r>
              <a:rPr lang="de-DE" sz="2000" b="0" dirty="0" err="1" smtClean="0"/>
              <a:t>to</a:t>
            </a:r>
            <a:r>
              <a:rPr lang="de-DE" sz="2000" b="0" dirty="0" smtClean="0"/>
              <a:t> </a:t>
            </a:r>
            <a:r>
              <a:rPr lang="de-DE" sz="2000" b="0" dirty="0" err="1" smtClean="0"/>
              <a:t>signal</a:t>
            </a:r>
            <a:r>
              <a:rPr lang="de-DE" sz="2000" b="0" dirty="0" smtClean="0"/>
              <a:t> </a:t>
            </a:r>
            <a:r>
              <a:rPr lang="de-DE" sz="2000" b="0" dirty="0" err="1" smtClean="0"/>
              <a:t>to</a:t>
            </a:r>
            <a:r>
              <a:rPr lang="de-DE" sz="2000" b="0" dirty="0" smtClean="0"/>
              <a:t> </a:t>
            </a:r>
            <a:r>
              <a:rPr lang="de-DE" sz="2000" b="0" dirty="0" err="1" smtClean="0"/>
              <a:t>the</a:t>
            </a:r>
            <a:r>
              <a:rPr lang="de-DE" sz="2000" b="0" dirty="0" smtClean="0"/>
              <a:t> </a:t>
            </a:r>
            <a:r>
              <a:rPr lang="de-DE" sz="2000" b="0" dirty="0" err="1" smtClean="0"/>
              <a:t>devices</a:t>
            </a:r>
            <a:endParaRPr lang="de-DE" sz="2000" b="0" dirty="0" smtClean="0"/>
          </a:p>
          <a:p>
            <a:pPr marL="342900" indent="-342900" algn="just">
              <a:buFont typeface="Arial" panose="020B0604020202020204" pitchFamily="34" charset="0"/>
              <a:buChar char="•"/>
              <a:defRPr/>
            </a:pPr>
            <a:r>
              <a:rPr lang="de-DE" sz="2000" b="0" dirty="0" smtClean="0"/>
              <a:t>MIMO at </a:t>
            </a:r>
            <a:r>
              <a:rPr lang="de-DE" sz="2000" b="0" dirty="0" err="1" smtClean="0"/>
              <a:t>the</a:t>
            </a:r>
            <a:r>
              <a:rPr lang="de-DE" sz="2000" b="0" dirty="0" smtClean="0"/>
              <a:t> </a:t>
            </a:r>
            <a:r>
              <a:rPr lang="de-DE" sz="2000" b="0" dirty="0" err="1" smtClean="0"/>
              <a:t>device</a:t>
            </a:r>
            <a:r>
              <a:rPr lang="de-DE" sz="2000" b="0" dirty="0" smtClean="0"/>
              <a:t> </a:t>
            </a:r>
            <a:r>
              <a:rPr lang="de-DE" sz="2000" b="0" dirty="0" err="1" smtClean="0"/>
              <a:t>side</a:t>
            </a:r>
            <a:endParaRPr lang="de-DE" sz="2000" b="0" dirty="0" smtClean="0"/>
          </a:p>
          <a:p>
            <a:pPr marL="342900" indent="-342900" algn="just">
              <a:buFont typeface="Arial" panose="020B0604020202020204" pitchFamily="34" charset="0"/>
              <a:buChar char="•"/>
              <a:defRPr/>
            </a:pPr>
            <a:r>
              <a:rPr lang="de-DE" sz="2000" b="0" dirty="0" err="1" smtClean="0"/>
              <a:t>Full</a:t>
            </a:r>
            <a:r>
              <a:rPr lang="de-DE" sz="2000" b="0" dirty="0" smtClean="0"/>
              <a:t> </a:t>
            </a:r>
            <a:r>
              <a:rPr lang="de-DE" sz="2000" b="0" dirty="0" err="1" smtClean="0"/>
              <a:t>duplex</a:t>
            </a:r>
            <a:r>
              <a:rPr lang="de-DE" sz="2000" b="0" dirty="0" smtClean="0"/>
              <a:t> </a:t>
            </a:r>
            <a:r>
              <a:rPr lang="de-DE" sz="2000" b="0" dirty="0" err="1" smtClean="0"/>
              <a:t>should</a:t>
            </a:r>
            <a:r>
              <a:rPr lang="de-DE" sz="2000" b="0" dirty="0" smtClean="0"/>
              <a:t> </a:t>
            </a:r>
            <a:r>
              <a:rPr lang="de-DE" sz="2000" b="0" dirty="0" err="1" smtClean="0"/>
              <a:t>be</a:t>
            </a:r>
            <a:r>
              <a:rPr lang="de-DE" sz="2000" b="0" dirty="0" smtClean="0"/>
              <a:t> </a:t>
            </a:r>
            <a:r>
              <a:rPr lang="de-DE" sz="2000" b="0" dirty="0" err="1" smtClean="0"/>
              <a:t>checked</a:t>
            </a:r>
            <a:endParaRPr lang="de-DE" sz="2000" b="0" dirty="0" smtClean="0"/>
          </a:p>
          <a:p>
            <a:pPr marL="342900" indent="-342900" algn="just">
              <a:buFont typeface="Arial" panose="020B0604020202020204" pitchFamily="34" charset="0"/>
              <a:buChar char="•"/>
              <a:defRPr/>
            </a:pPr>
            <a:r>
              <a:rPr lang="de-DE" sz="2000" b="0" dirty="0" err="1" smtClean="0"/>
              <a:t>Coexistence</a:t>
            </a:r>
            <a:endParaRPr lang="de-DE" sz="2000" b="0" dirty="0" smtClean="0"/>
          </a:p>
          <a:p>
            <a:pPr marL="342900" indent="-342900" algn="just">
              <a:buFont typeface="Arial" panose="020B0604020202020204" pitchFamily="34" charset="0"/>
              <a:buChar char="•"/>
              <a:defRPr/>
            </a:pPr>
            <a:r>
              <a:rPr lang="de-DE" sz="2000" b="0" dirty="0" smtClean="0"/>
              <a:t>Security</a:t>
            </a:r>
          </a:p>
          <a:p>
            <a:pPr marL="342900" indent="-342900" algn="just">
              <a:buFont typeface="Arial" panose="020B0604020202020204" pitchFamily="34" charset="0"/>
              <a:buChar char="•"/>
              <a:defRPr/>
            </a:pPr>
            <a:r>
              <a:rPr lang="de-DE" sz="2000" b="0" dirty="0" err="1" smtClean="0"/>
              <a:t>Clock</a:t>
            </a:r>
            <a:r>
              <a:rPr lang="de-DE" sz="2000" b="0" dirty="0" smtClean="0"/>
              <a:t> rate </a:t>
            </a:r>
            <a:r>
              <a:rPr lang="de-DE" sz="2000" b="0" dirty="0" err="1" smtClean="0"/>
              <a:t>selection</a:t>
            </a:r>
            <a:endParaRPr lang="de-DE" sz="2000" b="0" dirty="0" smtClean="0"/>
          </a:p>
          <a:p>
            <a:pPr algn="just">
              <a:buNone/>
              <a:defRPr/>
            </a:pPr>
            <a:r>
              <a:rPr lang="de-DE" sz="2000" dirty="0" err="1" smtClean="0"/>
              <a:t>Clause</a:t>
            </a:r>
            <a:r>
              <a:rPr lang="de-DE" sz="2000" dirty="0" smtClean="0"/>
              <a:t> 5:</a:t>
            </a:r>
          </a:p>
          <a:p>
            <a:pPr marL="342900" indent="-342900" algn="just">
              <a:defRPr/>
            </a:pPr>
            <a:r>
              <a:rPr lang="de-DE" sz="2000" b="0" dirty="0" smtClean="0"/>
              <a:t>References </a:t>
            </a:r>
            <a:r>
              <a:rPr lang="de-DE" sz="2000" b="0" dirty="0" err="1" smtClean="0"/>
              <a:t>to</a:t>
            </a:r>
            <a:r>
              <a:rPr lang="de-DE" sz="2000" b="0" dirty="0" smtClean="0"/>
              <a:t> </a:t>
            </a:r>
            <a:r>
              <a:rPr lang="de-DE" sz="2000" b="0" dirty="0" err="1" smtClean="0"/>
              <a:t>tables</a:t>
            </a:r>
            <a:r>
              <a:rPr lang="de-DE" sz="2000" b="0" dirty="0" smtClean="0"/>
              <a:t> etc. </a:t>
            </a:r>
            <a:r>
              <a:rPr lang="de-DE" sz="2000" b="0" dirty="0" err="1" smtClean="0"/>
              <a:t>are</a:t>
            </a:r>
            <a:r>
              <a:rPr lang="de-DE" sz="2000" b="0" dirty="0" smtClean="0"/>
              <a:t> </a:t>
            </a:r>
            <a:r>
              <a:rPr lang="de-DE" sz="2000" b="0" dirty="0" err="1" smtClean="0"/>
              <a:t>missing</a:t>
            </a:r>
            <a:endParaRPr lang="de-DE" sz="2000" b="0" dirty="0"/>
          </a:p>
          <a:p>
            <a:pPr marL="342900" indent="-342900" algn="just">
              <a:buFont typeface="Arial" panose="020B0604020202020204" pitchFamily="34" charset="0"/>
              <a:buChar char="•"/>
              <a:defRPr/>
            </a:pPr>
            <a:r>
              <a:rPr lang="de-DE" sz="2000" b="0" dirty="0" smtClean="0"/>
              <a:t>Interframe </a:t>
            </a:r>
            <a:r>
              <a:rPr lang="de-DE" sz="2000" b="0" dirty="0" err="1" smtClean="0"/>
              <a:t>spaces</a:t>
            </a:r>
            <a:r>
              <a:rPr lang="de-DE" sz="2000" b="0" dirty="0" smtClean="0"/>
              <a:t> </a:t>
            </a:r>
            <a:r>
              <a:rPr lang="de-DE" sz="2000" b="0" dirty="0" err="1" smtClean="0"/>
              <a:t>and</a:t>
            </a:r>
            <a:r>
              <a:rPr lang="de-DE" sz="2000" b="0" dirty="0" smtClean="0"/>
              <a:t> turn-</a:t>
            </a:r>
            <a:r>
              <a:rPr lang="de-DE" sz="2000" b="0" dirty="0" err="1" smtClean="0"/>
              <a:t>around</a:t>
            </a:r>
            <a:r>
              <a:rPr lang="de-DE" sz="2000" b="0" dirty="0" smtClean="0"/>
              <a:t> </a:t>
            </a:r>
            <a:r>
              <a:rPr lang="de-DE" sz="2000" b="0" dirty="0" err="1" smtClean="0"/>
              <a:t>times</a:t>
            </a:r>
            <a:endParaRPr lang="de-DE" sz="2000" b="0" dirty="0" smtClean="0"/>
          </a:p>
          <a:p>
            <a:pPr marL="342900" indent="-342900" algn="just">
              <a:buFont typeface="Arial" panose="020B0604020202020204" pitchFamily="34" charset="0"/>
              <a:buChar char="•"/>
              <a:defRPr/>
            </a:pPr>
            <a:r>
              <a:rPr lang="de-DE" sz="2000" b="0" dirty="0" smtClean="0"/>
              <a:t>OWPAN ID </a:t>
            </a:r>
            <a:r>
              <a:rPr lang="de-DE" sz="2000" b="0" dirty="0" err="1" smtClean="0"/>
              <a:t>is</a:t>
            </a:r>
            <a:r>
              <a:rPr lang="de-DE" sz="2000" b="0" dirty="0" smtClean="0"/>
              <a:t> </a:t>
            </a:r>
            <a:r>
              <a:rPr lang="de-DE" sz="2000" b="0" dirty="0" err="1" smtClean="0"/>
              <a:t>now</a:t>
            </a:r>
            <a:r>
              <a:rPr lang="de-DE" sz="2000" b="0" dirty="0" smtClean="0"/>
              <a:t> 48 </a:t>
            </a:r>
            <a:r>
              <a:rPr lang="de-DE" sz="2000" b="0" dirty="0" err="1" smtClean="0"/>
              <a:t>bit</a:t>
            </a:r>
            <a:r>
              <a:rPr lang="de-DE" sz="2000" b="0" dirty="0" smtClean="0"/>
              <a:t> </a:t>
            </a:r>
            <a:r>
              <a:rPr lang="de-DE" sz="2000" b="0" dirty="0" err="1" smtClean="0"/>
              <a:t>address</a:t>
            </a:r>
            <a:endParaRPr lang="de-DE" sz="2000" b="0" dirty="0" smtClean="0"/>
          </a:p>
          <a:p>
            <a:pPr marL="342900" indent="-342900" algn="just">
              <a:buFont typeface="Arial" panose="020B0604020202020204" pitchFamily="34" charset="0"/>
              <a:buChar char="•"/>
              <a:defRPr/>
            </a:pPr>
            <a:r>
              <a:rPr lang="de-DE" sz="2000" b="0" dirty="0" err="1" smtClean="0"/>
              <a:t>Autentification</a:t>
            </a:r>
            <a:r>
              <a:rPr lang="de-DE" sz="2000" b="0" dirty="0" smtClean="0"/>
              <a:t> </a:t>
            </a:r>
            <a:r>
              <a:rPr lang="de-DE" sz="2000" b="0" dirty="0" err="1" smtClean="0"/>
              <a:t>is</a:t>
            </a:r>
            <a:r>
              <a:rPr lang="de-DE" sz="2000" b="0" dirty="0" smtClean="0"/>
              <a:t> </a:t>
            </a:r>
            <a:r>
              <a:rPr lang="de-DE" sz="2000" b="0" dirty="0" err="1" smtClean="0"/>
              <a:t>related</a:t>
            </a:r>
            <a:r>
              <a:rPr lang="de-DE" sz="2000" b="0" dirty="0" smtClean="0"/>
              <a:t> </a:t>
            </a:r>
            <a:r>
              <a:rPr lang="de-DE" sz="2000" b="0" dirty="0" err="1" smtClean="0"/>
              <a:t>to</a:t>
            </a:r>
            <a:r>
              <a:rPr lang="de-DE" sz="2000" b="0" dirty="0" smtClean="0"/>
              <a:t> </a:t>
            </a:r>
            <a:r>
              <a:rPr lang="de-DE" sz="2000" b="0" dirty="0" err="1" smtClean="0"/>
              <a:t>security</a:t>
            </a:r>
            <a:r>
              <a:rPr lang="de-DE" sz="2000" b="0" dirty="0" smtClean="0"/>
              <a:t>, </a:t>
            </a:r>
            <a:r>
              <a:rPr lang="de-DE" sz="2000" b="0" dirty="0" err="1" smtClean="0"/>
              <a:t>can</a:t>
            </a:r>
            <a:r>
              <a:rPr lang="de-DE" sz="2000" b="0" dirty="0" smtClean="0"/>
              <a:t> </a:t>
            </a:r>
            <a:r>
              <a:rPr lang="de-DE" sz="2000" b="0" dirty="0" err="1" smtClean="0"/>
              <a:t>be</a:t>
            </a:r>
            <a:r>
              <a:rPr lang="de-DE" sz="2000" b="0" dirty="0" smtClean="0"/>
              <a:t> </a:t>
            </a:r>
            <a:r>
              <a:rPr lang="de-DE" sz="2000" b="0" dirty="0" err="1" smtClean="0"/>
              <a:t>removed</a:t>
            </a:r>
            <a:r>
              <a:rPr lang="de-DE" sz="2000" b="0" dirty="0" smtClean="0"/>
              <a:t> </a:t>
            </a:r>
            <a:r>
              <a:rPr lang="de-DE" sz="2000" b="0" dirty="0" err="1" smtClean="0"/>
              <a:t>if</a:t>
            </a:r>
            <a:r>
              <a:rPr lang="de-DE" sz="2000" b="0" dirty="0" smtClean="0"/>
              <a:t> </a:t>
            </a:r>
            <a:r>
              <a:rPr lang="de-DE" sz="2000" b="0" dirty="0" err="1" smtClean="0"/>
              <a:t>no</a:t>
            </a:r>
            <a:r>
              <a:rPr lang="de-DE" sz="2000" b="0" dirty="0" smtClean="0"/>
              <a:t> </a:t>
            </a:r>
            <a:r>
              <a:rPr lang="de-DE" sz="2000" b="0" dirty="0" err="1" smtClean="0"/>
              <a:t>security</a:t>
            </a:r>
            <a:endParaRPr lang="de-DE" sz="2000" b="0" dirty="0" smtClean="0"/>
          </a:p>
          <a:p>
            <a:pPr marL="342900" indent="-342900" algn="just">
              <a:buFont typeface="Arial" panose="020B0604020202020204" pitchFamily="34" charset="0"/>
              <a:buChar char="•"/>
              <a:defRPr/>
            </a:pPr>
            <a:endParaRPr lang="de-DE" sz="2000" b="0" dirty="0" smtClean="0"/>
          </a:p>
          <a:p>
            <a:pPr marL="342900" indent="-342900" algn="just">
              <a:buFont typeface="Arial" panose="020B0604020202020204" pitchFamily="34" charset="0"/>
              <a:buChar char="•"/>
              <a:defRPr/>
            </a:pPr>
            <a:endParaRPr lang="de-DE" sz="2800" b="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633625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smtClean="0"/>
              <a:t>Clause</a:t>
            </a:r>
            <a:r>
              <a:rPr lang="de-DE" sz="2000" dirty="0" smtClean="0"/>
              <a:t> 5 </a:t>
            </a:r>
            <a:r>
              <a:rPr lang="de-DE" sz="2000" dirty="0" err="1" smtClean="0"/>
              <a:t>continued</a:t>
            </a:r>
            <a:r>
              <a:rPr lang="de-DE" sz="2000" dirty="0" smtClean="0"/>
              <a:t>:</a:t>
            </a:r>
          </a:p>
          <a:p>
            <a:pPr marL="342900" indent="-342900" algn="just">
              <a:buFont typeface="Arial" panose="020B0604020202020204" pitchFamily="34" charset="0"/>
              <a:buChar char="•"/>
              <a:defRPr/>
            </a:pPr>
            <a:r>
              <a:rPr lang="de-DE" sz="2000" b="0" dirty="0" smtClean="0"/>
              <a:t>MCS </a:t>
            </a:r>
            <a:r>
              <a:rPr lang="de-DE" sz="2000" b="0" dirty="0" err="1" smtClean="0"/>
              <a:t>request</a:t>
            </a:r>
            <a:r>
              <a:rPr lang="de-DE" sz="2000" b="0" dirty="0" smtClean="0"/>
              <a:t> </a:t>
            </a:r>
            <a:r>
              <a:rPr lang="de-DE" sz="2000" b="0" dirty="0" err="1" smtClean="0"/>
              <a:t>to</a:t>
            </a:r>
            <a:r>
              <a:rPr lang="de-DE" sz="2000" b="0" dirty="0" smtClean="0"/>
              <a:t> </a:t>
            </a:r>
            <a:r>
              <a:rPr lang="de-DE" sz="2000" b="0" dirty="0" err="1" smtClean="0"/>
              <a:t>be</a:t>
            </a:r>
            <a:r>
              <a:rPr lang="de-DE" sz="2000" b="0" dirty="0" smtClean="0"/>
              <a:t> </a:t>
            </a:r>
            <a:r>
              <a:rPr lang="de-DE" sz="2000" b="0" dirty="0" err="1" smtClean="0"/>
              <a:t>defined</a:t>
            </a:r>
            <a:r>
              <a:rPr lang="de-DE" sz="2000" b="0" dirty="0" smtClean="0"/>
              <a:t> in </a:t>
            </a:r>
            <a:r>
              <a:rPr lang="de-DE" sz="2000" b="0" dirty="0" err="1" smtClean="0"/>
              <a:t>the</a:t>
            </a:r>
            <a:r>
              <a:rPr lang="de-DE" sz="2000" b="0" dirty="0" smtClean="0"/>
              <a:t> PHYs</a:t>
            </a:r>
          </a:p>
          <a:p>
            <a:pPr marL="342900" indent="-342900" algn="just">
              <a:buFont typeface="Arial" panose="020B0604020202020204" pitchFamily="34" charset="0"/>
              <a:buChar char="•"/>
              <a:defRPr/>
            </a:pPr>
            <a:r>
              <a:rPr lang="de-DE" sz="2000" b="0" dirty="0" smtClean="0"/>
              <a:t>BAT </a:t>
            </a:r>
            <a:r>
              <a:rPr lang="de-DE" sz="2000" b="0" dirty="0" err="1" smtClean="0"/>
              <a:t>request</a:t>
            </a:r>
            <a:r>
              <a:rPr lang="de-DE" sz="2000" b="0" dirty="0"/>
              <a:t> </a:t>
            </a:r>
            <a:r>
              <a:rPr lang="de-DE" sz="2000" b="0" dirty="0" err="1"/>
              <a:t>to</a:t>
            </a:r>
            <a:r>
              <a:rPr lang="de-DE" sz="2000" b="0" dirty="0"/>
              <a:t> </a:t>
            </a:r>
            <a:r>
              <a:rPr lang="de-DE" sz="2000" b="0" dirty="0" err="1"/>
              <a:t>be</a:t>
            </a:r>
            <a:r>
              <a:rPr lang="de-DE" sz="2000" b="0" dirty="0"/>
              <a:t> </a:t>
            </a:r>
            <a:r>
              <a:rPr lang="de-DE" sz="2000" b="0" dirty="0" err="1"/>
              <a:t>defined</a:t>
            </a:r>
            <a:r>
              <a:rPr lang="de-DE" sz="2000" b="0" dirty="0"/>
              <a:t> in </a:t>
            </a:r>
            <a:r>
              <a:rPr lang="de-DE" sz="2000" b="0" dirty="0" err="1" smtClean="0"/>
              <a:t>the</a:t>
            </a:r>
            <a:r>
              <a:rPr lang="de-DE" sz="2000" b="0" dirty="0" smtClean="0"/>
              <a:t> PHYs</a:t>
            </a:r>
          </a:p>
          <a:p>
            <a:pPr marL="342900" indent="-342900" algn="just">
              <a:buFont typeface="Arial" panose="020B0604020202020204" pitchFamily="34" charset="0"/>
              <a:buChar char="•"/>
              <a:defRPr/>
            </a:pPr>
            <a:r>
              <a:rPr lang="de-DE" sz="2000" b="0" dirty="0" smtClean="0"/>
              <a:t>rank </a:t>
            </a:r>
            <a:r>
              <a:rPr lang="de-DE" sz="2000" b="0" dirty="0" err="1" smtClean="0"/>
              <a:t>request</a:t>
            </a:r>
            <a:r>
              <a:rPr lang="de-DE" sz="2000" b="0" dirty="0"/>
              <a:t> </a:t>
            </a:r>
            <a:r>
              <a:rPr lang="de-DE" sz="2000" b="0" dirty="0" err="1"/>
              <a:t>to</a:t>
            </a:r>
            <a:r>
              <a:rPr lang="de-DE" sz="2000" b="0" dirty="0"/>
              <a:t> </a:t>
            </a:r>
            <a:r>
              <a:rPr lang="de-DE" sz="2000" b="0" dirty="0" err="1"/>
              <a:t>be</a:t>
            </a:r>
            <a:r>
              <a:rPr lang="de-DE" sz="2000" b="0" dirty="0"/>
              <a:t> </a:t>
            </a:r>
            <a:r>
              <a:rPr lang="de-DE" sz="2000" b="0" dirty="0" err="1"/>
              <a:t>defined</a:t>
            </a:r>
            <a:r>
              <a:rPr lang="de-DE" sz="2000" b="0" dirty="0"/>
              <a:t> </a:t>
            </a:r>
            <a:r>
              <a:rPr lang="de-DE" sz="2000" b="0" dirty="0" err="1"/>
              <a:t>for</a:t>
            </a:r>
            <a:r>
              <a:rPr lang="de-DE" sz="2000" b="0" dirty="0"/>
              <a:t> </a:t>
            </a:r>
            <a:r>
              <a:rPr lang="de-DE" sz="2000" b="0" dirty="0" smtClean="0"/>
              <a:t>MIMO</a:t>
            </a:r>
          </a:p>
          <a:p>
            <a:pPr marL="342900" indent="-342900" algn="just">
              <a:buFont typeface="Arial" panose="020B0604020202020204" pitchFamily="34" charset="0"/>
              <a:buChar char="•"/>
              <a:defRPr/>
            </a:pPr>
            <a:r>
              <a:rPr lang="de-DE" sz="2000" b="0" dirty="0" err="1" smtClean="0"/>
              <a:t>what</a:t>
            </a:r>
            <a:r>
              <a:rPr lang="de-DE" sz="2000" b="0" dirty="0" smtClean="0"/>
              <a:t> </a:t>
            </a:r>
            <a:r>
              <a:rPr lang="de-DE" sz="2000" b="0" dirty="0" err="1" smtClean="0"/>
              <a:t>is</a:t>
            </a:r>
            <a:r>
              <a:rPr lang="de-DE" sz="2000" b="0" dirty="0" smtClean="0"/>
              <a:t> </a:t>
            </a:r>
            <a:r>
              <a:rPr lang="de-DE" sz="2000" b="0" dirty="0" err="1" smtClean="0"/>
              <a:t>basic</a:t>
            </a:r>
            <a:r>
              <a:rPr lang="de-DE" sz="2000" b="0" dirty="0" smtClean="0"/>
              <a:t> </a:t>
            </a:r>
            <a:r>
              <a:rPr lang="de-DE" sz="2000" b="0" dirty="0" err="1" smtClean="0"/>
              <a:t>mode</a:t>
            </a:r>
            <a:r>
              <a:rPr lang="de-DE" sz="2000" b="0" dirty="0" smtClean="0"/>
              <a:t> in </a:t>
            </a:r>
            <a:r>
              <a:rPr lang="de-DE" sz="2000" b="0" dirty="0" err="1" smtClean="0"/>
              <a:t>each</a:t>
            </a:r>
            <a:r>
              <a:rPr lang="de-DE" sz="2000" b="0" dirty="0" smtClean="0"/>
              <a:t> PHY (</a:t>
            </a:r>
            <a:r>
              <a:rPr lang="de-DE" sz="2000" b="0" dirty="0" err="1" smtClean="0"/>
              <a:t>for</a:t>
            </a:r>
            <a:r>
              <a:rPr lang="de-DE" sz="2000" b="0" dirty="0" smtClean="0"/>
              <a:t> </a:t>
            </a:r>
            <a:r>
              <a:rPr lang="de-DE" sz="2000" b="0" dirty="0" err="1" smtClean="0"/>
              <a:t>control</a:t>
            </a:r>
            <a:r>
              <a:rPr lang="de-DE" sz="2000" b="0" dirty="0" smtClean="0"/>
              <a:t>)</a:t>
            </a:r>
          </a:p>
          <a:p>
            <a:pPr marL="342900" indent="-342900" algn="just">
              <a:buFont typeface="Arial" panose="020B0604020202020204" pitchFamily="34" charset="0"/>
              <a:buChar char="•"/>
              <a:defRPr/>
            </a:pPr>
            <a:r>
              <a:rPr lang="de-DE" sz="2000" b="0" dirty="0" err="1" smtClean="0"/>
              <a:t>is</a:t>
            </a:r>
            <a:r>
              <a:rPr lang="de-DE" sz="2000" b="0" dirty="0" smtClean="0"/>
              <a:t> </a:t>
            </a:r>
            <a:r>
              <a:rPr lang="de-DE" sz="2000" b="0" dirty="0" err="1" smtClean="0"/>
              <a:t>there</a:t>
            </a:r>
            <a:r>
              <a:rPr lang="de-DE" sz="2000" b="0" dirty="0" smtClean="0"/>
              <a:t> a </a:t>
            </a:r>
            <a:r>
              <a:rPr lang="de-DE" sz="2000" b="0" dirty="0" err="1" smtClean="0"/>
              <a:t>common</a:t>
            </a:r>
            <a:r>
              <a:rPr lang="de-DE" sz="2000" b="0" dirty="0" smtClean="0"/>
              <a:t> </a:t>
            </a:r>
            <a:r>
              <a:rPr lang="de-DE" sz="2000" b="0" dirty="0" err="1" smtClean="0"/>
              <a:t>mode</a:t>
            </a:r>
            <a:r>
              <a:rPr lang="de-DE" sz="2000" b="0" dirty="0" smtClean="0"/>
              <a:t> PHY</a:t>
            </a:r>
          </a:p>
          <a:p>
            <a:pPr marL="342900" indent="-342900" algn="just">
              <a:buFont typeface="Arial" panose="020B0604020202020204" pitchFamily="34" charset="0"/>
              <a:buChar char="•"/>
              <a:defRPr/>
            </a:pPr>
            <a:r>
              <a:rPr lang="de-DE" sz="2000" b="0" dirty="0" smtClean="0"/>
              <a:t>Request </a:t>
            </a:r>
            <a:r>
              <a:rPr lang="de-DE" sz="2000" b="0" dirty="0" err="1" smtClean="0"/>
              <a:t>one</a:t>
            </a:r>
            <a:r>
              <a:rPr lang="de-DE" sz="2000" b="0" dirty="0" smtClean="0"/>
              <a:t> block </a:t>
            </a:r>
            <a:r>
              <a:rPr lang="de-DE" sz="2000" b="0" dirty="0" err="1" smtClean="0"/>
              <a:t>size</a:t>
            </a:r>
            <a:r>
              <a:rPr lang="de-DE" sz="2000" b="0" dirty="0" smtClean="0"/>
              <a:t> </a:t>
            </a:r>
            <a:r>
              <a:rPr lang="de-DE" sz="2000" b="0" dirty="0" err="1" smtClean="0"/>
              <a:t>explicitly</a:t>
            </a:r>
            <a:r>
              <a:rPr lang="de-DE" sz="2000" b="0" dirty="0" smtClean="0"/>
              <a:t> </a:t>
            </a:r>
            <a:r>
              <a:rPr lang="de-DE" sz="2000" b="0" dirty="0" err="1" smtClean="0"/>
              <a:t>or</a:t>
            </a:r>
            <a:r>
              <a:rPr lang="de-DE" sz="2000" b="0" dirty="0" smtClean="0"/>
              <a:t> </a:t>
            </a:r>
            <a:r>
              <a:rPr lang="de-DE" sz="2000" b="0" dirty="0" err="1" smtClean="0"/>
              <a:t>compute</a:t>
            </a:r>
            <a:r>
              <a:rPr lang="de-DE" sz="2000" b="0" dirty="0" smtClean="0"/>
              <a:t> </a:t>
            </a:r>
            <a:r>
              <a:rPr lang="de-DE" sz="2000" b="0" dirty="0" err="1" smtClean="0"/>
              <a:t>this</a:t>
            </a:r>
            <a:r>
              <a:rPr lang="de-DE" sz="2000" b="0" dirty="0" smtClean="0"/>
              <a:t>?</a:t>
            </a:r>
          </a:p>
          <a:p>
            <a:pPr marL="342900" indent="-342900" algn="just">
              <a:buFont typeface="Arial" panose="020B0604020202020204" pitchFamily="34" charset="0"/>
              <a:buChar char="•"/>
              <a:defRPr/>
            </a:pPr>
            <a:r>
              <a:rPr lang="de-DE" sz="2000" b="0" dirty="0" smtClean="0"/>
              <a:t>Add 5.9 </a:t>
            </a:r>
            <a:r>
              <a:rPr lang="de-DE" sz="2000" b="0" dirty="0" err="1" smtClean="0"/>
              <a:t>for</a:t>
            </a:r>
            <a:r>
              <a:rPr lang="de-DE" sz="2000" b="0" dirty="0" smtClean="0"/>
              <a:t> MIMO</a:t>
            </a:r>
          </a:p>
          <a:p>
            <a:pPr algn="just">
              <a:buNone/>
              <a:defRPr/>
            </a:pPr>
            <a:r>
              <a:rPr lang="de-DE" sz="2000" dirty="0" err="1" smtClean="0"/>
              <a:t>Clause</a:t>
            </a:r>
            <a:r>
              <a:rPr lang="de-DE" sz="2000" dirty="0" smtClean="0"/>
              <a:t> 6 </a:t>
            </a:r>
          </a:p>
          <a:p>
            <a:pPr marL="342900" indent="-342900" algn="just">
              <a:buFont typeface="Arial" panose="020B0604020202020204" pitchFamily="34" charset="0"/>
              <a:buChar char="•"/>
              <a:defRPr/>
            </a:pPr>
            <a:r>
              <a:rPr lang="de-DE" sz="2000" b="0" dirty="0" err="1" smtClean="0"/>
              <a:t>Auxiliary</a:t>
            </a:r>
            <a:r>
              <a:rPr lang="de-DE" sz="2000" b="0" dirty="0" smtClean="0"/>
              <a:t> </a:t>
            </a:r>
            <a:r>
              <a:rPr lang="de-DE" sz="2000" b="0" dirty="0" err="1" smtClean="0"/>
              <a:t>security</a:t>
            </a:r>
            <a:r>
              <a:rPr lang="de-DE" sz="2000" b="0" dirty="0" smtClean="0"/>
              <a:t> </a:t>
            </a:r>
            <a:r>
              <a:rPr lang="de-DE" sz="2000" b="0" dirty="0" err="1" smtClean="0"/>
              <a:t>header</a:t>
            </a:r>
            <a:endParaRPr lang="de-DE" sz="2000" b="0" dirty="0" smtClean="0"/>
          </a:p>
          <a:p>
            <a:pPr marL="342900" indent="-342900" algn="just">
              <a:buFont typeface="Arial" panose="020B0604020202020204" pitchFamily="34" charset="0"/>
              <a:buChar char="•"/>
              <a:defRPr/>
            </a:pPr>
            <a:r>
              <a:rPr lang="de-DE" sz="2000" b="0" dirty="0" err="1" smtClean="0"/>
              <a:t>Auxiliary</a:t>
            </a:r>
            <a:r>
              <a:rPr lang="de-DE" sz="2000" b="0" dirty="0" smtClean="0"/>
              <a:t> </a:t>
            </a:r>
            <a:r>
              <a:rPr lang="de-DE" sz="2000" b="0" dirty="0" err="1" smtClean="0"/>
              <a:t>address</a:t>
            </a:r>
            <a:endParaRPr lang="de-DE" sz="2000" b="0" dirty="0" smtClean="0"/>
          </a:p>
          <a:p>
            <a:pPr marL="342900" indent="-342900" algn="just">
              <a:buFont typeface="Arial" panose="020B0604020202020204" pitchFamily="34" charset="0"/>
              <a:buChar char="•"/>
              <a:defRPr/>
            </a:pPr>
            <a:r>
              <a:rPr lang="de-DE" sz="2000" b="0" dirty="0" smtClean="0"/>
              <a:t>Element </a:t>
            </a:r>
            <a:r>
              <a:rPr lang="de-DE" sz="2000" b="0" dirty="0" err="1" smtClean="0"/>
              <a:t>numbering</a:t>
            </a:r>
            <a:endParaRPr lang="de-DE" sz="2000" b="0" dirty="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1516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smtClean="0"/>
              <a:t>Clause</a:t>
            </a:r>
            <a:r>
              <a:rPr lang="de-DE" sz="2000" dirty="0" smtClean="0"/>
              <a:t> 6 </a:t>
            </a:r>
            <a:r>
              <a:rPr lang="de-DE" sz="2000" dirty="0" err="1" smtClean="0"/>
              <a:t>continued</a:t>
            </a:r>
            <a:r>
              <a:rPr lang="de-DE" sz="2000" dirty="0" smtClean="0"/>
              <a:t>:</a:t>
            </a:r>
          </a:p>
          <a:p>
            <a:pPr marL="342900" indent="-342900" algn="just">
              <a:buFont typeface="Arial" panose="020B0604020202020204" pitchFamily="34" charset="0"/>
              <a:buChar char="•"/>
              <a:defRPr/>
            </a:pPr>
            <a:r>
              <a:rPr lang="de-DE" sz="2000" b="0" dirty="0" err="1" smtClean="0"/>
              <a:t>Advanced</a:t>
            </a:r>
            <a:r>
              <a:rPr lang="de-DE" sz="2000" b="0" dirty="0" smtClean="0"/>
              <a:t> </a:t>
            </a:r>
            <a:r>
              <a:rPr lang="de-DE" sz="2000" b="0" dirty="0" err="1" smtClean="0"/>
              <a:t>modulation</a:t>
            </a:r>
            <a:r>
              <a:rPr lang="de-DE" sz="2000" b="0" dirty="0" smtClean="0"/>
              <a:t> </a:t>
            </a:r>
            <a:r>
              <a:rPr lang="de-DE" sz="2000" b="0" dirty="0" err="1" smtClean="0"/>
              <a:t>control</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smtClean="0"/>
              <a:t>Support </a:t>
            </a:r>
            <a:r>
              <a:rPr lang="de-DE" sz="2000" b="0" dirty="0" err="1" smtClean="0"/>
              <a:t>for</a:t>
            </a:r>
            <a:r>
              <a:rPr lang="de-DE" sz="2000" b="0" dirty="0" smtClean="0"/>
              <a:t> multi-</a:t>
            </a:r>
            <a:r>
              <a:rPr lang="de-DE" sz="2000" b="0" dirty="0" err="1" smtClean="0"/>
              <a:t>frontend</a:t>
            </a:r>
            <a:r>
              <a:rPr lang="de-DE" sz="2000" b="0" dirty="0" smtClean="0"/>
              <a:t> </a:t>
            </a:r>
            <a:r>
              <a:rPr lang="de-DE" sz="2000" b="0" dirty="0" err="1" smtClean="0"/>
              <a:t>devices</a:t>
            </a:r>
            <a:endParaRPr lang="de-DE" sz="2000" b="0" dirty="0" smtClean="0"/>
          </a:p>
          <a:p>
            <a:pPr marL="342900" indent="-342900" algn="just">
              <a:buFont typeface="Arial" panose="020B0604020202020204" pitchFamily="34" charset="0"/>
              <a:buChar char="•"/>
              <a:defRPr/>
            </a:pPr>
            <a:r>
              <a:rPr lang="de-DE" sz="2000" b="0" dirty="0" smtClean="0"/>
              <a:t>Poll </a:t>
            </a:r>
            <a:r>
              <a:rPr lang="de-DE" sz="2000" b="0" dirty="0" err="1" smtClean="0"/>
              <a:t>frame</a:t>
            </a:r>
            <a:r>
              <a:rPr lang="de-DE" sz="2000" b="0" dirty="0" smtClean="0"/>
              <a:t> </a:t>
            </a:r>
            <a:r>
              <a:rPr lang="de-DE" sz="2000" b="0" dirty="0" err="1" smtClean="0"/>
              <a:t>requirements</a:t>
            </a:r>
            <a:r>
              <a:rPr lang="de-DE" sz="2000" b="0" dirty="0" smtClean="0"/>
              <a:t> „</a:t>
            </a:r>
            <a:r>
              <a:rPr lang="de-DE" sz="2000" b="0" dirty="0" err="1" smtClean="0"/>
              <a:t>shall</a:t>
            </a:r>
            <a:r>
              <a:rPr lang="de-DE" sz="2000" b="0" dirty="0" smtClean="0"/>
              <a:t>“ </a:t>
            </a:r>
            <a:r>
              <a:rPr lang="de-DE" sz="2000" b="0" dirty="0" err="1" smtClean="0"/>
              <a:t>applies</a:t>
            </a:r>
            <a:r>
              <a:rPr lang="de-DE" sz="2000" b="0" dirty="0" smtClean="0"/>
              <a:t> </a:t>
            </a:r>
            <a:r>
              <a:rPr lang="de-DE" sz="2000" b="0" dirty="0" err="1" smtClean="0"/>
              <a:t>only</a:t>
            </a:r>
            <a:r>
              <a:rPr lang="de-DE" sz="2000" b="0" dirty="0" smtClean="0"/>
              <a:t> </a:t>
            </a:r>
            <a:r>
              <a:rPr lang="de-DE" sz="2000" b="0" dirty="0" err="1" smtClean="0"/>
              <a:t>for</a:t>
            </a:r>
            <a:r>
              <a:rPr lang="de-DE" sz="2000" b="0" dirty="0" smtClean="0"/>
              <a:t> NBE MAC </a:t>
            </a:r>
            <a:r>
              <a:rPr lang="de-DE" sz="2000" b="0" dirty="0" err="1" smtClean="0"/>
              <a:t>mode</a:t>
            </a:r>
            <a:endParaRPr lang="de-DE" sz="2000" b="0" dirty="0" smtClean="0"/>
          </a:p>
          <a:p>
            <a:pPr marL="342900" indent="-342900" algn="just">
              <a:buFont typeface="Arial" panose="020B0604020202020204" pitchFamily="34" charset="0"/>
              <a:buChar char="•"/>
              <a:defRPr/>
            </a:pPr>
            <a:r>
              <a:rPr lang="de-DE" sz="2000" b="0" dirty="0" smtClean="0"/>
              <a:t>Element ID </a:t>
            </a:r>
            <a:r>
              <a:rPr lang="de-DE" sz="2000" b="0" dirty="0" err="1" smtClean="0"/>
              <a:t>to</a:t>
            </a:r>
            <a:r>
              <a:rPr lang="de-DE" sz="2000" b="0" dirty="0" smtClean="0"/>
              <a:t> </a:t>
            </a:r>
            <a:r>
              <a:rPr lang="de-DE" sz="2000" b="0" dirty="0" err="1" smtClean="0"/>
              <a:t>be</a:t>
            </a:r>
            <a:r>
              <a:rPr lang="de-DE" sz="2000" b="0" dirty="0" smtClean="0"/>
              <a:t> </a:t>
            </a:r>
            <a:r>
              <a:rPr lang="de-DE" sz="2000" b="0" dirty="0" err="1" smtClean="0"/>
              <a:t>decided</a:t>
            </a:r>
            <a:endParaRPr lang="de-DE" sz="2000" b="0" dirty="0" smtClean="0"/>
          </a:p>
          <a:p>
            <a:pPr marL="342900" indent="-342900" algn="just">
              <a:buFont typeface="Arial" panose="020B0604020202020204" pitchFamily="34" charset="0"/>
              <a:buChar char="•"/>
              <a:defRPr/>
            </a:pPr>
            <a:r>
              <a:rPr lang="de-DE" sz="2000" b="0" dirty="0" smtClean="0"/>
              <a:t>GTS </a:t>
            </a:r>
            <a:r>
              <a:rPr lang="de-DE" sz="2000" b="0" dirty="0" err="1" smtClean="0"/>
              <a:t>request</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err="1" smtClean="0"/>
              <a:t>Supported</a:t>
            </a:r>
            <a:r>
              <a:rPr lang="de-DE" sz="2000" b="0" dirty="0" smtClean="0"/>
              <a:t> MCS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a:t>C</a:t>
            </a:r>
            <a:r>
              <a:rPr lang="de-DE" sz="2000" b="0" dirty="0" smtClean="0"/>
              <a:t>heck </a:t>
            </a:r>
            <a:r>
              <a:rPr lang="de-DE" sz="2000" b="0" dirty="0" err="1" smtClean="0"/>
              <a:t>the</a:t>
            </a:r>
            <a:r>
              <a:rPr lang="de-DE" sz="2000" b="0" dirty="0" smtClean="0"/>
              <a:t> </a:t>
            </a:r>
            <a:r>
              <a:rPr lang="de-DE" sz="2000" b="0" dirty="0" err="1" smtClean="0"/>
              <a:t>fields</a:t>
            </a:r>
            <a:r>
              <a:rPr lang="de-DE" sz="2000" b="0" dirty="0" smtClean="0"/>
              <a:t> </a:t>
            </a:r>
            <a:r>
              <a:rPr lang="de-DE" sz="2000" b="0" dirty="0" err="1" smtClean="0"/>
              <a:t>for</a:t>
            </a:r>
            <a:r>
              <a:rPr lang="de-DE" sz="2000" b="0" dirty="0" smtClean="0"/>
              <a:t> </a:t>
            </a:r>
            <a:r>
              <a:rPr lang="de-DE" sz="2000" b="0" dirty="0" err="1" smtClean="0"/>
              <a:t>random</a:t>
            </a:r>
            <a:r>
              <a:rPr lang="de-DE" sz="2000" b="0" dirty="0" smtClean="0"/>
              <a:t> </a:t>
            </a:r>
            <a:r>
              <a:rPr lang="de-DE" sz="2000" b="0" dirty="0" err="1" smtClean="0"/>
              <a:t>access</a:t>
            </a:r>
            <a:r>
              <a:rPr lang="de-DE" sz="2000" b="0" dirty="0" smtClean="0"/>
              <a:t> </a:t>
            </a:r>
            <a:r>
              <a:rPr lang="de-DE" sz="2000" b="0" dirty="0" err="1" smtClean="0"/>
              <a:t>element</a:t>
            </a:r>
            <a:endParaRPr lang="de-DE" sz="2000" b="0" dirty="0" smtClean="0"/>
          </a:p>
          <a:p>
            <a:pPr marL="342900" indent="-342900" algn="just">
              <a:buFont typeface="Arial" panose="020B0604020202020204" pitchFamily="34" charset="0"/>
              <a:buChar char="•"/>
              <a:defRPr/>
            </a:pPr>
            <a:r>
              <a:rPr lang="de-DE" sz="2000" b="0" dirty="0" smtClean="0"/>
              <a:t>Probe </a:t>
            </a:r>
            <a:r>
              <a:rPr lang="de-DE" sz="2000" b="0" dirty="0" err="1" smtClean="0"/>
              <a:t>request</a:t>
            </a:r>
            <a:r>
              <a:rPr lang="de-DE" sz="2000" b="0" dirty="0" smtClean="0"/>
              <a:t> </a:t>
            </a:r>
            <a:r>
              <a:rPr lang="de-DE" sz="2000" b="0" dirty="0" err="1" smtClean="0"/>
              <a:t>element</a:t>
            </a:r>
            <a:r>
              <a:rPr lang="de-DE" sz="2000" b="0" dirty="0" smtClean="0"/>
              <a:t>, </a:t>
            </a:r>
            <a:r>
              <a:rPr lang="de-DE" sz="2000" b="0" dirty="0" err="1" smtClean="0"/>
              <a:t>what</a:t>
            </a:r>
            <a:r>
              <a:rPr lang="de-DE" sz="2000" b="0" dirty="0" smtClean="0"/>
              <a:t> </a:t>
            </a:r>
            <a:r>
              <a:rPr lang="de-DE" sz="2000" b="0" dirty="0" err="1" smtClean="0"/>
              <a:t>is</a:t>
            </a:r>
            <a:r>
              <a:rPr lang="de-DE" sz="2000" b="0" dirty="0" smtClean="0"/>
              <a:t> </a:t>
            </a:r>
            <a:r>
              <a:rPr lang="de-DE" sz="2000" b="0" dirty="0" err="1" smtClean="0"/>
              <a:t>mandatory</a:t>
            </a:r>
            <a:r>
              <a:rPr lang="de-DE" sz="2000" b="0" dirty="0" smtClean="0"/>
              <a:t>/optional</a:t>
            </a:r>
            <a:endParaRPr lang="de-DE" sz="2000" b="0" dirty="0" smtClean="0"/>
          </a:p>
          <a:p>
            <a:pPr algn="just">
              <a:buNone/>
              <a:defRPr/>
            </a:pPr>
            <a:r>
              <a:rPr lang="de-DE" sz="2000" dirty="0" err="1" smtClean="0"/>
              <a:t>Clause</a:t>
            </a:r>
            <a:r>
              <a:rPr lang="de-DE" sz="2000" dirty="0" smtClean="0"/>
              <a:t> 7</a:t>
            </a:r>
          </a:p>
          <a:p>
            <a:pPr marL="342900" indent="-342900" algn="just">
              <a:defRPr/>
            </a:pPr>
            <a:r>
              <a:rPr lang="de-DE" sz="2000" b="0" dirty="0" smtClean="0"/>
              <a:t>MCPS </a:t>
            </a:r>
            <a:r>
              <a:rPr lang="de-DE" sz="2000" b="0" dirty="0" err="1" smtClean="0"/>
              <a:t>priority</a:t>
            </a:r>
            <a:endParaRPr lang="de-DE" sz="2000" b="0" dirty="0" smtClean="0"/>
          </a:p>
          <a:p>
            <a:pPr marL="342900" indent="-342900" algn="just">
              <a:defRPr/>
            </a:pPr>
            <a:r>
              <a:rPr lang="de-DE" sz="2000" b="0" dirty="0" smtClean="0"/>
              <a:t>PIB </a:t>
            </a:r>
            <a:r>
              <a:rPr lang="de-DE" sz="2000" b="0" dirty="0" err="1" smtClean="0"/>
              <a:t>attributes</a:t>
            </a:r>
            <a:r>
              <a:rPr lang="de-DE" sz="2000" b="0" dirty="0" smtClean="0"/>
              <a:t> </a:t>
            </a:r>
            <a:r>
              <a:rPr lang="de-DE" sz="2000" b="0" dirty="0" err="1" smtClean="0"/>
              <a:t>for</a:t>
            </a:r>
            <a:r>
              <a:rPr lang="de-DE" sz="2000" b="0" dirty="0" smtClean="0"/>
              <a:t> </a:t>
            </a:r>
            <a:r>
              <a:rPr lang="de-DE" sz="2000" b="0" dirty="0" err="1" smtClean="0"/>
              <a:t>security</a:t>
            </a:r>
            <a:r>
              <a:rPr lang="de-DE" sz="2000" b="0" dirty="0" smtClean="0"/>
              <a:t> </a:t>
            </a:r>
            <a:r>
              <a:rPr lang="de-DE" sz="2000" b="0" dirty="0" err="1" smtClean="0"/>
              <a:t>and</a:t>
            </a:r>
            <a:r>
              <a:rPr lang="de-DE" sz="2000" b="0" dirty="0" smtClean="0"/>
              <a:t> </a:t>
            </a:r>
            <a:r>
              <a:rPr lang="de-DE" sz="2000" b="0" dirty="0" err="1" smtClean="0"/>
              <a:t>energy</a:t>
            </a:r>
            <a:r>
              <a:rPr lang="de-DE" sz="2000" b="0" dirty="0" smtClean="0"/>
              <a:t> </a:t>
            </a:r>
            <a:r>
              <a:rPr lang="de-DE" sz="2000" b="0" dirty="0" err="1" smtClean="0"/>
              <a:t>detection</a:t>
            </a:r>
            <a:r>
              <a:rPr lang="de-DE" sz="2000" b="0" dirty="0" smtClean="0"/>
              <a:t> </a:t>
            </a:r>
            <a:r>
              <a:rPr lang="de-DE" sz="2000" b="0" dirty="0" err="1" smtClean="0"/>
              <a:t>threshold</a:t>
            </a:r>
            <a:endParaRPr lang="de-DE" sz="2000" b="0"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097143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List of TBDs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defRPr/>
            </a:pPr>
            <a:r>
              <a:rPr lang="de-DE" sz="2000" dirty="0" err="1" smtClean="0"/>
              <a:t>Clause</a:t>
            </a:r>
            <a:r>
              <a:rPr lang="de-DE" sz="2000" dirty="0" smtClean="0"/>
              <a:t> 7 </a:t>
            </a:r>
            <a:r>
              <a:rPr lang="de-DE" sz="2000" dirty="0" err="1" smtClean="0"/>
              <a:t>continued</a:t>
            </a:r>
            <a:r>
              <a:rPr lang="de-DE" sz="2000" dirty="0" smtClean="0"/>
              <a:t>:</a:t>
            </a:r>
          </a:p>
          <a:p>
            <a:pPr marL="342900" indent="-342900" algn="just">
              <a:buFont typeface="Arial" panose="020B0604020202020204" pitchFamily="34" charset="0"/>
              <a:buChar char="•"/>
              <a:defRPr/>
            </a:pPr>
            <a:r>
              <a:rPr lang="de-DE" sz="2000" b="0" dirty="0" smtClean="0"/>
              <a:t>Turnaround time </a:t>
            </a:r>
            <a:r>
              <a:rPr lang="de-DE" sz="2000" b="0" dirty="0" err="1" smtClean="0"/>
              <a:t>constant</a:t>
            </a:r>
            <a:endParaRPr lang="de-DE" sz="2000" b="0" dirty="0" smtClean="0"/>
          </a:p>
          <a:p>
            <a:pPr marL="342900" indent="-342900" algn="just">
              <a:buFont typeface="Arial" panose="020B0604020202020204" pitchFamily="34" charset="0"/>
              <a:buChar char="•"/>
              <a:defRPr/>
            </a:pPr>
            <a:r>
              <a:rPr lang="de-DE" sz="2000" b="0" dirty="0" err="1" smtClean="0"/>
              <a:t>Discuss</a:t>
            </a:r>
            <a:r>
              <a:rPr lang="de-DE" sz="2000" b="0" dirty="0" smtClean="0"/>
              <a:t> </a:t>
            </a:r>
            <a:r>
              <a:rPr lang="de-DE" sz="2000" b="0" dirty="0" err="1" smtClean="0"/>
              <a:t>capabilities</a:t>
            </a:r>
            <a:r>
              <a:rPr lang="de-DE" sz="2000" b="0" dirty="0" smtClean="0"/>
              <a:t> </a:t>
            </a:r>
            <a:r>
              <a:rPr lang="de-DE" sz="2000" b="0" dirty="0" err="1" smtClean="0"/>
              <a:t>and</a:t>
            </a:r>
            <a:r>
              <a:rPr lang="de-DE" sz="2000" b="0" dirty="0" smtClean="0"/>
              <a:t> </a:t>
            </a:r>
            <a:r>
              <a:rPr lang="de-DE" sz="2000" b="0" dirty="0" err="1" smtClean="0"/>
              <a:t>which</a:t>
            </a:r>
            <a:r>
              <a:rPr lang="de-DE" sz="2000" b="0" dirty="0" smtClean="0"/>
              <a:t> </a:t>
            </a:r>
            <a:r>
              <a:rPr lang="de-DE" sz="2000" b="0" dirty="0" err="1" smtClean="0"/>
              <a:t>are</a:t>
            </a:r>
            <a:r>
              <a:rPr lang="de-DE" sz="2000" b="0" dirty="0" smtClean="0"/>
              <a:t> </a:t>
            </a:r>
            <a:r>
              <a:rPr lang="de-DE" sz="2000" b="0" dirty="0" err="1" smtClean="0"/>
              <a:t>mandatory</a:t>
            </a:r>
            <a:r>
              <a:rPr lang="de-DE" sz="2000" b="0" dirty="0" smtClean="0"/>
              <a:t>/optional</a:t>
            </a:r>
          </a:p>
          <a:p>
            <a:pPr algn="just">
              <a:buNone/>
              <a:defRPr/>
            </a:pPr>
            <a:r>
              <a:rPr lang="de-DE" sz="2000" dirty="0" err="1" smtClean="0"/>
              <a:t>Clause</a:t>
            </a:r>
            <a:r>
              <a:rPr lang="de-DE" sz="2000" dirty="0" smtClean="0"/>
              <a:t> 9</a:t>
            </a:r>
            <a:endParaRPr lang="de-DE" sz="2000" dirty="0"/>
          </a:p>
          <a:p>
            <a:pPr marL="342900" indent="-342900" algn="just">
              <a:buFont typeface="Arial" panose="020B0604020202020204" pitchFamily="34" charset="0"/>
              <a:buChar char="•"/>
              <a:defRPr/>
            </a:pPr>
            <a:r>
              <a:rPr lang="de-DE" sz="2000" b="0" dirty="0" smtClean="0"/>
              <a:t>PHY </a:t>
            </a:r>
            <a:r>
              <a:rPr lang="de-DE" sz="2000" b="0" dirty="0" err="1" smtClean="0"/>
              <a:t>constants</a:t>
            </a:r>
            <a:r>
              <a:rPr lang="de-DE" sz="2000" b="0" dirty="0" smtClean="0"/>
              <a:t> </a:t>
            </a:r>
          </a:p>
          <a:p>
            <a:pPr marL="342900" indent="-342900" algn="just">
              <a:buFont typeface="Arial" panose="020B0604020202020204" pitchFamily="34" charset="0"/>
              <a:buChar char="•"/>
              <a:defRPr/>
            </a:pPr>
            <a:r>
              <a:rPr lang="de-DE" sz="2000" b="0" dirty="0" smtClean="0"/>
              <a:t>PHY PIB </a:t>
            </a:r>
            <a:r>
              <a:rPr lang="de-DE" sz="2000" b="0" dirty="0" err="1" smtClean="0"/>
              <a:t>attributes</a:t>
            </a:r>
            <a:endParaRPr lang="de-DE" sz="2000" b="0" dirty="0" smtClean="0"/>
          </a:p>
          <a:p>
            <a:pPr marL="342900" indent="-342900" algn="just">
              <a:buFont typeface="Arial" panose="020B0604020202020204" pitchFamily="34" charset="0"/>
              <a:buChar char="•"/>
              <a:defRPr/>
            </a:pPr>
            <a:r>
              <a:rPr lang="de-DE" sz="2000" b="0" dirty="0" smtClean="0"/>
              <a:t>OFE </a:t>
            </a:r>
            <a:r>
              <a:rPr lang="de-DE" sz="2000" b="0" dirty="0" err="1" smtClean="0"/>
              <a:t>capabilities</a:t>
            </a:r>
            <a:r>
              <a:rPr lang="de-DE" sz="2000" b="0" dirty="0" smtClean="0"/>
              <a:t> </a:t>
            </a:r>
          </a:p>
          <a:p>
            <a:pPr marL="342900" indent="-342900" algn="just">
              <a:buFont typeface="Arial" panose="020B0604020202020204" pitchFamily="34" charset="0"/>
              <a:buChar char="•"/>
              <a:defRPr/>
            </a:pPr>
            <a:endParaRPr lang="de-DE" sz="2000" b="0" dirty="0"/>
          </a:p>
          <a:p>
            <a:pPr algn="just">
              <a:buNone/>
              <a:defRPr/>
            </a:pPr>
            <a:r>
              <a:rPr lang="de-DE" sz="2000" dirty="0" err="1" smtClean="0"/>
              <a:t>Procedure</a:t>
            </a:r>
            <a:r>
              <a:rPr lang="de-DE" sz="2000" dirty="0" smtClean="0"/>
              <a:t>: </a:t>
            </a:r>
          </a:p>
          <a:p>
            <a:pPr algn="just">
              <a:buNone/>
              <a:defRPr/>
            </a:pPr>
            <a:r>
              <a:rPr lang="de-DE" sz="2000" b="0" dirty="0" smtClean="0"/>
              <a:t>Clean </a:t>
            </a:r>
            <a:r>
              <a:rPr lang="de-DE" sz="2000" b="0" dirty="0" err="1" smtClean="0"/>
              <a:t>document</a:t>
            </a:r>
            <a:r>
              <a:rPr lang="de-DE" sz="2000" b="0" dirty="0" smtClean="0"/>
              <a:t> </a:t>
            </a:r>
            <a:r>
              <a:rPr lang="de-DE" sz="2000" b="0" dirty="0" err="1" smtClean="0"/>
              <a:t>from</a:t>
            </a:r>
            <a:r>
              <a:rPr lang="de-DE" sz="2000" b="0" dirty="0" smtClean="0"/>
              <a:t> all </a:t>
            </a:r>
            <a:r>
              <a:rPr lang="de-DE" sz="2000" b="0" dirty="0" err="1" smtClean="0"/>
              <a:t>previous</a:t>
            </a:r>
            <a:r>
              <a:rPr lang="de-DE" sz="2000" b="0" dirty="0" smtClean="0"/>
              <a:t> </a:t>
            </a:r>
            <a:r>
              <a:rPr lang="de-DE" sz="2000" b="0" dirty="0" err="1" smtClean="0"/>
              <a:t>changes</a:t>
            </a:r>
            <a:r>
              <a:rPr lang="de-DE" sz="2000" b="0" dirty="0" smtClean="0"/>
              <a:t>. </a:t>
            </a:r>
            <a:r>
              <a:rPr lang="de-DE" sz="2000" b="0" dirty="0" err="1" smtClean="0"/>
              <a:t>Then</a:t>
            </a:r>
            <a:r>
              <a:rPr lang="de-DE" sz="2000" b="0" dirty="0" smtClean="0"/>
              <a:t> </a:t>
            </a:r>
            <a:r>
              <a:rPr lang="de-DE" sz="2000" b="0" dirty="0" err="1" smtClean="0"/>
              <a:t>discuss</a:t>
            </a:r>
            <a:r>
              <a:rPr lang="de-DE" sz="2000" b="0" dirty="0" smtClean="0"/>
              <a:t> </a:t>
            </a:r>
            <a:r>
              <a:rPr lang="de-DE" sz="2000" b="0" dirty="0" err="1" smtClean="0"/>
              <a:t>technical</a:t>
            </a:r>
            <a:r>
              <a:rPr lang="de-DE" sz="2000" b="0" dirty="0" smtClean="0"/>
              <a:t> </a:t>
            </a:r>
            <a:r>
              <a:rPr lang="de-DE" sz="2000" b="0" dirty="0" err="1" smtClean="0"/>
              <a:t>items</a:t>
            </a:r>
            <a:r>
              <a:rPr lang="de-DE" sz="2000" b="0" dirty="0" smtClean="0"/>
              <a:t> in </a:t>
            </a:r>
            <a:r>
              <a:rPr lang="de-DE" sz="2000" b="0" dirty="0" err="1" smtClean="0"/>
              <a:t>the</a:t>
            </a:r>
            <a:r>
              <a:rPr lang="de-DE" sz="2000" b="0" dirty="0" smtClean="0"/>
              <a:t> </a:t>
            </a:r>
            <a:r>
              <a:rPr lang="de-DE" sz="2000" b="0" dirty="0" err="1" smtClean="0"/>
              <a:t>list</a:t>
            </a:r>
            <a:r>
              <a:rPr lang="de-DE" sz="2000" b="0" dirty="0" smtClean="0"/>
              <a:t> </a:t>
            </a:r>
            <a:r>
              <a:rPr lang="de-DE" sz="2000" b="0" dirty="0" err="1" smtClean="0"/>
              <a:t>and</a:t>
            </a:r>
            <a:r>
              <a:rPr lang="de-DE" sz="2000" b="0" dirty="0" smtClean="0"/>
              <a:t> </a:t>
            </a:r>
            <a:r>
              <a:rPr lang="de-DE" sz="2000" b="0" dirty="0" err="1" smtClean="0"/>
              <a:t>make</a:t>
            </a:r>
            <a:r>
              <a:rPr lang="de-DE" sz="2000" b="0" dirty="0" smtClean="0"/>
              <a:t> </a:t>
            </a:r>
            <a:r>
              <a:rPr lang="de-DE" sz="2000" b="0" dirty="0" err="1" smtClean="0"/>
              <a:t>changes</a:t>
            </a:r>
            <a:r>
              <a:rPr lang="de-DE" sz="2000" b="0" dirty="0" smtClean="0"/>
              <a:t>. After </a:t>
            </a:r>
            <a:r>
              <a:rPr lang="de-DE" sz="2000" b="0" dirty="0" err="1" smtClean="0"/>
              <a:t>changes</a:t>
            </a:r>
            <a:r>
              <a:rPr lang="de-DE" sz="2000" b="0" dirty="0" smtClean="0"/>
              <a:t> </a:t>
            </a:r>
            <a:r>
              <a:rPr lang="de-DE" sz="2000" b="0" dirty="0" err="1" smtClean="0"/>
              <a:t>are</a:t>
            </a:r>
            <a:r>
              <a:rPr lang="de-DE" sz="2000" b="0" dirty="0" smtClean="0"/>
              <a:t> </a:t>
            </a:r>
            <a:r>
              <a:rPr lang="de-DE" sz="2000" b="0" dirty="0" err="1" smtClean="0"/>
              <a:t>done</a:t>
            </a:r>
            <a:r>
              <a:rPr lang="de-DE" sz="2000" b="0" dirty="0" smtClean="0"/>
              <a:t>, </a:t>
            </a:r>
            <a:r>
              <a:rPr lang="de-DE" sz="2000" b="0" dirty="0" err="1" smtClean="0"/>
              <a:t>the</a:t>
            </a:r>
            <a:r>
              <a:rPr lang="de-DE" sz="2000" b="0" dirty="0" smtClean="0"/>
              <a:t> </a:t>
            </a:r>
            <a:r>
              <a:rPr lang="de-DE" sz="2000" b="0" dirty="0" err="1" smtClean="0"/>
              <a:t>document</a:t>
            </a:r>
            <a:r>
              <a:rPr lang="de-DE" sz="2000" b="0" dirty="0" smtClean="0"/>
              <a:t> </a:t>
            </a:r>
            <a:r>
              <a:rPr lang="de-DE" sz="2000" b="0" dirty="0" err="1" smtClean="0"/>
              <a:t>is</a:t>
            </a:r>
            <a:r>
              <a:rPr lang="de-DE" sz="2000" b="0" dirty="0" smtClean="0"/>
              <a:t> </a:t>
            </a:r>
            <a:r>
              <a:rPr lang="de-DE" sz="2000" b="0" dirty="0" err="1" smtClean="0"/>
              <a:t>closed</a:t>
            </a:r>
            <a:r>
              <a:rPr lang="de-DE" sz="2000" b="0" dirty="0" smtClean="0"/>
              <a:t>. </a:t>
            </a:r>
            <a:endParaRPr lang="de-DE" sz="2000" b="0"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884331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t>
            </a:r>
            <a:r>
              <a:rPr lang="en-US" altLang="en-US" sz="3600" dirty="0" smtClean="0"/>
              <a:t>AM2, </a:t>
            </a:r>
            <a:r>
              <a:rPr lang="en-US" altLang="en-US" sz="3600" dirty="0" smtClean="0"/>
              <a:t>July 16,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5312024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TBDs</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PM1, July 16,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5312024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Work on TBDs</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July 2019 </a:t>
            </a:r>
            <a:r>
              <a:rPr lang="en-US" altLang="en-US" dirty="0"/>
              <a:t>session in </a:t>
            </a:r>
            <a:r>
              <a:rPr lang="en-US" altLang="en-US" dirty="0" smtClean="0"/>
              <a:t>Vienna.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a:t>
            </a:r>
            <a:r>
              <a:rPr lang="en-US" altLang="en-US" sz="3600" dirty="0"/>
              <a:t>P</a:t>
            </a:r>
            <a:r>
              <a:rPr lang="en-US" altLang="en-US" sz="3600" dirty="0" smtClean="0"/>
              <a:t>M1, July 17,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395589824"/>
              </p:ext>
            </p:extLst>
          </p:nvPr>
        </p:nvGraphicFramePr>
        <p:xfrm>
          <a:off x="559401" y="2362200"/>
          <a:ext cx="8229600" cy="182814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Work on TDBs</a:t>
                      </a:r>
                    </a:p>
                  </a:txBody>
                  <a:tcPr marT="45654" marB="45654"/>
                </a:tc>
                <a:tc>
                  <a:txBody>
                    <a:bodyPr/>
                    <a:lstStyle/>
                    <a:p>
                      <a:r>
                        <a:rPr lang="en-US" sz="1800" dirty="0" smtClean="0"/>
                        <a:t>110</a:t>
                      </a:r>
                      <a:endParaRPr lang="en-US" sz="1800" dirty="0"/>
                    </a:p>
                  </a:txBody>
                  <a:tcPr marT="45654" marB="45654"/>
                </a:tc>
                <a:extLst>
                  <a:ext uri="{0D108BD9-81ED-4DB2-BD59-A6C34878D82A}">
                    <a16:rowId xmlns:a16="http://schemas.microsoft.com/office/drawing/2014/main" val="97848208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substitute the current clauses xxx in </a:t>
            </a:r>
            <a:r>
              <a:rPr lang="en-GB" altLang="en-US" dirty="0">
                <a:sym typeface="Wingdings" panose="05000000000000000000" pitchFamily="2" charset="2"/>
              </a:rPr>
              <a:t>the TG13 draft </a:t>
            </a:r>
            <a:r>
              <a:rPr lang="en-GB" altLang="en-US" dirty="0" smtClean="0">
                <a:sym typeface="Wingdings" panose="05000000000000000000" pitchFamily="2" charset="2"/>
              </a:rPr>
              <a:t>D5.0 </a:t>
            </a:r>
            <a:r>
              <a:rPr lang="en-GB" altLang="en-US" dirty="0">
                <a:sym typeface="Wingdings" panose="05000000000000000000" pitchFamily="2" charset="2"/>
              </a:rPr>
              <a:t>with </a:t>
            </a:r>
            <a:r>
              <a:rPr lang="en-GB" altLang="en-US" dirty="0" smtClean="0">
                <a:sym typeface="Wingdings" panose="05000000000000000000" pitchFamily="2" charset="2"/>
              </a:rPr>
              <a:t>the new text contained in doc. 15-19/</a:t>
            </a:r>
            <a:r>
              <a:rPr lang="en-GB" altLang="en-US" dirty="0" err="1" smtClean="0">
                <a:sym typeface="Wingdings" panose="05000000000000000000" pitchFamily="2" charset="2"/>
              </a:rPr>
              <a:t>xxxry</a:t>
            </a:r>
            <a:r>
              <a:rPr lang="en-GB" altLang="en-US" dirty="0" smtClean="0">
                <a:sym typeface="Wingdings" panose="05000000000000000000" pitchFamily="2" charset="2"/>
              </a:rPr>
              <a:t> when creating D6.0.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a:t>
            </a:r>
          </a:p>
          <a:p>
            <a:pPr algn="just">
              <a:buFontTx/>
              <a:buNone/>
            </a:pPr>
            <a:r>
              <a:rPr lang="en-GB" altLang="en-US" dirty="0" smtClean="0">
                <a:sym typeface="Wingdings" panose="05000000000000000000" pitchFamily="2" charset="2"/>
              </a:rPr>
              <a:t>Seconded by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784870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Remove clause 9 from draft D5.0 </a:t>
            </a:r>
            <a:r>
              <a:rPr lang="en-GB" altLang="en-US" dirty="0">
                <a:sym typeface="Wingdings" panose="05000000000000000000" pitchFamily="2" charset="2"/>
              </a:rPr>
              <a:t>when creating </a:t>
            </a:r>
            <a:r>
              <a:rPr lang="en-GB" altLang="en-US" dirty="0" smtClean="0">
                <a:sym typeface="Wingdings" panose="05000000000000000000" pitchFamily="2" charset="2"/>
              </a:rPr>
              <a:t>D6.0</a:t>
            </a:r>
            <a:endParaRPr lang="en-GB" altLang="en-US" dirty="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359116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6.0 as contained </a:t>
            </a:r>
            <a:r>
              <a:rPr lang="en-US" altLang="en-US" dirty="0" smtClean="0"/>
              <a:t>in </a:t>
            </a:r>
            <a:r>
              <a:rPr lang="en-US" altLang="en-US" dirty="0"/>
              <a:t>doc. </a:t>
            </a:r>
            <a:r>
              <a:rPr lang="en-US" altLang="en-US" dirty="0" smtClean="0"/>
              <a:t>15-19/</a:t>
            </a:r>
            <a:r>
              <a:rPr lang="en-US" altLang="en-US" dirty="0" err="1" smtClean="0"/>
              <a:t>xxxxry</a:t>
            </a:r>
            <a:r>
              <a:rPr lang="en-US" altLang="en-US" dirty="0" smtClean="0"/>
              <a:t> into the new TG13 draft D7.0.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AM1, July 18,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62623691"/>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Review D6.0, identify remaining TBDs</a:t>
                      </a:r>
                      <a:endParaRPr lang="en-US" altLang="en-US" sz="32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206018200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remaining TBDs</a:t>
                      </a:r>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257347303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25</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nn-NO" altLang="en-US" sz="3600" dirty="0" smtClean="0"/>
              <a:t>Thursday AM2, May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27726429"/>
              </p:ext>
            </p:extLst>
          </p:nvPr>
        </p:nvGraphicFramePr>
        <p:xfrm>
          <a:off x="838200" y="2362200"/>
          <a:ext cx="8077200" cy="3292243"/>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July</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Update timeline in doc. 15-17/0288r10</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Prepare motions for WG letter ballot</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319260532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#56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dirty="0"/>
              <a:t>Move that </a:t>
            </a:r>
            <a:r>
              <a:rPr lang="en-US" dirty="0" smtClean="0"/>
              <a:t>TG13 </a:t>
            </a:r>
            <a:r>
              <a:rPr lang="en-US" dirty="0"/>
              <a:t>formally request that the 802.15 WG </a:t>
            </a:r>
            <a:r>
              <a:rPr lang="en-US" dirty="0" smtClean="0"/>
              <a:t>starts </a:t>
            </a:r>
            <a:r>
              <a:rPr lang="en-US" dirty="0"/>
              <a:t>a WG Letter Ballot requesting approval of CA document </a:t>
            </a:r>
            <a:r>
              <a:rPr lang="en-US" dirty="0">
                <a:solidFill>
                  <a:srgbClr val="FF0000"/>
                </a:solidFill>
              </a:rPr>
              <a:t>[insert CA doc number]</a:t>
            </a:r>
            <a:r>
              <a:rPr lang="en-US" dirty="0"/>
              <a:t> and document </a:t>
            </a:r>
            <a:r>
              <a:rPr lang="en-US" dirty="0">
                <a:solidFill>
                  <a:srgbClr val="FF0000"/>
                </a:solidFill>
              </a:rPr>
              <a:t>P802-15-yz_Dxy</a:t>
            </a:r>
            <a:r>
              <a:rPr lang="en-US" dirty="0"/>
              <a:t> and to forward document </a:t>
            </a:r>
            <a:r>
              <a:rPr lang="en-US" dirty="0">
                <a:solidFill>
                  <a:srgbClr val="FF0000"/>
                </a:solidFill>
              </a:rPr>
              <a:t>P802-15-yz_Dxy</a:t>
            </a:r>
            <a:r>
              <a:rPr lang="en-US" dirty="0"/>
              <a:t>, to Standards Association </a:t>
            </a:r>
            <a:r>
              <a:rPr lang="en-US" dirty="0" smtClean="0"/>
              <a:t>ballot.</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 / - / - 		</a:t>
            </a:r>
          </a:p>
          <a:p>
            <a:pPr algn="just">
              <a:buFontTx/>
              <a:buNone/>
            </a:pPr>
            <a:r>
              <a:rPr lang="en-GB" altLang="en-US" dirty="0" smtClean="0">
                <a:sym typeface="Wingdings" panose="05000000000000000000" pitchFamily="2" charset="2"/>
              </a:rPr>
              <a:t>Motion passed.</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28558684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err="1" smtClean="0"/>
              <a:t>July</a:t>
            </a:r>
            <a:r>
              <a:rPr lang="de-DE" sz="2000" b="0" dirty="0" smtClean="0"/>
              <a:t> </a:t>
            </a:r>
            <a:r>
              <a:rPr lang="de-DE" sz="2000" b="0" dirty="0" err="1" smtClean="0"/>
              <a:t>Plenary</a:t>
            </a:r>
            <a:r>
              <a:rPr lang="de-DE" sz="2000" b="0" dirty="0" smtClean="0"/>
              <a:t>		Review </a:t>
            </a:r>
            <a:r>
              <a:rPr lang="de-DE" sz="2000" b="0" dirty="0" err="1" smtClean="0"/>
              <a:t>draft</a:t>
            </a:r>
            <a:r>
              <a:rPr lang="de-DE" sz="2000" b="0" dirty="0" smtClean="0"/>
              <a:t> </a:t>
            </a:r>
            <a:r>
              <a:rPr lang="de-DE" sz="2000" b="0" dirty="0" err="1" smtClean="0"/>
              <a:t>again</a:t>
            </a:r>
            <a:r>
              <a:rPr lang="de-DE" sz="2000" b="0" dirty="0" smtClean="0"/>
              <a:t>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WGLB</a:t>
            </a:r>
          </a:p>
          <a:p>
            <a:r>
              <a:rPr lang="de-DE" sz="2000" b="0" dirty="0" smtClean="0"/>
              <a:t>September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a:t>
            </a:r>
            <a:r>
              <a:rPr lang="de-DE" sz="2000" b="0" dirty="0" err="1" smtClean="0"/>
              <a:t>recirculation</a:t>
            </a:r>
            <a:endParaRPr lang="de-DE" sz="2000" b="0" dirty="0" smtClean="0"/>
          </a:p>
          <a:p>
            <a:r>
              <a:rPr lang="de-DE" sz="2000" b="0" dirty="0" err="1" smtClean="0"/>
              <a:t>Telcos</a:t>
            </a:r>
            <a:r>
              <a:rPr lang="de-DE" sz="2000" b="0" dirty="0" smtClean="0"/>
              <a:t> </a:t>
            </a:r>
            <a:r>
              <a:rPr lang="de-DE" sz="2000" b="0" dirty="0" err="1" smtClean="0"/>
              <a:t>October</a:t>
            </a:r>
            <a:r>
              <a:rPr lang="de-DE" sz="2000" b="0" dirty="0" smtClean="0"/>
              <a:t>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smtClean="0"/>
              <a:t>November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28</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smtClean="0"/>
              <a:t>Review </a:t>
            </a:r>
            <a:r>
              <a:rPr lang="de-DE" b="0" dirty="0" err="1" smtClean="0"/>
              <a:t>whole</a:t>
            </a:r>
            <a:r>
              <a:rPr lang="de-DE" b="0" dirty="0" smtClean="0"/>
              <a:t> </a:t>
            </a:r>
            <a:r>
              <a:rPr lang="de-DE" b="0" dirty="0" err="1" smtClean="0"/>
              <a:t>draft</a:t>
            </a:r>
            <a:endParaRPr lang="de-DE" b="0" dirty="0" smtClean="0"/>
          </a:p>
          <a:p>
            <a:pPr marL="342900" indent="-342900" algn="just">
              <a:buFont typeface="Arial" panose="020B0604020202020204" pitchFamily="34" charset="0"/>
              <a:buChar char="•"/>
              <a:defRPr/>
            </a:pPr>
            <a:r>
              <a:rPr lang="de-DE" b="0" dirty="0" smtClean="0"/>
              <a:t>Create </a:t>
            </a:r>
            <a:r>
              <a:rPr lang="de-DE" b="0" dirty="0" err="1" smtClean="0"/>
              <a:t>comments</a:t>
            </a:r>
            <a:r>
              <a:rPr lang="de-DE" b="0" dirty="0" smtClean="0"/>
              <a:t> </a:t>
            </a:r>
            <a:r>
              <a:rPr lang="de-DE" b="0" dirty="0" err="1" smtClean="0"/>
              <a:t>for</a:t>
            </a:r>
            <a:r>
              <a:rPr lang="de-DE" b="0" dirty="0" smtClean="0"/>
              <a:t> WGLB</a:t>
            </a:r>
          </a:p>
          <a:p>
            <a:pPr marL="342900" indent="-342900" algn="just">
              <a:buFont typeface="Arial" panose="020B0604020202020204" pitchFamily="34" charset="0"/>
              <a:buChar char="•"/>
              <a:defRPr/>
            </a:pPr>
            <a:r>
              <a:rPr lang="de-DE" b="0" dirty="0" err="1" smtClean="0"/>
              <a:t>Prepare</a:t>
            </a:r>
            <a:r>
              <a:rPr lang="de-DE" b="0" dirty="0" smtClean="0"/>
              <a:t> </a:t>
            </a:r>
            <a:r>
              <a:rPr lang="de-DE" b="0" dirty="0" err="1" smtClean="0"/>
              <a:t>comment</a:t>
            </a:r>
            <a:r>
              <a:rPr lang="de-DE" b="0" dirty="0" smtClean="0"/>
              <a:t> </a:t>
            </a:r>
            <a:r>
              <a:rPr lang="de-DE" b="0" dirty="0" err="1" smtClean="0"/>
              <a:t>resolution</a:t>
            </a:r>
            <a:endParaRPr lang="de-DE" b="0"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29</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#48</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808038" lvl="1" indent="-268288" algn="just">
              <a:buFont typeface="Arial" panose="020B0604020202020204" pitchFamily="34" charset="0"/>
              <a:buChar char="•"/>
              <a:defRPr/>
            </a:pPr>
            <a:r>
              <a:rPr lang="en-GB" altLang="en-US" sz="2400" dirty="0" smtClean="0"/>
              <a:t>July 30 	 	10:00-11:00 EST on comments</a:t>
            </a:r>
          </a:p>
          <a:p>
            <a:pPr marL="808038" lvl="1" indent="-268288" algn="just">
              <a:buFont typeface="Arial" panose="020B0604020202020204" pitchFamily="34" charset="0"/>
              <a:buChar char="•"/>
              <a:defRPr/>
            </a:pPr>
            <a:r>
              <a:rPr lang="en-GB" altLang="en-US" sz="2400" dirty="0" smtClean="0"/>
              <a:t>August 13</a:t>
            </a:r>
            <a:r>
              <a:rPr lang="en-GB" altLang="en-US" sz="2400" dirty="0"/>
              <a:t>	</a:t>
            </a:r>
            <a:r>
              <a:rPr lang="en-GB" altLang="en-US" sz="2400" dirty="0" smtClean="0"/>
              <a:t>10:00-11:00 </a:t>
            </a:r>
            <a:r>
              <a:rPr lang="en-GB" altLang="en-US" sz="2400" dirty="0"/>
              <a:t>EST on </a:t>
            </a:r>
            <a:r>
              <a:rPr lang="en-GB" altLang="en-US" sz="2400" dirty="0" smtClean="0"/>
              <a:t>comments</a:t>
            </a:r>
            <a:endParaRPr lang="en-GB" altLang="en-US" sz="2400" dirty="0"/>
          </a:p>
          <a:p>
            <a:pPr marL="808038" lvl="1" indent="-268288" algn="just">
              <a:buFont typeface="Arial" panose="020B0604020202020204" pitchFamily="34" charset="0"/>
              <a:buChar char="•"/>
              <a:defRPr/>
            </a:pPr>
            <a:r>
              <a:rPr lang="en-GB" altLang="en-US" sz="2400" dirty="0" smtClean="0"/>
              <a:t>August 27</a:t>
            </a:r>
            <a:r>
              <a:rPr lang="en-GB" altLang="en-US" sz="2400" dirty="0"/>
              <a:t>	</a:t>
            </a:r>
            <a:r>
              <a:rPr lang="en-GB" altLang="en-US" sz="2400" dirty="0" smtClean="0"/>
              <a:t>10:00-11:00 </a:t>
            </a:r>
            <a:r>
              <a:rPr lang="en-GB" altLang="en-US" sz="2400" dirty="0"/>
              <a:t>EST </a:t>
            </a:r>
            <a:r>
              <a:rPr lang="en-GB" altLang="en-US" sz="2400" dirty="0" smtClean="0"/>
              <a:t>on comments</a:t>
            </a:r>
          </a:p>
          <a:p>
            <a:pPr marL="808038" lvl="1" indent="-268288" algn="just">
              <a:buFont typeface="Arial" panose="020B0604020202020204" pitchFamily="34" charset="0"/>
              <a:buChar char="•"/>
              <a:defRPr/>
            </a:pPr>
            <a:r>
              <a:rPr lang="en-GB" altLang="en-US" sz="2400" dirty="0" smtClean="0"/>
              <a:t>September 10	10:00-11:00 </a:t>
            </a:r>
            <a:r>
              <a:rPr lang="en-GB" altLang="en-US" sz="2400" dirty="0"/>
              <a:t>EST on </a:t>
            </a:r>
            <a:r>
              <a:rPr lang="en-GB" altLang="en-US" sz="2400" dirty="0" smtClean="0"/>
              <a:t>comments</a:t>
            </a:r>
          </a:p>
          <a:p>
            <a:pPr algn="just">
              <a:buNone/>
              <a:defRPr/>
            </a:pPr>
            <a:endParaRPr lang="en-GB" altLang="en-US" dirty="0" smtClean="0"/>
          </a:p>
          <a:p>
            <a:pPr algn="just">
              <a:buNone/>
              <a:defRPr/>
            </a:pPr>
            <a:r>
              <a:rPr lang="en-GB" altLang="en-US" dirty="0" smtClean="0"/>
              <a:t>Moved by</a:t>
            </a:r>
          </a:p>
          <a:p>
            <a:pPr algn="just">
              <a:buNone/>
              <a:defRPr/>
            </a:pPr>
            <a:r>
              <a:rPr lang="en-GB" altLang="en-US" dirty="0" smtClean="0"/>
              <a:t>Seconded by</a:t>
            </a:r>
          </a:p>
          <a:p>
            <a:pPr algn="just">
              <a:buNone/>
              <a:defRPr/>
            </a:pPr>
            <a:endParaRPr lang="en-GB" altLang="en-US" dirty="0"/>
          </a:p>
          <a:p>
            <a:pPr algn="just">
              <a:buNone/>
              <a:defRPr/>
            </a:pPr>
            <a:r>
              <a:rPr lang="en-GB" altLang="en-US" dirty="0" smtClean="0"/>
              <a:t>Motion passed unanimously.</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30</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Resolve</a:t>
            </a:r>
            <a:r>
              <a:rPr lang="de-DE" b="0" dirty="0" smtClean="0"/>
              <a:t> </a:t>
            </a:r>
            <a:r>
              <a:rPr lang="de-DE" b="0" dirty="0" err="1" smtClean="0"/>
              <a:t>comments</a:t>
            </a:r>
            <a:r>
              <a:rPr lang="de-DE" b="0" dirty="0" smtClean="0"/>
              <a:t> </a:t>
            </a:r>
            <a:r>
              <a:rPr lang="de-DE" b="0" dirty="0" err="1" smtClean="0"/>
              <a:t>from</a:t>
            </a:r>
            <a:r>
              <a:rPr lang="de-DE" b="0" dirty="0" smtClean="0"/>
              <a:t> WG LB</a:t>
            </a:r>
          </a:p>
          <a:p>
            <a:pPr marL="342900" indent="-342900" algn="just">
              <a:buFont typeface="Arial" panose="020B0604020202020204" pitchFamily="34" charset="0"/>
              <a:buChar char="•"/>
              <a:defRPr/>
            </a:pPr>
            <a:r>
              <a:rPr lang="de-DE" b="0" dirty="0" smtClean="0"/>
              <a:t>Create </a:t>
            </a:r>
            <a:r>
              <a:rPr lang="de-DE" b="0" dirty="0" err="1" smtClean="0"/>
              <a:t>Draft</a:t>
            </a:r>
            <a:r>
              <a:rPr lang="de-DE" b="0" dirty="0" smtClean="0"/>
              <a:t> 8.0</a:t>
            </a:r>
          </a:p>
          <a:p>
            <a:pPr marL="342900" indent="-342900" algn="just">
              <a:buFont typeface="Arial" panose="020B0604020202020204" pitchFamily="34" charset="0"/>
              <a:buChar char="•"/>
              <a:defRPr/>
            </a:pPr>
            <a:r>
              <a:rPr lang="de-DE" b="0" dirty="0" err="1" smtClean="0"/>
              <a:t>Submit</a:t>
            </a:r>
            <a:r>
              <a:rPr lang="de-DE" b="0" dirty="0" smtClean="0"/>
              <a:t> </a:t>
            </a:r>
            <a:r>
              <a:rPr lang="de-DE" b="0" dirty="0" err="1" smtClean="0"/>
              <a:t>to</a:t>
            </a:r>
            <a:r>
              <a:rPr lang="de-DE" b="0" dirty="0" smtClean="0"/>
              <a:t> </a:t>
            </a:r>
            <a:r>
              <a:rPr lang="de-DE" b="0" dirty="0" err="1" smtClean="0"/>
              <a:t>recirc</a:t>
            </a:r>
            <a:endParaRPr lang="de-DE" b="0"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Vienna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250659227"/>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rPr>
                        <a:t>?</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TGbb#6</a:t>
                      </a: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strike="sngStrike" dirty="0" smtClean="0">
                          <a:solidFill>
                            <a:schemeClr val="tx1"/>
                          </a:solidFill>
                        </a:rPr>
                        <a:t>TGbb#5</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a:t>6</a:t>
            </a:r>
            <a:r>
              <a:rPr lang="de-DE" dirty="0" smtClean="0"/>
              <a:t> </a:t>
            </a:r>
            <a:r>
              <a:rPr lang="de-DE" dirty="0" err="1" smtClean="0"/>
              <a:t>slots</a:t>
            </a:r>
            <a:r>
              <a:rPr lang="de-DE" dirty="0" smtClean="0"/>
              <a:t> </a:t>
            </a:r>
            <a:r>
              <a:rPr lang="de-DE" dirty="0" smtClean="0"/>
              <a:t>in Atlanta</a:t>
            </a:r>
            <a:endParaRPr lang="de-DE" dirty="0"/>
          </a:p>
          <a:p>
            <a:pPr marL="342900" indent="-342900" algn="just">
              <a:buFont typeface="Arial" panose="020B0604020202020204" pitchFamily="34" charset="0"/>
              <a:buChar char="•"/>
              <a:defRPr/>
            </a:pPr>
            <a:r>
              <a:rPr lang="de-DE" dirty="0" err="1"/>
              <a:t>Resolve</a:t>
            </a:r>
            <a:r>
              <a:rPr lang="de-DE" dirty="0"/>
              <a:t> </a:t>
            </a:r>
            <a:r>
              <a:rPr lang="de-DE" dirty="0" err="1"/>
              <a:t>comments</a:t>
            </a:r>
            <a:r>
              <a:rPr lang="de-DE" dirty="0"/>
              <a:t> </a:t>
            </a:r>
            <a:r>
              <a:rPr lang="de-DE" dirty="0" err="1"/>
              <a:t>against</a:t>
            </a:r>
            <a:r>
              <a:rPr lang="de-DE" dirty="0"/>
              <a:t> </a:t>
            </a:r>
            <a:r>
              <a:rPr lang="de-DE" dirty="0" smtClean="0"/>
              <a:t>D5.0</a:t>
            </a:r>
            <a:endParaRPr lang="de-DE" dirty="0"/>
          </a:p>
          <a:p>
            <a:pPr marL="342900" indent="-342900" algn="just">
              <a:buFont typeface="Arial" panose="020B0604020202020204" pitchFamily="34" charset="0"/>
              <a:buChar char="•"/>
              <a:defRPr/>
            </a:pPr>
            <a:r>
              <a:rPr lang="de-DE" dirty="0" err="1" smtClean="0"/>
              <a:t>Finalize</a:t>
            </a:r>
            <a:r>
              <a:rPr lang="de-DE" dirty="0" smtClean="0"/>
              <a:t> </a:t>
            </a:r>
            <a:r>
              <a:rPr lang="de-DE" dirty="0" err="1" smtClean="0"/>
              <a:t>draft</a:t>
            </a:r>
            <a:endParaRPr lang="de-DE" dirty="0" smtClean="0"/>
          </a:p>
          <a:p>
            <a:pPr marL="1085850" lvl="1" indent="-342900" algn="just">
              <a:buFont typeface="Arial" panose="020B0604020202020204" pitchFamily="34" charset="0"/>
              <a:buChar char="•"/>
              <a:defRPr/>
            </a:pPr>
            <a:r>
              <a:rPr lang="de-DE" dirty="0" err="1" smtClean="0"/>
              <a:t>Clause</a:t>
            </a:r>
            <a:r>
              <a:rPr lang="de-DE" dirty="0" smtClean="0"/>
              <a:t> 4: </a:t>
            </a:r>
            <a:r>
              <a:rPr lang="de-DE" dirty="0">
                <a:solidFill>
                  <a:schemeClr val="bg1">
                    <a:lumMod val="85000"/>
                  </a:schemeClr>
                </a:solidFill>
              </a:rPr>
              <a:t>MAC </a:t>
            </a:r>
            <a:r>
              <a:rPr lang="de-DE" dirty="0" err="1">
                <a:solidFill>
                  <a:schemeClr val="bg1">
                    <a:lumMod val="85000"/>
                  </a:schemeClr>
                </a:solidFill>
              </a:rPr>
              <a:t>text</a:t>
            </a:r>
            <a:r>
              <a:rPr lang="de-DE" dirty="0">
                <a:solidFill>
                  <a:schemeClr val="bg1">
                    <a:lumMod val="85000"/>
                  </a:schemeClr>
                </a:solidFill>
              </a:rPr>
              <a:t> </a:t>
            </a:r>
            <a:r>
              <a:rPr lang="de-DE" dirty="0" err="1">
                <a:solidFill>
                  <a:schemeClr val="bg1">
                    <a:lumMod val="85000"/>
                  </a:schemeClr>
                </a:solidFill>
              </a:rPr>
              <a:t>t.b.d</a:t>
            </a:r>
            <a:r>
              <a:rPr lang="de-DE" dirty="0">
                <a:solidFill>
                  <a:schemeClr val="bg1">
                    <a:lumMod val="85000"/>
                  </a:schemeClr>
                </a:solidFill>
              </a:rPr>
              <a:t>. </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a:t>Clause</a:t>
            </a:r>
            <a:r>
              <a:rPr lang="de-DE" dirty="0"/>
              <a:t> 5</a:t>
            </a:r>
            <a:r>
              <a:rPr lang="de-DE" dirty="0" smtClean="0"/>
              <a:t>: </a:t>
            </a:r>
            <a:r>
              <a:rPr lang="de-DE" dirty="0" err="1" smtClean="0">
                <a:solidFill>
                  <a:schemeClr val="bg1">
                    <a:lumMod val="85000"/>
                  </a:schemeClr>
                </a:solidFill>
              </a:rPr>
              <a:t>stable</a:t>
            </a:r>
            <a:r>
              <a:rPr lang="de-DE" dirty="0">
                <a:solidFill>
                  <a:schemeClr val="bg1">
                    <a:lumMod val="85000"/>
                  </a:schemeClr>
                </a:solidFill>
              </a:rPr>
              <a:t>, </a:t>
            </a:r>
            <a:r>
              <a:rPr lang="de-DE" dirty="0" err="1" smtClean="0">
                <a:solidFill>
                  <a:schemeClr val="bg1">
                    <a:lumMod val="85000"/>
                  </a:schemeClr>
                </a:solidFill>
              </a:rPr>
              <a:t>details</a:t>
            </a:r>
            <a:r>
              <a:rPr lang="de-DE" dirty="0" smtClean="0">
                <a:solidFill>
                  <a:schemeClr val="bg1">
                    <a:lumMod val="85000"/>
                  </a:schemeClr>
                </a:solidFill>
              </a:rPr>
              <a:t> </a:t>
            </a:r>
            <a:r>
              <a:rPr lang="de-DE" dirty="0" err="1">
                <a:solidFill>
                  <a:schemeClr val="bg1">
                    <a:lumMod val="85000"/>
                  </a:schemeClr>
                </a:solidFill>
              </a:rPr>
              <a:t>under</a:t>
            </a:r>
            <a:r>
              <a:rPr lang="de-DE" dirty="0">
                <a:solidFill>
                  <a:schemeClr val="bg1">
                    <a:lumMod val="85000"/>
                  </a:schemeClr>
                </a:solidFill>
              </a:rPr>
              <a:t> </a:t>
            </a:r>
            <a:r>
              <a:rPr lang="de-DE" dirty="0" err="1">
                <a:solidFill>
                  <a:schemeClr val="bg1">
                    <a:lumMod val="85000"/>
                  </a:schemeClr>
                </a:solidFill>
              </a:rPr>
              <a:t>discussion</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a:t>Clause</a:t>
            </a:r>
            <a:r>
              <a:rPr lang="de-DE" dirty="0"/>
              <a:t> 6</a:t>
            </a:r>
            <a:r>
              <a:rPr lang="de-DE" dirty="0" smtClean="0"/>
              <a:t>: </a:t>
            </a:r>
            <a:r>
              <a:rPr lang="de-DE" dirty="0" err="1" smtClean="0">
                <a:solidFill>
                  <a:schemeClr val="bg1">
                    <a:lumMod val="85000"/>
                  </a:schemeClr>
                </a:solidFill>
              </a:rPr>
              <a:t>stable</a:t>
            </a:r>
            <a:r>
              <a:rPr lang="de-DE" dirty="0">
                <a:solidFill>
                  <a:schemeClr val="bg1">
                    <a:lumMod val="85000"/>
                  </a:schemeClr>
                </a:solidFill>
              </a:rPr>
              <a:t>, </a:t>
            </a:r>
            <a:r>
              <a:rPr lang="de-DE" dirty="0" err="1" smtClean="0">
                <a:solidFill>
                  <a:schemeClr val="bg1">
                    <a:lumMod val="85000"/>
                  </a:schemeClr>
                </a:solidFill>
              </a:rPr>
              <a:t>details</a:t>
            </a:r>
            <a:r>
              <a:rPr lang="de-DE" dirty="0" smtClean="0">
                <a:solidFill>
                  <a:schemeClr val="bg1">
                    <a:lumMod val="85000"/>
                  </a:schemeClr>
                </a:solidFill>
              </a:rPr>
              <a:t> </a:t>
            </a:r>
            <a:r>
              <a:rPr lang="de-DE" dirty="0" err="1">
                <a:solidFill>
                  <a:schemeClr val="bg1">
                    <a:lumMod val="85000"/>
                  </a:schemeClr>
                </a:solidFill>
              </a:rPr>
              <a:t>under</a:t>
            </a:r>
            <a:r>
              <a:rPr lang="de-DE" dirty="0">
                <a:solidFill>
                  <a:schemeClr val="bg1">
                    <a:lumMod val="85000"/>
                  </a:schemeClr>
                </a:solidFill>
              </a:rPr>
              <a:t> </a:t>
            </a:r>
            <a:r>
              <a:rPr lang="de-DE" dirty="0" err="1">
                <a:solidFill>
                  <a:schemeClr val="bg1">
                    <a:lumMod val="85000"/>
                  </a:schemeClr>
                </a:solidFill>
              </a:rPr>
              <a:t>discussion</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a:t>Clause</a:t>
            </a:r>
            <a:r>
              <a:rPr lang="de-DE" dirty="0"/>
              <a:t> 7</a:t>
            </a:r>
            <a:r>
              <a:rPr lang="de-DE" dirty="0" smtClean="0"/>
              <a:t>: </a:t>
            </a:r>
            <a:r>
              <a:rPr lang="de-DE" dirty="0" err="1" smtClean="0">
                <a:solidFill>
                  <a:schemeClr val="bg1">
                    <a:lumMod val="85000"/>
                  </a:schemeClr>
                </a:solidFill>
              </a:rPr>
              <a:t>new</a:t>
            </a:r>
            <a:r>
              <a:rPr lang="de-DE" dirty="0" smtClean="0">
                <a:solidFill>
                  <a:schemeClr val="bg1">
                    <a:lumMod val="85000"/>
                  </a:schemeClr>
                </a:solidFill>
              </a:rPr>
              <a:t> </a:t>
            </a:r>
            <a:r>
              <a:rPr lang="de-DE" dirty="0" err="1" smtClean="0">
                <a:solidFill>
                  <a:schemeClr val="bg1">
                    <a:lumMod val="85000"/>
                  </a:schemeClr>
                </a:solidFill>
              </a:rPr>
              <a:t>text</a:t>
            </a:r>
            <a:r>
              <a:rPr lang="de-DE" dirty="0" smtClean="0"/>
              <a:t> </a:t>
            </a:r>
          </a:p>
          <a:p>
            <a:pPr marL="1085850" lvl="1" indent="-342900" algn="just">
              <a:buFont typeface="Arial" panose="020B0604020202020204" pitchFamily="34" charset="0"/>
              <a:buChar char="•"/>
              <a:defRPr/>
            </a:pPr>
            <a:r>
              <a:rPr lang="de-DE" dirty="0" err="1" smtClean="0"/>
              <a:t>Clause</a:t>
            </a:r>
            <a:r>
              <a:rPr lang="de-DE" dirty="0" smtClean="0"/>
              <a:t> 8: </a:t>
            </a:r>
            <a:r>
              <a:rPr lang="de-DE" dirty="0" err="1" smtClean="0">
                <a:solidFill>
                  <a:schemeClr val="bg1">
                    <a:lumMod val="85000"/>
                  </a:schemeClr>
                </a:solidFill>
              </a:rPr>
              <a:t>postponed</a:t>
            </a:r>
            <a:endParaRPr lang="de-DE" dirty="0" smtClean="0">
              <a:solidFill>
                <a:schemeClr val="bg1">
                  <a:lumMod val="85000"/>
                </a:schemeClr>
              </a:solidFill>
            </a:endParaRPr>
          </a:p>
          <a:p>
            <a:pPr marL="1085850" lvl="1" indent="-342900" algn="just">
              <a:buFont typeface="Arial" panose="020B0604020202020204" pitchFamily="34" charset="0"/>
              <a:buChar char="•"/>
              <a:defRPr/>
            </a:pPr>
            <a:r>
              <a:rPr lang="de-DE" dirty="0" err="1" smtClean="0"/>
              <a:t>Clause</a:t>
            </a:r>
            <a:r>
              <a:rPr lang="de-DE" dirty="0" smtClean="0"/>
              <a:t> 9: </a:t>
            </a:r>
            <a:r>
              <a:rPr lang="de-DE" dirty="0" err="1" smtClean="0">
                <a:solidFill>
                  <a:schemeClr val="bg1">
                    <a:lumMod val="85000"/>
                  </a:schemeClr>
                </a:solidFill>
              </a:rPr>
              <a:t>revised</a:t>
            </a:r>
            <a:endParaRPr lang="de-DE" dirty="0" smtClean="0">
              <a:solidFill>
                <a:schemeClr val="bg1">
                  <a:lumMod val="85000"/>
                </a:schemeClr>
              </a:solidFill>
            </a:endParaRPr>
          </a:p>
          <a:p>
            <a:pPr marL="342900" indent="-342900" algn="just">
              <a:buFont typeface="Arial" panose="020B0604020202020204" pitchFamily="34" charset="0"/>
              <a:buChar char="•"/>
              <a:defRPr/>
            </a:pPr>
            <a:r>
              <a:rPr lang="de-DE" dirty="0" err="1" smtClean="0"/>
              <a:t>Discuss</a:t>
            </a:r>
            <a:r>
              <a:rPr lang="de-DE" dirty="0" smtClean="0"/>
              <a:t> CA </a:t>
            </a:r>
            <a:r>
              <a:rPr lang="de-DE" dirty="0" err="1" smtClean="0"/>
              <a:t>document</a:t>
            </a:r>
            <a:endParaRPr lang="de-DE" dirty="0" smtClean="0"/>
          </a:p>
          <a:p>
            <a:pPr marL="342900" indent="-342900" algn="just">
              <a:buFont typeface="Arial" panose="020B0604020202020204" pitchFamily="34" charset="0"/>
              <a:buChar char="•"/>
              <a:defRPr/>
            </a:pPr>
            <a:r>
              <a:rPr lang="de-DE" dirty="0" err="1" smtClean="0"/>
              <a:t>Submit</a:t>
            </a:r>
            <a:r>
              <a:rPr lang="de-DE" dirty="0" smtClean="0"/>
              <a:t> </a:t>
            </a:r>
            <a:r>
              <a:rPr lang="de-DE" dirty="0" err="1" smtClean="0"/>
              <a:t>draft</a:t>
            </a:r>
            <a:r>
              <a:rPr lang="de-DE" dirty="0" smtClean="0"/>
              <a:t> </a:t>
            </a:r>
            <a:r>
              <a:rPr lang="de-DE" dirty="0" err="1" smtClean="0"/>
              <a:t>to</a:t>
            </a:r>
            <a:r>
              <a:rPr lang="de-DE" dirty="0" smtClean="0"/>
              <a:t> WG </a:t>
            </a:r>
            <a:r>
              <a:rPr lang="de-DE" dirty="0" err="1" smtClean="0"/>
              <a:t>letter</a:t>
            </a:r>
            <a:r>
              <a:rPr lang="de-DE" dirty="0" smtClean="0"/>
              <a:t> </a:t>
            </a:r>
            <a:r>
              <a:rPr lang="de-DE" dirty="0" err="1" smtClean="0"/>
              <a:t>ballot</a:t>
            </a:r>
            <a:endParaRPr lang="de-DE"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July 15,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010291650"/>
              </p:ext>
            </p:extLst>
          </p:nvPr>
        </p:nvGraphicFramePr>
        <p:xfrm>
          <a:off x="838200" y="2286000"/>
          <a:ext cx="8077200" cy="408821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15-19/0274r1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0248r0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0248r0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05824025"/>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4-9,</a:t>
                      </a:r>
                      <a:r>
                        <a:rPr lang="de-DE" altLang="en-US" sz="1800" baseline="0" dirty="0" smtClean="0"/>
                        <a:t> </a:t>
                      </a:r>
                      <a:r>
                        <a:rPr lang="de-DE" altLang="en-US" sz="1800" baseline="0" dirty="0" err="1" smtClean="0"/>
                        <a:t>identify</a:t>
                      </a:r>
                      <a:r>
                        <a:rPr lang="de-DE" altLang="en-US" sz="1800" baseline="0" dirty="0" smtClean="0"/>
                        <a:t> TBDs</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baseline="0" dirty="0" smtClean="0"/>
                        <a:t> CA </a:t>
                      </a:r>
                      <a:r>
                        <a:rPr lang="de-DE" altLang="en-US" sz="1800" baseline="0" dirty="0" err="1" smtClean="0"/>
                        <a:t>document</a:t>
                      </a:r>
                      <a:endParaRPr lang="de-DE"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560650813"/>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TBDs</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17600218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1978</Words>
  <Application>Microsoft Office PowerPoint</Application>
  <PresentationFormat>Bildschirmpräsentation (4:3)</PresentationFormat>
  <Paragraphs>526</Paragraphs>
  <Slides>30</Slides>
  <Notes>29</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30</vt:i4>
      </vt:variant>
    </vt:vector>
  </HeadingPairs>
  <TitlesOfParts>
    <vt:vector size="38"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July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5139</cp:revision>
  <cp:lastPrinted>2014-11-04T15:04:57Z</cp:lastPrinted>
  <dcterms:created xsi:type="dcterms:W3CDTF">2007-04-17T18:10:23Z</dcterms:created>
  <dcterms:modified xsi:type="dcterms:W3CDTF">2019-07-15T13:31:31Z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