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23" r:id="rId14"/>
    <p:sldId id="833" r:id="rId15"/>
    <p:sldId id="835" r:id="rId16"/>
    <p:sldId id="718" r:id="rId17"/>
    <p:sldId id="790" r:id="rId18"/>
    <p:sldId id="825" r:id="rId19"/>
    <p:sldId id="827" r:id="rId20"/>
    <p:sldId id="817" r:id="rId21"/>
    <p:sldId id="812" r:id="rId22"/>
    <p:sldId id="774" r:id="rId23"/>
    <p:sldId id="834" r:id="rId24"/>
    <p:sldId id="828" r:id="rId25"/>
    <p:sldId id="829" r:id="rId26"/>
    <p:sldId id="830" r:id="rId27"/>
    <p:sldId id="832"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2183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22</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74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27</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2019-07-12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30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in doc. 15-19/0248r0.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in doc. 15-19/0xxxr0.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dirty="0" err="1" smtClean="0"/>
              <a:t>Clause</a:t>
            </a:r>
            <a:r>
              <a:rPr lang="de-DE" dirty="0" smtClean="0"/>
              <a:t> </a:t>
            </a:r>
            <a:r>
              <a:rPr lang="de-DE" dirty="0"/>
              <a:t>4: MAC </a:t>
            </a:r>
            <a:r>
              <a:rPr lang="de-DE" dirty="0" err="1"/>
              <a:t>text</a:t>
            </a:r>
            <a:r>
              <a:rPr lang="de-DE" dirty="0"/>
              <a:t> </a:t>
            </a:r>
            <a:r>
              <a:rPr lang="de-DE" dirty="0" err="1"/>
              <a:t>t.b.d</a:t>
            </a:r>
            <a:r>
              <a:rPr lang="de-DE" dirty="0"/>
              <a:t>. </a:t>
            </a:r>
          </a:p>
          <a:p>
            <a:pPr marL="342900" indent="-342900" algn="just">
              <a:buFont typeface="Arial" panose="020B0604020202020204" pitchFamily="34" charset="0"/>
              <a:buChar char="•"/>
              <a:defRPr/>
            </a:pPr>
            <a:r>
              <a:rPr lang="de-DE" dirty="0" err="1"/>
              <a:t>Clause</a:t>
            </a:r>
            <a:r>
              <a:rPr lang="de-DE" dirty="0"/>
              <a:t> 5: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6: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7: </a:t>
            </a:r>
            <a:r>
              <a:rPr lang="de-DE" dirty="0" err="1"/>
              <a:t>new</a:t>
            </a:r>
            <a:r>
              <a:rPr lang="de-DE" dirty="0"/>
              <a:t> </a:t>
            </a:r>
            <a:r>
              <a:rPr lang="de-DE" dirty="0" err="1"/>
              <a:t>text</a:t>
            </a:r>
            <a:r>
              <a:rPr lang="de-DE" dirty="0"/>
              <a:t>, </a:t>
            </a:r>
          </a:p>
          <a:p>
            <a:pPr marL="342900" indent="-342900" algn="just">
              <a:buFont typeface="Arial" panose="020B0604020202020204" pitchFamily="34" charset="0"/>
              <a:buChar char="•"/>
              <a:defRPr/>
            </a:pPr>
            <a:r>
              <a:rPr lang="de-DE" dirty="0" err="1"/>
              <a:t>Clause</a:t>
            </a:r>
            <a:r>
              <a:rPr lang="de-DE" dirty="0"/>
              <a:t> 8: </a:t>
            </a:r>
            <a:r>
              <a:rPr lang="de-DE" dirty="0" err="1"/>
              <a:t>postponed</a:t>
            </a:r>
            <a:endParaRPr lang="de-DE" dirty="0"/>
          </a:p>
          <a:p>
            <a:pPr marL="342900" indent="-342900" algn="just">
              <a:buFont typeface="Arial" panose="020B0604020202020204" pitchFamily="34" charset="0"/>
              <a:buChar char="•"/>
              <a:defRPr/>
            </a:pPr>
            <a:r>
              <a:rPr lang="de-DE" dirty="0" err="1"/>
              <a:t>Clause</a:t>
            </a:r>
            <a:r>
              <a:rPr lang="de-DE" dirty="0"/>
              <a:t> 9: </a:t>
            </a:r>
            <a:r>
              <a:rPr lang="de-DE" dirty="0" err="1"/>
              <a:t>revised</a:t>
            </a:r>
            <a:endParaRPr lang="de-DE" dirty="0"/>
          </a:p>
          <a:p>
            <a:pPr marL="342900" indent="-342900" algn="just">
              <a:buFont typeface="Arial" panose="020B0604020202020204" pitchFamily="34" charset="0"/>
              <a:buChar char="•"/>
              <a:defRPr/>
            </a:pPr>
            <a:endParaRPr lang="de-DE" sz="2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dirty="0" smtClean="0"/>
              <a:t>….</a:t>
            </a:r>
            <a:endParaRPr lang="de-DE" dirty="0"/>
          </a:p>
          <a:p>
            <a:pPr marL="342900" indent="-342900" algn="just">
              <a:buFont typeface="Arial" panose="020B0604020202020204" pitchFamily="34" charset="0"/>
              <a:buChar char="•"/>
              <a:defRPr/>
            </a:pPr>
            <a:endParaRPr lang="de-DE" sz="2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63362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AM2, </a:t>
            </a:r>
            <a:r>
              <a:rPr lang="en-US" altLang="en-US" sz="3600" dirty="0" smtClean="0"/>
              <a:t>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PM1,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July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xxx in </a:t>
            </a:r>
            <a:r>
              <a:rPr lang="en-GB" altLang="en-US" dirty="0">
                <a:sym typeface="Wingdings" panose="05000000000000000000" pitchFamily="2" charset="2"/>
              </a:rPr>
              <a:t>the TG13 draft </a:t>
            </a:r>
            <a:r>
              <a:rPr lang="en-GB" altLang="en-US" dirty="0" smtClean="0">
                <a:sym typeface="Wingdings" panose="05000000000000000000" pitchFamily="2" charset="2"/>
              </a:rPr>
              <a:t>D5.0 </a:t>
            </a:r>
            <a:r>
              <a:rPr lang="en-GB" altLang="en-US" dirty="0">
                <a:sym typeface="Wingdings" panose="05000000000000000000" pitchFamily="2" charset="2"/>
              </a:rPr>
              <a:t>with </a:t>
            </a:r>
            <a:r>
              <a:rPr lang="en-GB" altLang="en-US" dirty="0" smtClean="0">
                <a:sym typeface="Wingdings" panose="05000000000000000000" pitchFamily="2" charset="2"/>
              </a:rPr>
              <a:t>the new text contained in doc. 15-19/</a:t>
            </a:r>
            <a:r>
              <a:rPr lang="en-GB" altLang="en-US" dirty="0" err="1" smtClean="0">
                <a:sym typeface="Wingdings" panose="05000000000000000000" pitchFamily="2" charset="2"/>
              </a:rPr>
              <a:t>xxxry</a:t>
            </a:r>
            <a:r>
              <a:rPr lang="en-GB" altLang="en-US" dirty="0" smtClean="0">
                <a:sym typeface="Wingdings" panose="05000000000000000000" pitchFamily="2" charset="2"/>
              </a:rPr>
              <a:t> when creating D6.0.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9 from draft D5.0 </a:t>
            </a:r>
            <a:r>
              <a:rPr lang="en-GB" altLang="en-US" dirty="0">
                <a:sym typeface="Wingdings" panose="05000000000000000000" pitchFamily="2" charset="2"/>
              </a:rPr>
              <a:t>when creating </a:t>
            </a:r>
            <a:r>
              <a:rPr lang="en-GB" altLang="en-US" dirty="0" smtClean="0">
                <a:sym typeface="Wingdings" panose="05000000000000000000" pitchFamily="2" charset="2"/>
              </a:rPr>
              <a:t>D6.0</a:t>
            </a:r>
            <a:endParaRPr lang="en-GB" altLang="en-US" dirty="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6.0 as contained </a:t>
            </a:r>
            <a:r>
              <a:rPr lang="en-US" altLang="en-US" dirty="0" smtClean="0"/>
              <a:t>in </a:t>
            </a:r>
            <a:r>
              <a:rPr lang="en-US" altLang="en-US" dirty="0"/>
              <a:t>doc. </a:t>
            </a:r>
            <a:r>
              <a:rPr lang="en-US" altLang="en-US" dirty="0" smtClean="0"/>
              <a:t>15-19/</a:t>
            </a:r>
            <a:r>
              <a:rPr lang="en-US" altLang="en-US" dirty="0" err="1" smtClean="0"/>
              <a:t>xxxxry</a:t>
            </a:r>
            <a:r>
              <a:rPr lang="en-US" altLang="en-US" dirty="0" smtClean="0"/>
              <a:t> into the new TG13 draft D7.0.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AM1, July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62623691"/>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Review D6.0, identify remaining TBDs</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remaining TBDs</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57347303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22</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27726429"/>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 in doc. 15-17/0288r10</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Prepare motions for WG letter ballot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dirty="0"/>
              <a:t>Move that </a:t>
            </a:r>
            <a:r>
              <a:rPr lang="en-US" dirty="0" smtClean="0"/>
              <a:t>TG13 </a:t>
            </a:r>
            <a:r>
              <a:rPr lang="en-US" dirty="0"/>
              <a:t>formally request that the 802.15 WG </a:t>
            </a:r>
            <a:r>
              <a:rPr lang="en-US" dirty="0" smtClean="0"/>
              <a:t>starts </a:t>
            </a:r>
            <a:r>
              <a:rPr lang="en-US" dirty="0"/>
              <a:t>a WG Letter Ballot requesting approval of CA document </a:t>
            </a:r>
            <a:r>
              <a:rPr lang="en-US" dirty="0">
                <a:solidFill>
                  <a:srgbClr val="FF0000"/>
                </a:solidFill>
              </a:rPr>
              <a:t>[insert CA doc number]</a:t>
            </a:r>
            <a:r>
              <a:rPr lang="en-US" dirty="0"/>
              <a:t> and document </a:t>
            </a:r>
            <a:r>
              <a:rPr lang="en-US" dirty="0">
                <a:solidFill>
                  <a:srgbClr val="FF0000"/>
                </a:solidFill>
              </a:rPr>
              <a:t>P802-15-yz_Dxy</a:t>
            </a:r>
            <a:r>
              <a:rPr lang="en-US" dirty="0"/>
              <a:t> and to forward document </a:t>
            </a:r>
            <a:r>
              <a:rPr lang="en-US" dirty="0">
                <a:solidFill>
                  <a:srgbClr val="FF0000"/>
                </a:solidFill>
              </a:rPr>
              <a:t>P802-15-yz_Dxy</a:t>
            </a:r>
            <a:r>
              <a:rPr lang="en-US" dirty="0"/>
              <a:t>, to Standards Association </a:t>
            </a:r>
            <a:r>
              <a:rPr lang="en-US" dirty="0" smtClean="0"/>
              <a:t>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855868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t>Review </a:t>
            </a:r>
            <a:r>
              <a:rPr lang="de-DE" b="0" dirty="0" err="1" smtClean="0"/>
              <a:t>whole</a:t>
            </a:r>
            <a:r>
              <a:rPr lang="de-DE" b="0" dirty="0" smtClean="0"/>
              <a:t> </a:t>
            </a:r>
            <a:r>
              <a:rPr lang="de-DE" b="0" dirty="0" err="1" smtClean="0"/>
              <a:t>draft</a:t>
            </a:r>
            <a:endParaRPr lang="de-DE" b="0" dirty="0" smtClean="0"/>
          </a:p>
          <a:p>
            <a:pPr marL="342900" indent="-342900" algn="just">
              <a:buFont typeface="Arial" panose="020B0604020202020204" pitchFamily="34" charset="0"/>
              <a:buChar char="•"/>
              <a:defRPr/>
            </a:pPr>
            <a:r>
              <a:rPr lang="de-DE" b="0" dirty="0" smtClean="0"/>
              <a:t>Create </a:t>
            </a:r>
            <a:r>
              <a:rPr lang="de-DE" b="0" dirty="0" err="1" smtClean="0"/>
              <a:t>comments</a:t>
            </a:r>
            <a:r>
              <a:rPr lang="de-DE" b="0" dirty="0" smtClean="0"/>
              <a:t> </a:t>
            </a:r>
            <a:r>
              <a:rPr lang="de-DE" b="0" dirty="0" err="1" smtClean="0"/>
              <a:t>for</a:t>
            </a:r>
            <a:r>
              <a:rPr lang="de-DE" b="0" dirty="0" smtClean="0"/>
              <a:t> WGLB</a:t>
            </a:r>
          </a:p>
          <a:p>
            <a:pPr marL="342900" indent="-342900" algn="just">
              <a:buFont typeface="Arial" panose="020B0604020202020204" pitchFamily="34" charset="0"/>
              <a:buChar char="•"/>
              <a:defRPr/>
            </a:pPr>
            <a:r>
              <a:rPr lang="de-DE" b="0" dirty="0" err="1" smtClean="0"/>
              <a:t>Prepare</a:t>
            </a:r>
            <a:r>
              <a:rPr lang="de-DE" b="0" dirty="0" smtClean="0"/>
              <a:t> </a:t>
            </a:r>
            <a:r>
              <a:rPr lang="de-DE" b="0" dirty="0" err="1" smtClean="0"/>
              <a:t>comment</a:t>
            </a:r>
            <a:r>
              <a:rPr lang="de-DE" b="0" dirty="0" smtClean="0"/>
              <a:t> </a:t>
            </a:r>
            <a:r>
              <a:rPr lang="de-DE" b="0" dirty="0" err="1" smtClean="0"/>
              <a:t>resolution</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10:00-11:00 EST on comments</a:t>
            </a:r>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comments</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comments</a:t>
            </a:r>
          </a:p>
          <a:p>
            <a:pPr marL="808038" lvl="1" indent="-268288" algn="just">
              <a:buFont typeface="Arial" panose="020B0604020202020204" pitchFamily="34" charset="0"/>
              <a:buChar char="•"/>
              <a:defRPr/>
            </a:pPr>
            <a:r>
              <a:rPr lang="en-GB" altLang="en-US" sz="2400" dirty="0" smtClean="0"/>
              <a:t>September 10	10:00-11:00 </a:t>
            </a:r>
            <a:r>
              <a:rPr lang="en-GB" altLang="en-US" sz="2400" dirty="0"/>
              <a:t>EST on </a:t>
            </a:r>
            <a:r>
              <a:rPr lang="en-GB" altLang="en-US" sz="2400" dirty="0" smtClean="0"/>
              <a:t>comments</a:t>
            </a:r>
          </a:p>
          <a:p>
            <a:pPr algn="just">
              <a:buNone/>
              <a:defRPr/>
            </a:pPr>
            <a:endParaRPr lang="en-GB" altLang="en-US" dirty="0" smtClean="0"/>
          </a:p>
          <a:p>
            <a:pPr algn="just">
              <a:buNone/>
              <a:defRPr/>
            </a:pPr>
            <a:r>
              <a:rPr lang="en-GB" altLang="en-US" dirty="0" smtClean="0"/>
              <a:t>Moved by</a:t>
            </a:r>
          </a:p>
          <a:p>
            <a:pPr algn="just">
              <a:buNone/>
              <a:defRPr/>
            </a:pPr>
            <a:r>
              <a:rPr lang="en-GB" altLang="en-US" dirty="0" smtClean="0"/>
              <a:t>Seconded by</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27</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Resolve</a:t>
            </a:r>
            <a:r>
              <a:rPr lang="de-DE" b="0" dirty="0" smtClean="0"/>
              <a:t> </a:t>
            </a:r>
            <a:r>
              <a:rPr lang="de-DE" b="0" dirty="0" err="1" smtClean="0"/>
              <a:t>comments</a:t>
            </a:r>
            <a:r>
              <a:rPr lang="de-DE" b="0" dirty="0" smtClean="0"/>
              <a:t> </a:t>
            </a:r>
            <a:r>
              <a:rPr lang="de-DE" b="0" dirty="0" err="1" smtClean="0"/>
              <a:t>from</a:t>
            </a:r>
            <a:r>
              <a:rPr lang="de-DE" b="0" dirty="0" smtClean="0"/>
              <a:t> WG LB</a:t>
            </a:r>
          </a:p>
          <a:p>
            <a:pPr marL="342900" indent="-342900" algn="just">
              <a:buFont typeface="Arial" panose="020B0604020202020204" pitchFamily="34" charset="0"/>
              <a:buChar char="•"/>
              <a:defRPr/>
            </a:pPr>
            <a:r>
              <a:rPr lang="de-DE" b="0" dirty="0" smtClean="0"/>
              <a:t>Create </a:t>
            </a:r>
            <a:r>
              <a:rPr lang="de-DE" b="0" dirty="0" err="1" smtClean="0"/>
              <a:t>Draft</a:t>
            </a:r>
            <a:r>
              <a:rPr lang="de-DE" b="0" dirty="0" smtClean="0"/>
              <a:t> 8.0</a:t>
            </a:r>
          </a:p>
          <a:p>
            <a:pPr marL="342900" indent="-342900" algn="just">
              <a:buFont typeface="Arial" panose="020B0604020202020204" pitchFamily="34" charset="0"/>
              <a:buChar char="•"/>
              <a:defRPr/>
            </a:pPr>
            <a:r>
              <a:rPr lang="de-DE" b="0" dirty="0" err="1" smtClean="0"/>
              <a:t>Submit</a:t>
            </a:r>
            <a:r>
              <a:rPr lang="de-DE" b="0" dirty="0" smtClean="0"/>
              <a:t> </a:t>
            </a:r>
            <a:r>
              <a:rPr lang="de-DE" b="0" dirty="0" err="1" smtClean="0"/>
              <a:t>to</a:t>
            </a:r>
            <a:r>
              <a:rPr lang="de-DE" b="0" dirty="0" smtClean="0"/>
              <a:t> </a:t>
            </a:r>
            <a:r>
              <a:rPr lang="de-DE" b="0" dirty="0" err="1" smtClean="0"/>
              <a:t>recirc</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5065922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TGbb#6</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strike="sngStrike" dirty="0" smtClean="0">
                          <a:solidFill>
                            <a:schemeClr val="tx1"/>
                          </a:solidFill>
                        </a:rPr>
                        <a:t>TGbb#5</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t>6</a:t>
            </a:r>
            <a:r>
              <a:rPr lang="de-DE" dirty="0" smtClean="0"/>
              <a:t> </a:t>
            </a:r>
            <a:r>
              <a:rPr lang="de-DE" dirty="0" err="1" smtClean="0"/>
              <a:t>slots</a:t>
            </a:r>
            <a:r>
              <a:rPr lang="de-DE" dirty="0" smtClean="0"/>
              <a:t> </a:t>
            </a:r>
            <a:r>
              <a:rPr lang="de-DE" dirty="0" smtClean="0"/>
              <a:t>in Atlanta</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against</a:t>
            </a:r>
            <a:r>
              <a:rPr lang="de-DE" dirty="0"/>
              <a:t> </a:t>
            </a:r>
            <a:r>
              <a:rPr lang="de-DE" dirty="0" smtClean="0"/>
              <a:t>D5.0</a:t>
            </a:r>
            <a:endParaRPr lang="de-DE" dirty="0"/>
          </a:p>
          <a:p>
            <a:pPr marL="342900" indent="-342900" algn="just">
              <a:buFont typeface="Arial" panose="020B0604020202020204" pitchFamily="34" charset="0"/>
              <a:buChar char="•"/>
              <a:defRPr/>
            </a:pPr>
            <a:r>
              <a:rPr lang="de-DE" dirty="0" err="1" smtClean="0"/>
              <a:t>Finalize</a:t>
            </a:r>
            <a:r>
              <a:rPr lang="de-DE" dirty="0" smtClean="0"/>
              <a:t> </a:t>
            </a:r>
            <a:r>
              <a:rPr lang="de-DE" dirty="0" err="1" smtClean="0"/>
              <a:t>draft</a:t>
            </a:r>
            <a:endParaRPr lang="de-DE" dirty="0" smtClean="0"/>
          </a:p>
          <a:p>
            <a:pPr marL="1085850" lvl="1" indent="-342900" algn="just">
              <a:buFont typeface="Arial" panose="020B0604020202020204" pitchFamily="34" charset="0"/>
              <a:buChar char="•"/>
              <a:defRPr/>
            </a:pPr>
            <a:r>
              <a:rPr lang="de-DE" dirty="0" err="1" smtClean="0"/>
              <a:t>Clause</a:t>
            </a:r>
            <a:r>
              <a:rPr lang="de-DE" dirty="0" smtClean="0"/>
              <a:t> 4: </a:t>
            </a:r>
            <a:r>
              <a:rPr lang="de-DE" dirty="0">
                <a:solidFill>
                  <a:schemeClr val="bg1">
                    <a:lumMod val="85000"/>
                  </a:schemeClr>
                </a:solidFill>
              </a:rPr>
              <a:t>MAC </a:t>
            </a:r>
            <a:r>
              <a:rPr lang="de-DE" dirty="0" err="1">
                <a:solidFill>
                  <a:schemeClr val="bg1">
                    <a:lumMod val="85000"/>
                  </a:schemeClr>
                </a:solidFill>
              </a:rPr>
              <a:t>text</a:t>
            </a:r>
            <a:r>
              <a:rPr lang="de-DE" dirty="0">
                <a:solidFill>
                  <a:schemeClr val="bg1">
                    <a:lumMod val="85000"/>
                  </a:schemeClr>
                </a:solidFill>
              </a:rPr>
              <a:t> </a:t>
            </a:r>
            <a:r>
              <a:rPr lang="de-DE" dirty="0" err="1">
                <a:solidFill>
                  <a:schemeClr val="bg1">
                    <a:lumMod val="85000"/>
                  </a:schemeClr>
                </a:solidFill>
              </a:rPr>
              <a:t>t.b.d</a:t>
            </a:r>
            <a:r>
              <a:rPr lang="de-DE" dirty="0">
                <a:solidFill>
                  <a:schemeClr val="bg1">
                    <a:lumMod val="85000"/>
                  </a:schemeClr>
                </a:solidFill>
              </a:rPr>
              <a:t>. </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5</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6</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7</a:t>
            </a:r>
            <a:r>
              <a:rPr lang="de-DE" dirty="0" smtClean="0"/>
              <a:t>: </a:t>
            </a:r>
            <a:r>
              <a:rPr lang="de-DE" dirty="0" err="1" smtClean="0">
                <a:solidFill>
                  <a:schemeClr val="bg1">
                    <a:lumMod val="85000"/>
                  </a:schemeClr>
                </a:solidFill>
              </a:rPr>
              <a:t>new</a:t>
            </a:r>
            <a:r>
              <a:rPr lang="de-DE" dirty="0" smtClean="0">
                <a:solidFill>
                  <a:schemeClr val="bg1">
                    <a:lumMod val="85000"/>
                  </a:schemeClr>
                </a:solidFill>
              </a:rPr>
              <a:t> </a:t>
            </a:r>
            <a:r>
              <a:rPr lang="de-DE" dirty="0" err="1" smtClean="0">
                <a:solidFill>
                  <a:schemeClr val="bg1">
                    <a:lumMod val="85000"/>
                  </a:schemeClr>
                </a:solidFill>
              </a:rPr>
              <a:t>text</a:t>
            </a:r>
            <a:r>
              <a:rPr lang="de-DE" dirty="0" smtClean="0"/>
              <a:t> </a:t>
            </a:r>
          </a:p>
          <a:p>
            <a:pPr marL="1085850" lvl="1" indent="-342900" algn="just">
              <a:buFont typeface="Arial" panose="020B0604020202020204" pitchFamily="34" charset="0"/>
              <a:buChar char="•"/>
              <a:defRPr/>
            </a:pPr>
            <a:r>
              <a:rPr lang="de-DE" dirty="0" err="1" smtClean="0"/>
              <a:t>Clause</a:t>
            </a:r>
            <a:r>
              <a:rPr lang="de-DE" dirty="0" smtClean="0"/>
              <a:t> 8: </a:t>
            </a:r>
            <a:r>
              <a:rPr lang="de-DE" dirty="0" err="1" smtClean="0">
                <a:solidFill>
                  <a:schemeClr val="bg1">
                    <a:lumMod val="85000"/>
                  </a:schemeClr>
                </a:solidFill>
              </a:rPr>
              <a:t>postponed</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smtClean="0"/>
              <a:t>Clause</a:t>
            </a:r>
            <a:r>
              <a:rPr lang="de-DE" dirty="0" smtClean="0"/>
              <a:t> 9: </a:t>
            </a:r>
            <a:r>
              <a:rPr lang="de-DE" dirty="0" err="1" smtClean="0">
                <a:solidFill>
                  <a:schemeClr val="bg1">
                    <a:lumMod val="85000"/>
                  </a:schemeClr>
                </a:solidFill>
              </a:rPr>
              <a:t>revised</a:t>
            </a:r>
            <a:endParaRPr lang="de-DE" dirty="0" smtClean="0">
              <a:solidFill>
                <a:schemeClr val="bg1">
                  <a:lumMod val="85000"/>
                </a:schemeClr>
              </a:solidFill>
            </a:endParaRPr>
          </a:p>
          <a:p>
            <a:pPr marL="342900" indent="-342900" algn="just">
              <a:buFont typeface="Arial" panose="020B0604020202020204" pitchFamily="34" charset="0"/>
              <a:buChar char="•"/>
              <a:defRPr/>
            </a:pPr>
            <a:r>
              <a:rPr lang="de-DE" dirty="0" err="1" smtClean="0"/>
              <a:t>Submit</a:t>
            </a:r>
            <a:r>
              <a:rPr lang="de-DE" dirty="0" smtClean="0"/>
              <a:t> </a:t>
            </a:r>
            <a:r>
              <a:rPr lang="de-DE" dirty="0" err="1" smtClean="0"/>
              <a:t>draft</a:t>
            </a:r>
            <a:r>
              <a:rPr lang="de-DE" dirty="0" smtClean="0"/>
              <a:t> </a:t>
            </a:r>
            <a:r>
              <a:rPr lang="de-DE" dirty="0" err="1" smtClean="0"/>
              <a:t>to</a:t>
            </a:r>
            <a:r>
              <a:rPr lang="de-DE" dirty="0" smtClean="0"/>
              <a:t> WG </a:t>
            </a:r>
            <a:r>
              <a:rPr lang="de-DE" dirty="0" err="1" smtClean="0"/>
              <a:t>letter</a:t>
            </a:r>
            <a:r>
              <a:rPr lang="de-DE" dirty="0" smtClean="0"/>
              <a:t> </a:t>
            </a:r>
            <a:r>
              <a:rPr lang="de-DE" dirty="0" err="1" smtClean="0"/>
              <a:t>ballot</a:t>
            </a:r>
            <a:endParaRPr lang="de-DE"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July 15,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53998680"/>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15-19/0274r1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4-9,</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baseline="0" dirty="0" smtClean="0"/>
                        <a:t> CA </a:t>
                      </a:r>
                      <a:r>
                        <a:rPr lang="de-DE" altLang="en-US" sz="1800" baseline="0" dirty="0" err="1" smtClean="0"/>
                        <a:t>document</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560650813"/>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TBDs</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17600218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1636</Words>
  <Application>Microsoft Office PowerPoint</Application>
  <PresentationFormat>Bildschirmpräsentation (4:3)</PresentationFormat>
  <Paragraphs>454</Paragraphs>
  <Slides>27</Slides>
  <Notes>26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27</vt:i4>
      </vt:variant>
    </vt:vector>
  </HeadingPairs>
  <TitlesOfParts>
    <vt:vector size="35"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5107</cp:revision>
  <cp:lastPrinted>2014-11-04T15:04:57Z</cp:lastPrinted>
  <dcterms:created xsi:type="dcterms:W3CDTF">2007-04-17T18:10:23Z</dcterms:created>
  <dcterms:modified xsi:type="dcterms:W3CDTF">2019-07-14T19:18:35Z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