
<file path=[Content_Types].xml><?xml version="1.0" encoding="utf-8"?>
<Types xmlns="http://schemas.openxmlformats.org/package/2006/content-types">
  <Override PartName="/_rels/.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_rels/presentation.xml.rels" ContentType="application/vnd.openxmlformats-package.relationships+xml"/>
  <Override PartName="/ppt/media/image4.png" ContentType="image/png"/>
  <Override PartName="/ppt/media/image3.png" ContentType="image/png"/>
  <Override PartName="/ppt/media/image2.png" ContentType="image/png"/>
  <Override PartName="/ppt/media/image1.png" ContentType="image/pn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685800" y="1981080"/>
            <a:ext cx="777132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685800" y="4303080"/>
            <a:ext cx="777132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5" name="PlaceHolder 2"/>
          <p:cNvSpPr>
            <a:spLocks noGrp="1"/>
          </p:cNvSpPr>
          <p:nvPr>
            <p:ph type="body"/>
          </p:nvPr>
        </p:nvSpPr>
        <p:spPr>
          <a:xfrm>
            <a:off x="68580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6" name="PlaceHolder 3"/>
          <p:cNvSpPr>
            <a:spLocks noGrp="1"/>
          </p:cNvSpPr>
          <p:nvPr>
            <p:ph type="body"/>
          </p:nvPr>
        </p:nvSpPr>
        <p:spPr>
          <a:xfrm>
            <a:off x="466812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7" name="PlaceHolder 4"/>
          <p:cNvSpPr>
            <a:spLocks noGrp="1"/>
          </p:cNvSpPr>
          <p:nvPr>
            <p:ph type="body"/>
          </p:nvPr>
        </p:nvSpPr>
        <p:spPr>
          <a:xfrm>
            <a:off x="4668120" y="4303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8" name="PlaceHolder 5"/>
          <p:cNvSpPr>
            <a:spLocks noGrp="1"/>
          </p:cNvSpPr>
          <p:nvPr>
            <p:ph type="body"/>
          </p:nvPr>
        </p:nvSpPr>
        <p:spPr>
          <a:xfrm>
            <a:off x="685800" y="4303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0" name="PlaceHolder 2"/>
          <p:cNvSpPr>
            <a:spLocks noGrp="1"/>
          </p:cNvSpPr>
          <p:nvPr>
            <p:ph type="body"/>
          </p:nvPr>
        </p:nvSpPr>
        <p:spPr>
          <a:xfrm>
            <a:off x="685800" y="1981080"/>
            <a:ext cx="7771320" cy="444492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41" name="PlaceHolder 3"/>
          <p:cNvSpPr>
            <a:spLocks noGrp="1"/>
          </p:cNvSpPr>
          <p:nvPr>
            <p:ph type="body"/>
          </p:nvPr>
        </p:nvSpPr>
        <p:spPr>
          <a:xfrm>
            <a:off x="685800" y="1981080"/>
            <a:ext cx="7771320" cy="444492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pic>
        <p:nvPicPr>
          <p:cNvPr id="42" name="" descr=""/>
          <p:cNvPicPr/>
          <p:nvPr/>
        </p:nvPicPr>
        <p:blipFill>
          <a:blip r:embed="rId2"/>
          <a:stretch/>
        </p:blipFill>
        <p:spPr>
          <a:xfrm>
            <a:off x="1785600" y="1980720"/>
            <a:ext cx="5571000" cy="4444920"/>
          </a:xfrm>
          <a:prstGeom prst="rect">
            <a:avLst/>
          </a:prstGeom>
          <a:ln>
            <a:noFill/>
          </a:ln>
        </p:spPr>
      </p:pic>
      <p:pic>
        <p:nvPicPr>
          <p:cNvPr id="43" name="" descr=""/>
          <p:cNvPicPr/>
          <p:nvPr/>
        </p:nvPicPr>
        <p:blipFill>
          <a:blip r:embed="rId3"/>
          <a:stretch/>
        </p:blipFill>
        <p:spPr>
          <a:xfrm>
            <a:off x="1785600" y="1980720"/>
            <a:ext cx="5571000" cy="444492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5" name="PlaceHolder 2"/>
          <p:cNvSpPr>
            <a:spLocks noGrp="1"/>
          </p:cNvSpPr>
          <p:nvPr>
            <p:ph type="subTitle"/>
          </p:nvPr>
        </p:nvSpPr>
        <p:spPr>
          <a:xfrm>
            <a:off x="685800" y="1981080"/>
            <a:ext cx="7771320" cy="444492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7" name="PlaceHolder 2"/>
          <p:cNvSpPr>
            <a:spLocks noGrp="1"/>
          </p:cNvSpPr>
          <p:nvPr>
            <p:ph type="body"/>
          </p:nvPr>
        </p:nvSpPr>
        <p:spPr>
          <a:xfrm>
            <a:off x="685800" y="1981080"/>
            <a:ext cx="7771320" cy="444492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9" name="PlaceHolder 2"/>
          <p:cNvSpPr>
            <a:spLocks noGrp="1"/>
          </p:cNvSpPr>
          <p:nvPr>
            <p:ph type="body"/>
          </p:nvPr>
        </p:nvSpPr>
        <p:spPr>
          <a:xfrm>
            <a:off x="685800" y="1981080"/>
            <a:ext cx="3792240" cy="444492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0" name="PlaceHolder 3"/>
          <p:cNvSpPr>
            <a:spLocks noGrp="1"/>
          </p:cNvSpPr>
          <p:nvPr>
            <p:ph type="body"/>
          </p:nvPr>
        </p:nvSpPr>
        <p:spPr>
          <a:xfrm>
            <a:off x="4668120" y="1981080"/>
            <a:ext cx="3792240" cy="444492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685800" y="685440"/>
            <a:ext cx="7771320" cy="49424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4" name="PlaceHolder 2"/>
          <p:cNvSpPr>
            <a:spLocks noGrp="1"/>
          </p:cNvSpPr>
          <p:nvPr>
            <p:ph type="body"/>
          </p:nvPr>
        </p:nvSpPr>
        <p:spPr>
          <a:xfrm>
            <a:off x="68580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5" name="PlaceHolder 3"/>
          <p:cNvSpPr>
            <a:spLocks noGrp="1"/>
          </p:cNvSpPr>
          <p:nvPr>
            <p:ph type="body"/>
          </p:nvPr>
        </p:nvSpPr>
        <p:spPr>
          <a:xfrm>
            <a:off x="685800" y="4303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6" name="PlaceHolder 4"/>
          <p:cNvSpPr>
            <a:spLocks noGrp="1"/>
          </p:cNvSpPr>
          <p:nvPr>
            <p:ph type="body"/>
          </p:nvPr>
        </p:nvSpPr>
        <p:spPr>
          <a:xfrm>
            <a:off x="4668120" y="1981080"/>
            <a:ext cx="3792240" cy="444492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1" name="PlaceHolder 2"/>
          <p:cNvSpPr>
            <a:spLocks noGrp="1"/>
          </p:cNvSpPr>
          <p:nvPr>
            <p:ph type="subTitle"/>
          </p:nvPr>
        </p:nvSpPr>
        <p:spPr>
          <a:xfrm>
            <a:off x="685800" y="1981080"/>
            <a:ext cx="7771320" cy="444492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8" name="PlaceHolder 2"/>
          <p:cNvSpPr>
            <a:spLocks noGrp="1"/>
          </p:cNvSpPr>
          <p:nvPr>
            <p:ph type="body"/>
          </p:nvPr>
        </p:nvSpPr>
        <p:spPr>
          <a:xfrm>
            <a:off x="685800" y="1981080"/>
            <a:ext cx="3792240" cy="444492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9" name="PlaceHolder 3"/>
          <p:cNvSpPr>
            <a:spLocks noGrp="1"/>
          </p:cNvSpPr>
          <p:nvPr>
            <p:ph type="body"/>
          </p:nvPr>
        </p:nvSpPr>
        <p:spPr>
          <a:xfrm>
            <a:off x="466812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0" name="PlaceHolder 4"/>
          <p:cNvSpPr>
            <a:spLocks noGrp="1"/>
          </p:cNvSpPr>
          <p:nvPr>
            <p:ph type="body"/>
          </p:nvPr>
        </p:nvSpPr>
        <p:spPr>
          <a:xfrm>
            <a:off x="4668120" y="4303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2" name="PlaceHolder 2"/>
          <p:cNvSpPr>
            <a:spLocks noGrp="1"/>
          </p:cNvSpPr>
          <p:nvPr>
            <p:ph type="body"/>
          </p:nvPr>
        </p:nvSpPr>
        <p:spPr>
          <a:xfrm>
            <a:off x="68580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3" name="PlaceHolder 3"/>
          <p:cNvSpPr>
            <a:spLocks noGrp="1"/>
          </p:cNvSpPr>
          <p:nvPr>
            <p:ph type="body"/>
          </p:nvPr>
        </p:nvSpPr>
        <p:spPr>
          <a:xfrm>
            <a:off x="466812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4" name="PlaceHolder 4"/>
          <p:cNvSpPr>
            <a:spLocks noGrp="1"/>
          </p:cNvSpPr>
          <p:nvPr>
            <p:ph type="body"/>
          </p:nvPr>
        </p:nvSpPr>
        <p:spPr>
          <a:xfrm>
            <a:off x="685800" y="4303080"/>
            <a:ext cx="777132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6" name="PlaceHolder 2"/>
          <p:cNvSpPr>
            <a:spLocks noGrp="1"/>
          </p:cNvSpPr>
          <p:nvPr>
            <p:ph type="body"/>
          </p:nvPr>
        </p:nvSpPr>
        <p:spPr>
          <a:xfrm>
            <a:off x="685800" y="1981080"/>
            <a:ext cx="777132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7" name="PlaceHolder 3"/>
          <p:cNvSpPr>
            <a:spLocks noGrp="1"/>
          </p:cNvSpPr>
          <p:nvPr>
            <p:ph type="body"/>
          </p:nvPr>
        </p:nvSpPr>
        <p:spPr>
          <a:xfrm>
            <a:off x="685800" y="4303080"/>
            <a:ext cx="777132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9" name="PlaceHolder 2"/>
          <p:cNvSpPr>
            <a:spLocks noGrp="1"/>
          </p:cNvSpPr>
          <p:nvPr>
            <p:ph type="body"/>
          </p:nvPr>
        </p:nvSpPr>
        <p:spPr>
          <a:xfrm>
            <a:off x="68580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80" name="PlaceHolder 3"/>
          <p:cNvSpPr>
            <a:spLocks noGrp="1"/>
          </p:cNvSpPr>
          <p:nvPr>
            <p:ph type="body"/>
          </p:nvPr>
        </p:nvSpPr>
        <p:spPr>
          <a:xfrm>
            <a:off x="466812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81" name="PlaceHolder 4"/>
          <p:cNvSpPr>
            <a:spLocks noGrp="1"/>
          </p:cNvSpPr>
          <p:nvPr>
            <p:ph type="body"/>
          </p:nvPr>
        </p:nvSpPr>
        <p:spPr>
          <a:xfrm>
            <a:off x="4668120" y="4303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82" name="PlaceHolder 5"/>
          <p:cNvSpPr>
            <a:spLocks noGrp="1"/>
          </p:cNvSpPr>
          <p:nvPr>
            <p:ph type="body"/>
          </p:nvPr>
        </p:nvSpPr>
        <p:spPr>
          <a:xfrm>
            <a:off x="685800" y="4303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84" name="PlaceHolder 2"/>
          <p:cNvSpPr>
            <a:spLocks noGrp="1"/>
          </p:cNvSpPr>
          <p:nvPr>
            <p:ph type="body"/>
          </p:nvPr>
        </p:nvSpPr>
        <p:spPr>
          <a:xfrm>
            <a:off x="685800" y="1981080"/>
            <a:ext cx="7771320" cy="444492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85" name="PlaceHolder 3"/>
          <p:cNvSpPr>
            <a:spLocks noGrp="1"/>
          </p:cNvSpPr>
          <p:nvPr>
            <p:ph type="body"/>
          </p:nvPr>
        </p:nvSpPr>
        <p:spPr>
          <a:xfrm>
            <a:off x="685800" y="1981080"/>
            <a:ext cx="7771320" cy="444492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pic>
        <p:nvPicPr>
          <p:cNvPr id="86" name="" descr=""/>
          <p:cNvPicPr/>
          <p:nvPr/>
        </p:nvPicPr>
        <p:blipFill>
          <a:blip r:embed="rId2"/>
          <a:stretch/>
        </p:blipFill>
        <p:spPr>
          <a:xfrm>
            <a:off x="1785600" y="1980720"/>
            <a:ext cx="5571000" cy="4444920"/>
          </a:xfrm>
          <a:prstGeom prst="rect">
            <a:avLst/>
          </a:prstGeom>
          <a:ln>
            <a:noFill/>
          </a:ln>
        </p:spPr>
      </p:pic>
      <p:pic>
        <p:nvPicPr>
          <p:cNvPr id="87" name="" descr=""/>
          <p:cNvPicPr/>
          <p:nvPr/>
        </p:nvPicPr>
        <p:blipFill>
          <a:blip r:embed="rId3"/>
          <a:stretch/>
        </p:blipFill>
        <p:spPr>
          <a:xfrm>
            <a:off x="1785600" y="1980720"/>
            <a:ext cx="5571000" cy="444492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3" name="PlaceHolder 2"/>
          <p:cNvSpPr>
            <a:spLocks noGrp="1"/>
          </p:cNvSpPr>
          <p:nvPr>
            <p:ph type="body"/>
          </p:nvPr>
        </p:nvSpPr>
        <p:spPr>
          <a:xfrm>
            <a:off x="685800" y="1981080"/>
            <a:ext cx="7771320" cy="444492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5" name="PlaceHolder 2"/>
          <p:cNvSpPr>
            <a:spLocks noGrp="1"/>
          </p:cNvSpPr>
          <p:nvPr>
            <p:ph type="body"/>
          </p:nvPr>
        </p:nvSpPr>
        <p:spPr>
          <a:xfrm>
            <a:off x="685800" y="1981080"/>
            <a:ext cx="3792240" cy="444492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16" name="PlaceHolder 3"/>
          <p:cNvSpPr>
            <a:spLocks noGrp="1"/>
          </p:cNvSpPr>
          <p:nvPr>
            <p:ph type="body"/>
          </p:nvPr>
        </p:nvSpPr>
        <p:spPr>
          <a:xfrm>
            <a:off x="4668120" y="1981080"/>
            <a:ext cx="3792240" cy="444492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685800" y="685440"/>
            <a:ext cx="7771320" cy="49424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68580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685800" y="4303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4668120" y="1981080"/>
            <a:ext cx="3792240" cy="444492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685800" y="1981080"/>
            <a:ext cx="3792240" cy="444492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466812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6" name="PlaceHolder 4"/>
          <p:cNvSpPr>
            <a:spLocks noGrp="1"/>
          </p:cNvSpPr>
          <p:nvPr>
            <p:ph type="body"/>
          </p:nvPr>
        </p:nvSpPr>
        <p:spPr>
          <a:xfrm>
            <a:off x="4668120" y="4303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85800" y="685440"/>
            <a:ext cx="7771320" cy="10659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8" name="PlaceHolder 2"/>
          <p:cNvSpPr>
            <a:spLocks noGrp="1"/>
          </p:cNvSpPr>
          <p:nvPr>
            <p:ph type="body"/>
          </p:nvPr>
        </p:nvSpPr>
        <p:spPr>
          <a:xfrm>
            <a:off x="68580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9" name="PlaceHolder 3"/>
          <p:cNvSpPr>
            <a:spLocks noGrp="1"/>
          </p:cNvSpPr>
          <p:nvPr>
            <p:ph type="body"/>
          </p:nvPr>
        </p:nvSpPr>
        <p:spPr>
          <a:xfrm>
            <a:off x="466812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0" name="PlaceHolder 4"/>
          <p:cNvSpPr>
            <a:spLocks noGrp="1"/>
          </p:cNvSpPr>
          <p:nvPr>
            <p:ph type="body"/>
          </p:nvPr>
        </p:nvSpPr>
        <p:spPr>
          <a:xfrm>
            <a:off x="685800" y="4303080"/>
            <a:ext cx="777132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61480" cy="212400"/>
          </a:xfrm>
          <a:prstGeom prst="rect">
            <a:avLst/>
          </a:prstGeom>
          <a:noFill/>
          <a:ln>
            <a:noFill/>
          </a:ln>
        </p:spPr>
        <p:style>
          <a:lnRef idx="0"/>
          <a:fillRef idx="0"/>
          <a:effectRef idx="0"/>
          <a:fontRef idx="minor"/>
        </p:style>
        <p:txBody>
          <a:bodyPr lIns="0" rIns="0" tIns="0" bIns="0" anchor="b"/>
          <a:p>
            <a:pPr marL="1828800" algn="r">
              <a:lnSpc>
                <a:spcPct val="100000"/>
              </a:lnSpc>
            </a:pPr>
            <a:r>
              <a:rPr b="1" lang="en-US" sz="1400" spc="-1" strike="noStrike">
                <a:solidFill>
                  <a:srgbClr val="000000"/>
                </a:solidFill>
                <a:uFill>
                  <a:solidFill>
                    <a:srgbClr val="ffffff"/>
                  </a:solidFill>
                </a:uFill>
                <a:latin typeface="Times New Roman"/>
                <a:ea typeface="DejaVu Sans"/>
              </a:rPr>
              <a:t>doc.: 802-15-19-0217-01</a:t>
            </a:r>
            <a:endParaRPr b="0" lang="en-US" sz="1400" spc="-1" strike="noStrike">
              <a:solidFill>
                <a:srgbClr val="000000"/>
              </a:solidFill>
              <a:uFill>
                <a:solidFill>
                  <a:srgbClr val="ffffff"/>
                </a:solidFill>
              </a:u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7720" cy="304200"/>
          </a:xfrm>
          <a:prstGeom prst="rect">
            <a:avLst/>
          </a:prstGeom>
          <a:noFill/>
          <a:ln>
            <a:noFill/>
          </a:ln>
        </p:spPr>
        <p:style>
          <a:lnRef idx="0"/>
          <a:fillRef idx="0"/>
          <a:effectRef idx="0"/>
          <a:fontRef idx="minor"/>
        </p:style>
        <p:txBody>
          <a:bodyPr lIns="0" rIns="0" tIns="0" bIns="0"/>
          <a:p>
            <a:pPr>
              <a:lnSpc>
                <a:spcPct val="100000"/>
              </a:lnSpc>
            </a:pPr>
            <a:r>
              <a:rPr b="0" lang="en-US" sz="2000" spc="-1" strike="noStrike">
                <a:solidFill>
                  <a:srgbClr val="000000"/>
                </a:solidFill>
                <a:uFill>
                  <a:solidFill>
                    <a:srgbClr val="ffffff"/>
                  </a:solidFill>
                </a:uFill>
                <a:latin typeface="Times New Roman"/>
                <a:ea typeface="DejaVu Sans"/>
              </a:rPr>
              <a:t>Submission</a:t>
            </a:r>
            <a:endParaRPr b="0" lang="en-US" sz="2000" spc="-1" strike="noStrike">
              <a:solidFill>
                <a:srgbClr val="000000"/>
              </a:solidFill>
              <a:uFill>
                <a:solidFill>
                  <a:srgbClr val="ffffff"/>
                </a:solidFill>
              </a:u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7720" cy="304200"/>
          </a:xfrm>
          <a:prstGeom prst="rect">
            <a:avLst/>
          </a:prstGeom>
          <a:noFill/>
          <a:ln>
            <a:noFill/>
          </a:ln>
        </p:spPr>
        <p:style>
          <a:lnRef idx="0"/>
          <a:fillRef idx="0"/>
          <a:effectRef idx="0"/>
          <a:fontRef idx="minor"/>
        </p:style>
        <p:txBody>
          <a:bodyPr lIns="0" rIns="0" tIns="0" bIns="0"/>
          <a:p>
            <a:pPr algn="ctr">
              <a:lnSpc>
                <a:spcPct val="100000"/>
              </a:lnSpc>
            </a:pPr>
            <a:r>
              <a:rPr b="0" lang="en-US" sz="2000" spc="-1" strike="noStrike">
                <a:solidFill>
                  <a:srgbClr val="000000"/>
                </a:solidFill>
                <a:uFill>
                  <a:solidFill>
                    <a:srgbClr val="ffffff"/>
                  </a:solidFill>
                </a:uFill>
                <a:latin typeface="Times New Roman"/>
                <a:ea typeface="DejaVu Sans"/>
              </a:rPr>
              <a:t>Page </a:t>
            </a:r>
            <a:fld id="{3DFE2F05-B861-4A9F-9D61-C0D186AFAA56}" type="slidenum">
              <a:rPr b="0" lang="en-US" sz="2000" spc="-1" strike="noStrike">
                <a:solidFill>
                  <a:srgbClr val="000000"/>
                </a:solidFill>
                <a:uFill>
                  <a:solidFill>
                    <a:srgbClr val="ffffff"/>
                  </a:solidFill>
                </a:uFill>
                <a:latin typeface="Times New Roman"/>
                <a:ea typeface="DejaVu Sans"/>
              </a:rPr>
              <a:t>&lt;number&gt;</a:t>
            </a:fld>
            <a:r>
              <a:rPr b="0" lang="en-US" sz="2000" spc="-1" strike="noStrike">
                <a:solidFill>
                  <a:srgbClr val="000000"/>
                </a:solidFill>
                <a:uFill>
                  <a:solidFill>
                    <a:srgbClr val="ffffff"/>
                  </a:solidFill>
                </a:uFill>
                <a:latin typeface="Times New Roman"/>
                <a:ea typeface="DejaVu Sans"/>
              </a:rPr>
              <a:t> </a:t>
            </a:r>
            <a:endParaRPr b="0" lang="en-US" sz="2000" spc="-1" strike="noStrike">
              <a:solidFill>
                <a:srgbClr val="000000"/>
              </a:solidFill>
              <a:uFill>
                <a:solidFill>
                  <a:srgbClr val="ffffff"/>
                </a:solidFill>
              </a:uFill>
              <a:latin typeface="Arial"/>
            </a:endParaRPr>
          </a:p>
        </p:txBody>
      </p:sp>
      <p:sp>
        <p:nvSpPr>
          <p:cNvPr id="6" name="CustomShape 7"/>
          <p:cNvSpPr/>
          <p:nvPr/>
        </p:nvSpPr>
        <p:spPr>
          <a:xfrm>
            <a:off x="7040160" y="6490080"/>
            <a:ext cx="1737720" cy="304200"/>
          </a:xfrm>
          <a:prstGeom prst="rect">
            <a:avLst/>
          </a:prstGeom>
          <a:noFill/>
          <a:ln>
            <a:noFill/>
          </a:ln>
        </p:spPr>
        <p:style>
          <a:lnRef idx="0"/>
          <a:fillRef idx="0"/>
          <a:effectRef idx="0"/>
          <a:fontRef idx="minor"/>
        </p:style>
        <p:txBody>
          <a:bodyPr lIns="0" rIns="0" tIns="0" bIns="0"/>
          <a:p>
            <a:pPr algn="r">
              <a:lnSpc>
                <a:spcPct val="100000"/>
              </a:lnSpc>
            </a:pPr>
            <a:r>
              <a:rPr b="0" lang="en-US" sz="2000" spc="-1" strike="noStrike">
                <a:solidFill>
                  <a:srgbClr val="000000"/>
                </a:solidFill>
                <a:uFill>
                  <a:solidFill>
                    <a:srgbClr val="ffffff"/>
                  </a:solidFill>
                </a:uFill>
                <a:latin typeface="Times New Roman"/>
                <a:ea typeface="DejaVu Sans"/>
              </a:rPr>
              <a:t>Tero Kivinen</a:t>
            </a:r>
            <a:endParaRPr b="0" lang="en-US" sz="2000" spc="-1" strike="noStrike">
              <a:solidFill>
                <a:srgbClr val="000000"/>
              </a:solidFill>
              <a:uFill>
                <a:solidFill>
                  <a:srgbClr val="ffffff"/>
                </a:solidFill>
              </a:uFill>
              <a:latin typeface="Arial"/>
            </a:endParaRPr>
          </a:p>
        </p:txBody>
      </p:sp>
      <p:sp>
        <p:nvSpPr>
          <p:cNvPr id="7" name="CustomShape 8"/>
          <p:cNvSpPr/>
          <p:nvPr/>
        </p:nvSpPr>
        <p:spPr>
          <a:xfrm>
            <a:off x="685800" y="365760"/>
            <a:ext cx="2573280" cy="212400"/>
          </a:xfrm>
          <a:prstGeom prst="rect">
            <a:avLst/>
          </a:prstGeom>
          <a:noFill/>
          <a:ln>
            <a:noFill/>
          </a:ln>
        </p:spPr>
        <p:style>
          <a:lnRef idx="0"/>
          <a:fillRef idx="0"/>
          <a:effectRef idx="0"/>
          <a:fontRef idx="minor"/>
        </p:style>
        <p:txBody>
          <a:bodyPr lIns="0" rIns="0" tIns="0" bIns="0" anchor="b"/>
          <a:p>
            <a:pPr>
              <a:lnSpc>
                <a:spcPct val="100000"/>
              </a:lnSpc>
            </a:pPr>
            <a:r>
              <a:rPr b="1" lang="en-US" sz="1400" spc="-1" strike="noStrike">
                <a:solidFill>
                  <a:srgbClr val="000000"/>
                </a:solidFill>
                <a:uFill>
                  <a:solidFill>
                    <a:srgbClr val="ffffff"/>
                  </a:solidFill>
                </a:uFill>
                <a:latin typeface="Times New Roman"/>
                <a:ea typeface="DejaVu Sans"/>
              </a:rPr>
              <a:t>May 2019</a:t>
            </a:r>
            <a:endParaRPr b="0" lang="en-US" sz="1400" spc="-1" strike="noStrike">
              <a:solidFill>
                <a:srgbClr val="000000"/>
              </a:solidFill>
              <a:uFill>
                <a:solidFill>
                  <a:srgbClr val="ffffff"/>
                </a:solidFill>
              </a:uFill>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solidFill>
                  <a:srgbClr val="000000"/>
                </a:solidFill>
                <a:uFill>
                  <a:solidFill>
                    <a:srgbClr val="ffffff"/>
                  </a:solidFill>
                </a:uFill>
                <a:latin typeface="Arial"/>
              </a:rPr>
              <a:t>Click to edit the title text format</a:t>
            </a:r>
            <a:endParaRPr b="0" lang="en-US" sz="4400" spc="-1" strike="noStrike">
              <a:solidFill>
                <a:srgbClr val="000000"/>
              </a:solidFill>
              <a:uFill>
                <a:solidFill>
                  <a:srgbClr val="ffffff"/>
                </a:solidFill>
              </a:uFill>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Click to edit the outline text format</a:t>
            </a:r>
            <a:endParaRPr b="0" lang="en-US"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uFill>
                  <a:solidFill>
                    <a:srgbClr val="ffffff"/>
                  </a:solidFill>
                </a:uFill>
                <a:latin typeface="Arial"/>
              </a:rPr>
              <a:t>Second Outline Level</a:t>
            </a:r>
            <a:endParaRPr b="0" lang="en-US" sz="2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Third Outline Level</a:t>
            </a:r>
            <a:endParaRPr b="0" lang="en-US" sz="24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uFill>
                  <a:solidFill>
                    <a:srgbClr val="ffffff"/>
                  </a:solidFill>
                </a:uFill>
                <a:latin typeface="Arial"/>
              </a:rPr>
              <a:t>Fourth Outline Level</a:t>
            </a:r>
            <a:endParaRPr b="0" lang="en-US" sz="20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4" name="CustomShape 1"/>
          <p:cNvSpPr/>
          <p:nvPr/>
        </p:nvSpPr>
        <p:spPr>
          <a:xfrm>
            <a:off x="3095640" y="396000"/>
            <a:ext cx="5361480" cy="212400"/>
          </a:xfrm>
          <a:prstGeom prst="rect">
            <a:avLst/>
          </a:prstGeom>
          <a:noFill/>
          <a:ln>
            <a:noFill/>
          </a:ln>
        </p:spPr>
        <p:style>
          <a:lnRef idx="0"/>
          <a:fillRef idx="0"/>
          <a:effectRef idx="0"/>
          <a:fontRef idx="minor"/>
        </p:style>
        <p:txBody>
          <a:bodyPr lIns="0" rIns="0" tIns="0" bIns="0" anchor="b"/>
          <a:p>
            <a:pPr marL="1828800" algn="r">
              <a:lnSpc>
                <a:spcPct val="100000"/>
              </a:lnSpc>
            </a:pPr>
            <a:r>
              <a:rPr b="1" lang="en-US" sz="1400" spc="-1" strike="noStrike">
                <a:solidFill>
                  <a:srgbClr val="000000"/>
                </a:solidFill>
                <a:uFill>
                  <a:solidFill>
                    <a:srgbClr val="ffffff"/>
                  </a:solidFill>
                </a:uFill>
                <a:latin typeface="Times New Roman"/>
                <a:ea typeface="DejaVu Sans"/>
              </a:rPr>
              <a:t>doc.: 802-15-19-0217-01</a:t>
            </a:r>
            <a:endParaRPr b="0" lang="en-US" sz="1400" spc="-1" strike="noStrike">
              <a:solidFill>
                <a:srgbClr val="000000"/>
              </a:solidFill>
              <a:uFill>
                <a:solidFill>
                  <a:srgbClr val="ffffff"/>
                </a:solidFill>
              </a:uFill>
              <a:latin typeface="Arial"/>
            </a:endParaRPr>
          </a:p>
        </p:txBody>
      </p:sp>
      <p:sp>
        <p:nvSpPr>
          <p:cNvPr id="4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6" name="CustomShape 3"/>
          <p:cNvSpPr/>
          <p:nvPr/>
        </p:nvSpPr>
        <p:spPr>
          <a:xfrm>
            <a:off x="685800" y="6475320"/>
            <a:ext cx="1737720" cy="304200"/>
          </a:xfrm>
          <a:prstGeom prst="rect">
            <a:avLst/>
          </a:prstGeom>
          <a:noFill/>
          <a:ln>
            <a:noFill/>
          </a:ln>
        </p:spPr>
        <p:style>
          <a:lnRef idx="0"/>
          <a:fillRef idx="0"/>
          <a:effectRef idx="0"/>
          <a:fontRef idx="minor"/>
        </p:style>
        <p:txBody>
          <a:bodyPr lIns="0" rIns="0" tIns="0" bIns="0"/>
          <a:p>
            <a:pPr>
              <a:lnSpc>
                <a:spcPct val="100000"/>
              </a:lnSpc>
            </a:pPr>
            <a:r>
              <a:rPr b="0" lang="en-US" sz="2000" spc="-1" strike="noStrike">
                <a:solidFill>
                  <a:srgbClr val="000000"/>
                </a:solidFill>
                <a:uFill>
                  <a:solidFill>
                    <a:srgbClr val="ffffff"/>
                  </a:solidFill>
                </a:uFill>
                <a:latin typeface="Times New Roman"/>
                <a:ea typeface="DejaVu Sans"/>
              </a:rPr>
              <a:t>Submission</a:t>
            </a:r>
            <a:endParaRPr b="0" lang="en-US" sz="2000" spc="-1" strike="noStrike">
              <a:solidFill>
                <a:srgbClr val="000000"/>
              </a:solidFill>
              <a:uFill>
                <a:solidFill>
                  <a:srgbClr val="ffffff"/>
                </a:solidFill>
              </a:uFill>
              <a:latin typeface="Arial"/>
            </a:endParaRPr>
          </a:p>
        </p:txBody>
      </p:sp>
      <p:sp>
        <p:nvSpPr>
          <p:cNvPr id="4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8"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49" name="CustomShape 6"/>
          <p:cNvSpPr/>
          <p:nvPr/>
        </p:nvSpPr>
        <p:spPr>
          <a:xfrm>
            <a:off x="3749040" y="6475320"/>
            <a:ext cx="1737720" cy="304200"/>
          </a:xfrm>
          <a:prstGeom prst="rect">
            <a:avLst/>
          </a:prstGeom>
          <a:noFill/>
          <a:ln>
            <a:noFill/>
          </a:ln>
        </p:spPr>
        <p:style>
          <a:lnRef idx="0"/>
          <a:fillRef idx="0"/>
          <a:effectRef idx="0"/>
          <a:fontRef idx="minor"/>
        </p:style>
        <p:txBody>
          <a:bodyPr lIns="0" rIns="0" tIns="0" bIns="0"/>
          <a:p>
            <a:pPr algn="ctr">
              <a:lnSpc>
                <a:spcPct val="100000"/>
              </a:lnSpc>
            </a:pPr>
            <a:r>
              <a:rPr b="0" lang="en-US" sz="2000" spc="-1" strike="noStrike">
                <a:solidFill>
                  <a:srgbClr val="000000"/>
                </a:solidFill>
                <a:uFill>
                  <a:solidFill>
                    <a:srgbClr val="ffffff"/>
                  </a:solidFill>
                </a:uFill>
                <a:latin typeface="Times New Roman"/>
                <a:ea typeface="DejaVu Sans"/>
              </a:rPr>
              <a:t>Page </a:t>
            </a:r>
            <a:fld id="{CC7FD473-FF25-485E-9CDF-80794FB5E80D}" type="slidenum">
              <a:rPr b="0" lang="en-US" sz="2000" spc="-1" strike="noStrike">
                <a:solidFill>
                  <a:srgbClr val="000000"/>
                </a:solidFill>
                <a:uFill>
                  <a:solidFill>
                    <a:srgbClr val="ffffff"/>
                  </a:solidFill>
                </a:uFill>
                <a:latin typeface="Times New Roman"/>
                <a:ea typeface="DejaVu Sans"/>
              </a:rPr>
              <a:t>1</a:t>
            </a:fld>
            <a:r>
              <a:rPr b="0" lang="en-US" sz="2000" spc="-1" strike="noStrike">
                <a:solidFill>
                  <a:srgbClr val="000000"/>
                </a:solidFill>
                <a:uFill>
                  <a:solidFill>
                    <a:srgbClr val="ffffff"/>
                  </a:solidFill>
                </a:uFill>
                <a:latin typeface="Times New Roman"/>
                <a:ea typeface="DejaVu Sans"/>
              </a:rPr>
              <a:t> </a:t>
            </a:r>
            <a:endParaRPr b="0" lang="en-US" sz="2000" spc="-1" strike="noStrike">
              <a:solidFill>
                <a:srgbClr val="000000"/>
              </a:solidFill>
              <a:uFill>
                <a:solidFill>
                  <a:srgbClr val="ffffff"/>
                </a:solidFill>
              </a:uFill>
              <a:latin typeface="Arial"/>
            </a:endParaRPr>
          </a:p>
        </p:txBody>
      </p:sp>
      <p:sp>
        <p:nvSpPr>
          <p:cNvPr id="50" name="CustomShape 7"/>
          <p:cNvSpPr/>
          <p:nvPr/>
        </p:nvSpPr>
        <p:spPr>
          <a:xfrm>
            <a:off x="7040160" y="6490080"/>
            <a:ext cx="1737720" cy="304200"/>
          </a:xfrm>
          <a:prstGeom prst="rect">
            <a:avLst/>
          </a:prstGeom>
          <a:noFill/>
          <a:ln>
            <a:noFill/>
          </a:ln>
        </p:spPr>
        <p:style>
          <a:lnRef idx="0"/>
          <a:fillRef idx="0"/>
          <a:effectRef idx="0"/>
          <a:fontRef idx="minor"/>
        </p:style>
        <p:txBody>
          <a:bodyPr lIns="0" rIns="0" tIns="0" bIns="0"/>
          <a:p>
            <a:pPr algn="r">
              <a:lnSpc>
                <a:spcPct val="100000"/>
              </a:lnSpc>
            </a:pPr>
            <a:r>
              <a:rPr b="0" lang="en-US" sz="2000" spc="-1" strike="noStrike">
                <a:solidFill>
                  <a:srgbClr val="000000"/>
                </a:solidFill>
                <a:uFill>
                  <a:solidFill>
                    <a:srgbClr val="ffffff"/>
                  </a:solidFill>
                </a:uFill>
                <a:latin typeface="Times New Roman"/>
                <a:ea typeface="DejaVu Sans"/>
              </a:rPr>
              <a:t>Tero Kivinen</a:t>
            </a:r>
            <a:endParaRPr b="0" lang="en-US" sz="2000" spc="-1" strike="noStrike">
              <a:solidFill>
                <a:srgbClr val="000000"/>
              </a:solidFill>
              <a:uFill>
                <a:solidFill>
                  <a:srgbClr val="ffffff"/>
                </a:solidFill>
              </a:uFill>
              <a:latin typeface="Arial"/>
            </a:endParaRPr>
          </a:p>
        </p:txBody>
      </p:sp>
      <p:sp>
        <p:nvSpPr>
          <p:cNvPr id="51" name="CustomShape 8"/>
          <p:cNvSpPr/>
          <p:nvPr/>
        </p:nvSpPr>
        <p:spPr>
          <a:xfrm>
            <a:off x="685800" y="365760"/>
            <a:ext cx="2573280" cy="212400"/>
          </a:xfrm>
          <a:prstGeom prst="rect">
            <a:avLst/>
          </a:prstGeom>
          <a:noFill/>
          <a:ln>
            <a:noFill/>
          </a:ln>
        </p:spPr>
        <p:style>
          <a:lnRef idx="0"/>
          <a:fillRef idx="0"/>
          <a:effectRef idx="0"/>
          <a:fontRef idx="minor"/>
        </p:style>
        <p:txBody>
          <a:bodyPr lIns="0" rIns="0" tIns="0" bIns="0" anchor="b"/>
          <a:p>
            <a:pPr>
              <a:lnSpc>
                <a:spcPct val="100000"/>
              </a:lnSpc>
            </a:pPr>
            <a:r>
              <a:rPr b="1" lang="en-US" sz="1400" spc="-1" strike="noStrike">
                <a:solidFill>
                  <a:srgbClr val="000000"/>
                </a:solidFill>
                <a:uFill>
                  <a:solidFill>
                    <a:srgbClr val="ffffff"/>
                  </a:solidFill>
                </a:uFill>
                <a:latin typeface="Times New Roman"/>
                <a:ea typeface="DejaVu Sans"/>
              </a:rPr>
              <a:t>May 2019</a:t>
            </a:r>
            <a:endParaRPr b="0" lang="en-US" sz="1400" spc="-1" strike="noStrike">
              <a:solidFill>
                <a:srgbClr val="000000"/>
              </a:solidFill>
              <a:uFill>
                <a:solidFill>
                  <a:srgbClr val="ffffff"/>
                </a:solidFill>
              </a:uFill>
              <a:latin typeface="Arial"/>
            </a:endParaRPr>
          </a:p>
        </p:txBody>
      </p:sp>
      <p:sp>
        <p:nvSpPr>
          <p:cNvPr id="52" name="PlaceHolder 9"/>
          <p:cNvSpPr>
            <a:spLocks noGrp="1"/>
          </p:cNvSpPr>
          <p:nvPr>
            <p:ph type="title"/>
          </p:nvPr>
        </p:nvSpPr>
        <p:spPr>
          <a:xfrm>
            <a:off x="685800" y="685440"/>
            <a:ext cx="7771320" cy="1065960"/>
          </a:xfrm>
          <a:prstGeom prst="rect">
            <a:avLst/>
          </a:prstGeom>
        </p:spPr>
        <p:txBody>
          <a:bodyPr lIns="0" rIns="0" tIns="0" bIns="0" anchor="ctr"/>
          <a:p>
            <a:r>
              <a:rPr b="0" lang="en-US" sz="1800" spc="-1" strike="noStrike">
                <a:solidFill>
                  <a:srgbClr val="000000"/>
                </a:solidFill>
                <a:uFill>
                  <a:solidFill>
                    <a:srgbClr val="ffffff"/>
                  </a:solidFill>
                </a:uFill>
                <a:latin typeface="Arial"/>
              </a:rPr>
              <a:t>Click to edit the title text format</a:t>
            </a:r>
            <a:endParaRPr b="0" lang="en-US" sz="1800" spc="-1" strike="noStrike">
              <a:solidFill>
                <a:srgbClr val="000000"/>
              </a:solidFill>
              <a:uFill>
                <a:solidFill>
                  <a:srgbClr val="ffffff"/>
                </a:solidFill>
              </a:uFill>
              <a:latin typeface="Arial"/>
            </a:endParaRPr>
          </a:p>
        </p:txBody>
      </p:sp>
      <p:sp>
        <p:nvSpPr>
          <p:cNvPr id="53" name="PlaceHolder 10"/>
          <p:cNvSpPr>
            <a:spLocks noGrp="1"/>
          </p:cNvSpPr>
          <p:nvPr>
            <p:ph type="body"/>
          </p:nvPr>
        </p:nvSpPr>
        <p:spPr>
          <a:xfrm>
            <a:off x="685800" y="1981080"/>
            <a:ext cx="7771320" cy="4444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Click to edit the outline text format</a:t>
            </a:r>
            <a:endParaRPr b="0" lang="en-US" sz="18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uFill>
                  <a:solidFill>
                    <a:srgbClr val="ffffff"/>
                  </a:solidFill>
                </a:uFill>
                <a:latin typeface="Arial"/>
              </a:rPr>
              <a:t>Second Outline Level</a:t>
            </a:r>
            <a:endParaRPr b="0" lang="en-US" sz="1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Third Outline Level</a:t>
            </a:r>
            <a:endParaRPr b="0" lang="en-US" sz="18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uFill>
                  <a:solidFill>
                    <a:srgbClr val="ffffff"/>
                  </a:solidFill>
                </a:uFill>
                <a:latin typeface="Arial"/>
              </a:rPr>
              <a:t>Fourth Outline Level</a:t>
            </a:r>
            <a:endParaRPr b="0" lang="en-US" sz="18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Fifth Outline Level</a:t>
            </a:r>
            <a:endParaRPr b="0" lang="en-US" sz="18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Sixth Outline Level</a:t>
            </a:r>
            <a:endParaRPr b="0" lang="en-US" sz="18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Seventh Outline Level</a:t>
            </a:r>
            <a:endParaRPr b="0" lang="en-US" sz="18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8" name="CustomShape 1"/>
          <p:cNvSpPr/>
          <p:nvPr/>
        </p:nvSpPr>
        <p:spPr>
          <a:xfrm>
            <a:off x="152280" y="609480"/>
            <a:ext cx="8990640" cy="4625280"/>
          </a:xfrm>
          <a:prstGeom prst="rect">
            <a:avLst/>
          </a:prstGeom>
          <a:noFill/>
          <a:ln>
            <a:noFill/>
          </a:ln>
        </p:spPr>
        <p:style>
          <a:lnRef idx="0"/>
          <a:fillRef idx="0"/>
          <a:effectRef idx="0"/>
          <a:fontRef idx="minor"/>
        </p:style>
        <p:txBody>
          <a:bodyPr lIns="90000" rIns="90000" tIns="46800" bIns="46800"/>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Submission Title:</a:t>
            </a:r>
            <a:r>
              <a:rPr b="0" lang="en-US" sz="1600" spc="-1" strike="noStrike">
                <a:solidFill>
                  <a:srgbClr val="000000"/>
                </a:solidFill>
                <a:uFill>
                  <a:solidFill>
                    <a:srgbClr val="ffffff"/>
                  </a:solidFill>
                </a:uFill>
                <a:latin typeface="Times New Roman"/>
                <a:ea typeface="DejaVu Sans"/>
              </a:rPr>
              <a:t> May Closing report for IG 9a</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Date Submitted: 16 May, 2019</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Source:</a:t>
            </a:r>
            <a:r>
              <a:rPr b="0" lang="en-US" sz="1600" spc="-1" strike="noStrike">
                <a:solidFill>
                  <a:srgbClr val="000000"/>
                </a:solidFill>
                <a:uFill>
                  <a:solidFill>
                    <a:srgbClr val="ffffff"/>
                  </a:solidFill>
                </a:uFill>
                <a:latin typeface="Times New Roman"/>
                <a:ea typeface="DejaVu Sans"/>
              </a:rPr>
              <a:t> Tero Kivinen</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Company -</a:t>
            </a:r>
            <a:endParaRPr b="0" lang="en-US" sz="16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Times New Roman"/>
                <a:ea typeface="DejaVu Sans"/>
              </a:rPr>
              <a:t>E-Mail: kivinen@iki.fi</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1" lang="en-US" sz="1600" spc="-1" strike="noStrike">
                <a:solidFill>
                  <a:srgbClr val="000000"/>
                </a:solidFill>
                <a:uFill>
                  <a:solidFill>
                    <a:srgbClr val="ffffff"/>
                  </a:solidFill>
                </a:uFill>
                <a:latin typeface="Times New Roman"/>
                <a:ea typeface="DejaVu Sans"/>
              </a:rPr>
              <a:t>Re:</a:t>
            </a:r>
            <a:r>
              <a:rPr b="0" lang="en-US" sz="1600" spc="-1" strike="noStrike">
                <a:solidFill>
                  <a:srgbClr val="000000"/>
                </a:solidFill>
                <a:uFill>
                  <a:solidFill>
                    <a:srgbClr val="ffffff"/>
                  </a:solidFill>
                </a:uFill>
                <a:latin typeface="Times New Roman"/>
                <a:ea typeface="DejaVu Sans"/>
              </a:rPr>
              <a:t> Closing report for IG 9a</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1" lang="en-US" sz="1600" spc="-1" strike="noStrike">
                <a:solidFill>
                  <a:srgbClr val="000000"/>
                </a:solidFill>
                <a:uFill>
                  <a:solidFill>
                    <a:srgbClr val="ffffff"/>
                  </a:solidFill>
                </a:uFill>
                <a:latin typeface="Times New Roman"/>
                <a:ea typeface="DejaVu Sans"/>
              </a:rPr>
              <a:t>Abstract:</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0" lang="en-US" sz="1600" spc="-1" strike="noStrike">
                <a:solidFill>
                  <a:srgbClr val="000000"/>
                </a:solidFill>
                <a:uFill>
                  <a:solidFill>
                    <a:srgbClr val="ffffff"/>
                  </a:solidFill>
                </a:uFill>
                <a:latin typeface="Times New Roman"/>
                <a:ea typeface="DejaVu Sans"/>
              </a:rPr>
              <a:t>Closing report for the IG 9a in Altanta meeting.</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1" lang="en-US" sz="1600" spc="-1" strike="noStrike">
                <a:solidFill>
                  <a:srgbClr val="000000"/>
                </a:solidFill>
                <a:uFill>
                  <a:solidFill>
                    <a:srgbClr val="ffffff"/>
                  </a:solidFill>
                </a:uFill>
                <a:latin typeface="Times New Roman"/>
                <a:ea typeface="DejaVu Sans"/>
              </a:rPr>
              <a:t>Purpose:</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Provide information which kind of changes are needed to the standard.</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Notice:</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Release:</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9" name="CustomShape 1"/>
          <p:cNvSpPr/>
          <p:nvPr/>
        </p:nvSpPr>
        <p:spPr>
          <a:xfrm>
            <a:off x="685800" y="2284560"/>
            <a:ext cx="7771320" cy="123480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ea typeface="DejaVu Sans"/>
              </a:rPr>
              <a:t>Closing report for the IG9a</a:t>
            </a:r>
            <a:endParaRPr b="0" lang="en-US" sz="3600" spc="-1" strike="noStrike">
              <a:solidFill>
                <a:srgbClr val="000000"/>
              </a:solidFill>
              <a:uFill>
                <a:solidFill>
                  <a:srgbClr val="ffffff"/>
                </a:solidFill>
              </a:uFill>
              <a:latin typeface="Arial"/>
            </a:endParaRPr>
          </a:p>
        </p:txBody>
      </p:sp>
      <p:sp>
        <p:nvSpPr>
          <p:cNvPr id="90" name="CustomShape 2"/>
          <p:cNvSpPr/>
          <p:nvPr/>
        </p:nvSpPr>
        <p:spPr>
          <a:xfrm>
            <a:off x="1371600" y="3931200"/>
            <a:ext cx="6399720" cy="1752120"/>
          </a:xfrm>
          <a:prstGeom prst="rect">
            <a:avLst/>
          </a:prstGeom>
          <a:noFill/>
          <a:ln>
            <a:noFill/>
          </a:ln>
        </p:spPr>
        <p:style>
          <a:lnRef idx="0"/>
          <a:fillRef idx="0"/>
          <a:effectRef idx="0"/>
          <a:fontRef idx="minor"/>
        </p:style>
        <p:txBody>
          <a:bodyPr lIns="0" rIns="0" tIns="0" bIns="0" anchor="ctr"/>
          <a:p>
            <a:pPr algn="ctr">
              <a:lnSpc>
                <a:spcPct val="100000"/>
              </a:lnSpc>
              <a:spcBef>
                <a:spcPts val="799"/>
              </a:spcBef>
            </a:pPr>
            <a:r>
              <a:rPr b="0" lang="en-US" sz="3200" spc="-1" strike="noStrike">
                <a:solidFill>
                  <a:srgbClr val="000000"/>
                </a:solidFill>
                <a:uFill>
                  <a:solidFill>
                    <a:srgbClr val="ffffff"/>
                  </a:solidFill>
                </a:uFill>
                <a:latin typeface="Arial"/>
                <a:ea typeface="DejaVu Sans"/>
              </a:rPr>
              <a:t>May 16, 2019</a:t>
            </a:r>
            <a:endParaRPr b="0" lang="en-US" sz="3200" spc="-1" strike="noStrike">
              <a:solidFill>
                <a:srgbClr val="000000"/>
              </a:solidFill>
              <a:uFill>
                <a:solidFill>
                  <a:srgbClr val="ffffff"/>
                </a:solidFill>
              </a:uFill>
              <a:latin typeface="Arial"/>
            </a:endParaRPr>
          </a:p>
          <a:p>
            <a:pPr algn="ctr">
              <a:lnSpc>
                <a:spcPct val="100000"/>
              </a:lnSpc>
              <a:spcBef>
                <a:spcPts val="799"/>
              </a:spcBef>
            </a:pPr>
            <a:r>
              <a:rPr b="0" lang="en-US" sz="3200" spc="-1" strike="noStrike">
                <a:solidFill>
                  <a:srgbClr val="000000"/>
                </a:solidFill>
                <a:uFill>
                  <a:solidFill>
                    <a:srgbClr val="ffffff"/>
                  </a:solidFill>
                </a:uFill>
                <a:latin typeface="Arial"/>
                <a:ea typeface="DejaVu Sans"/>
              </a:rPr>
              <a:t>Tero Kivinen</a:t>
            </a:r>
            <a:endParaRPr b="0" lang="en-US" sz="32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685800" y="685440"/>
            <a:ext cx="7771320" cy="1065960"/>
          </a:xfrm>
          <a:prstGeom prst="rect">
            <a:avLst/>
          </a:prstGeom>
          <a:noFill/>
          <a:ln>
            <a:noFill/>
          </a:ln>
        </p:spPr>
        <p:style>
          <a:lnRef idx="0"/>
          <a:fillRef idx="0"/>
          <a:effectRef idx="0"/>
          <a:fontRef idx="minor"/>
        </p:style>
        <p:txBody>
          <a:bodyPr lIns="0" rIns="0" tIns="0" bIns="0" anchor="ctr"/>
          <a:p>
            <a:pPr algn="ctr">
              <a:lnSpc>
                <a:spcPct val="100000"/>
              </a:lnSpc>
            </a:pPr>
            <a:r>
              <a:rPr b="0" lang="en-US" sz="4400" spc="-1" strike="noStrike">
                <a:solidFill>
                  <a:srgbClr val="000000"/>
                </a:solidFill>
                <a:uFill>
                  <a:solidFill>
                    <a:srgbClr val="ffffff"/>
                  </a:solidFill>
                </a:uFill>
                <a:latin typeface="Arial"/>
              </a:rPr>
              <a:t>Work Plan</a:t>
            </a:r>
            <a:endParaRPr b="0" lang="en-US" sz="4400" spc="-1" strike="noStrike">
              <a:solidFill>
                <a:srgbClr val="000000"/>
              </a:solidFill>
              <a:uFill>
                <a:solidFill>
                  <a:srgbClr val="ffffff"/>
                </a:solidFill>
              </a:uFill>
              <a:latin typeface="Arial"/>
            </a:endParaRPr>
          </a:p>
        </p:txBody>
      </p:sp>
      <p:sp>
        <p:nvSpPr>
          <p:cNvPr id="92" name="CustomShape 2"/>
          <p:cNvSpPr/>
          <p:nvPr/>
        </p:nvSpPr>
        <p:spPr>
          <a:xfrm>
            <a:off x="685800" y="1981080"/>
            <a:ext cx="7771320" cy="444492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Create PAR and CSD for TG9ma</a:t>
            </a:r>
            <a:endParaRPr b="0" lang="en-US" sz="3200" spc="-1" strike="noStrike">
              <a:solidFill>
                <a:srgbClr val="000000"/>
              </a:solidFill>
              <a:uFill>
                <a:solidFill>
                  <a:srgbClr val="ffffff"/>
                </a:solidFill>
              </a:uFill>
              <a:latin typeface="Arial"/>
            </a:endParaRPr>
          </a:p>
          <a:p>
            <a:pPr lvl="1" marL="864000" indent="-323640">
              <a:lnSpc>
                <a:spcPct val="100000"/>
              </a:lnSpc>
              <a:spcBef>
                <a:spcPts val="1134"/>
              </a:spcBef>
              <a:buClr>
                <a:srgbClr val="000000"/>
              </a:buClr>
              <a:buSzPct val="75000"/>
              <a:buFont typeface="Symbol"/>
              <a:buChar char=""/>
            </a:pPr>
            <a:r>
              <a:rPr b="0" lang="en-US" sz="2800" spc="-1" strike="noStrike">
                <a:solidFill>
                  <a:srgbClr val="000000"/>
                </a:solidFill>
                <a:uFill>
                  <a:solidFill>
                    <a:srgbClr val="ffffff"/>
                  </a:solidFill>
                </a:uFill>
                <a:latin typeface="Arial"/>
              </a:rPr>
              <a:t>Revision to IEEE 802.15.9</a:t>
            </a:r>
            <a:endParaRPr b="0" lang="en-US" sz="2800" spc="-1" strike="noStrike">
              <a:solidFill>
                <a:srgbClr val="000000"/>
              </a:solidFill>
              <a:uFill>
                <a:solidFill>
                  <a:srgbClr val="ffffff"/>
                </a:solidFill>
              </a:uFill>
              <a:latin typeface="Arial"/>
            </a:endParaRPr>
          </a:p>
          <a:p>
            <a:pPr lvl="2" marL="1296000" indent="-287640">
              <a:lnSpc>
                <a:spcPct val="100000"/>
              </a:lnSpc>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Changes it from Recommended Practice to Standard</a:t>
            </a:r>
            <a:endParaRPr b="0" lang="en-US" sz="2400" spc="-1" strike="noStrike">
              <a:solidFill>
                <a:srgbClr val="000000"/>
              </a:solidFill>
              <a:uFill>
                <a:solidFill>
                  <a:srgbClr val="ffffff"/>
                </a:solidFill>
              </a:uFill>
              <a:latin typeface="Arial"/>
            </a:endParaRPr>
          </a:p>
          <a:p>
            <a:pPr lvl="2" marL="1296000" indent="-287640">
              <a:lnSpc>
                <a:spcPct val="100000"/>
              </a:lnSpc>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Allows KMP to negotiate other algorithms than AES-CCM-128</a:t>
            </a:r>
            <a:endParaRPr b="0" lang="en-US" sz="2400" spc="-1" strike="noStrike">
              <a:solidFill>
                <a:srgbClr val="000000"/>
              </a:solidFill>
              <a:uFill>
                <a:solidFill>
                  <a:srgbClr val="ffffff"/>
                </a:solidFill>
              </a:uFill>
              <a:latin typeface="Arial"/>
            </a:endParaRPr>
          </a:p>
          <a:p>
            <a:pPr lvl="2" marL="1296000" indent="-287640">
              <a:lnSpc>
                <a:spcPct val="100000"/>
              </a:lnSpc>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Add text for broadcast/multicast key creation/transport</a:t>
            </a:r>
            <a:endParaRPr b="0" lang="en-US" sz="2400" spc="-1" strike="noStrike">
              <a:solidFill>
                <a:srgbClr val="000000"/>
              </a:solidFill>
              <a:uFill>
                <a:solidFill>
                  <a:srgbClr val="ffffff"/>
                </a:solidFill>
              </a:uFill>
              <a:latin typeface="Arial"/>
            </a:endParaRPr>
          </a:p>
          <a:p>
            <a:pPr lvl="2" marL="1296000" indent="-287640">
              <a:lnSpc>
                <a:spcPct val="100000"/>
              </a:lnSpc>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Add omitted key derivation parts</a:t>
            </a:r>
            <a:endParaRPr b="0" lang="en-US" sz="2400" spc="-1" strike="noStrike">
              <a:solidFill>
                <a:srgbClr val="000000"/>
              </a:solidFill>
              <a:uFill>
                <a:solidFill>
                  <a:srgbClr val="ffffff"/>
                </a:solidFill>
              </a:uFill>
              <a:latin typeface="Arial"/>
            </a:endParaRPr>
          </a:p>
          <a:p>
            <a:pPr lvl="2" marL="1296000" indent="-287640">
              <a:lnSpc>
                <a:spcPct val="100000"/>
              </a:lnSpc>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Optionally add new KMPs</a:t>
            </a:r>
            <a:endParaRPr b="0" lang="en-US" sz="24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71320" cy="1065960"/>
          </a:xfrm>
          <a:prstGeom prst="rect">
            <a:avLst/>
          </a:prstGeom>
          <a:noFill/>
          <a:ln>
            <a:noFill/>
          </a:ln>
        </p:spPr>
        <p:style>
          <a:lnRef idx="0"/>
          <a:fillRef idx="0"/>
          <a:effectRef idx="0"/>
          <a:fontRef idx="minor"/>
        </p:style>
        <p:txBody>
          <a:bodyPr lIns="0" rIns="0" tIns="0" bIns="0" anchor="ctr"/>
          <a:p>
            <a:pPr algn="ctr">
              <a:lnSpc>
                <a:spcPct val="100000"/>
              </a:lnSpc>
            </a:pPr>
            <a:r>
              <a:rPr b="0" lang="en-US" sz="4400" spc="-1" strike="noStrike">
                <a:solidFill>
                  <a:srgbClr val="000000"/>
                </a:solidFill>
                <a:uFill>
                  <a:solidFill>
                    <a:srgbClr val="ffffff"/>
                  </a:solidFill>
                </a:uFill>
                <a:latin typeface="Arial"/>
              </a:rPr>
              <a:t>Meeting Achievements</a:t>
            </a:r>
            <a:endParaRPr b="0" lang="en-US" sz="4400" spc="-1" strike="noStrike">
              <a:solidFill>
                <a:srgbClr val="000000"/>
              </a:solidFill>
              <a:uFill>
                <a:solidFill>
                  <a:srgbClr val="ffffff"/>
                </a:solidFill>
              </a:uFill>
              <a:latin typeface="Arial"/>
            </a:endParaRPr>
          </a:p>
        </p:txBody>
      </p:sp>
      <p:sp>
        <p:nvSpPr>
          <p:cNvPr id="94" name="CustomShape 2"/>
          <p:cNvSpPr/>
          <p:nvPr/>
        </p:nvSpPr>
        <p:spPr>
          <a:xfrm>
            <a:off x="685800" y="1981080"/>
            <a:ext cx="7771320" cy="444492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PAR and CSD in mentor</a:t>
            </a:r>
            <a:endParaRPr b="0" lang="en-US" sz="3200" spc="-1" strike="noStrike">
              <a:solidFill>
                <a:srgbClr val="000000"/>
              </a:solidFill>
              <a:uFill>
                <a:solidFill>
                  <a:srgbClr val="ffffff"/>
                </a:solidFill>
              </a:uFill>
              <a:latin typeface="Arial"/>
            </a:endParaRPr>
          </a:p>
          <a:p>
            <a:pPr lvl="1" marL="864000" indent="-323640">
              <a:lnSpc>
                <a:spcPct val="100000"/>
              </a:lnSpc>
              <a:spcBef>
                <a:spcPts val="1134"/>
              </a:spcBef>
              <a:buClr>
                <a:srgbClr val="000000"/>
              </a:buClr>
              <a:buSzPct val="75000"/>
              <a:buFont typeface="Symbol"/>
              <a:buChar char=""/>
            </a:pPr>
            <a:r>
              <a:rPr b="0" lang="en-US" sz="2800" spc="-1" strike="noStrike">
                <a:solidFill>
                  <a:srgbClr val="000000"/>
                </a:solidFill>
                <a:uFill>
                  <a:solidFill>
                    <a:srgbClr val="ffffff"/>
                  </a:solidFill>
                </a:uFill>
                <a:latin typeface="Arial"/>
              </a:rPr>
              <a:t>15-19-0215-01-09ma-802-15-9ma-par-draft</a:t>
            </a:r>
            <a:endParaRPr b="0" lang="en-US" sz="2800" spc="-1" strike="noStrike">
              <a:solidFill>
                <a:srgbClr val="000000"/>
              </a:solidFill>
              <a:uFill>
                <a:solidFill>
                  <a:srgbClr val="ffffff"/>
                </a:solidFill>
              </a:uFill>
              <a:latin typeface="Arial"/>
            </a:endParaRPr>
          </a:p>
          <a:p>
            <a:pPr lvl="1" marL="864000" indent="-323640">
              <a:lnSpc>
                <a:spcPct val="100000"/>
              </a:lnSpc>
              <a:spcBef>
                <a:spcPts val="1134"/>
              </a:spcBef>
              <a:buClr>
                <a:srgbClr val="000000"/>
              </a:buClr>
              <a:buSzPct val="75000"/>
              <a:buFont typeface="Symbol"/>
              <a:buChar char=""/>
            </a:pPr>
            <a:r>
              <a:rPr b="0" lang="en-US" sz="2800" spc="-1" strike="noStrike">
                <a:solidFill>
                  <a:srgbClr val="000000"/>
                </a:solidFill>
                <a:uFill>
                  <a:solidFill>
                    <a:srgbClr val="ffffff"/>
                  </a:solidFill>
                </a:uFill>
                <a:latin typeface="Arial"/>
              </a:rPr>
              <a:t>15-19-0216-01-09ma-802-15-9ma-csd-draft</a:t>
            </a:r>
            <a:endParaRPr b="0" lang="en-US" sz="2800" spc="-1" strike="noStrike">
              <a:solidFill>
                <a:srgbClr val="000000"/>
              </a:solidFill>
              <a:uFill>
                <a:solidFill>
                  <a:srgbClr val="ffffff"/>
                </a:solidFill>
              </a:uFill>
              <a:latin typeface="Arial"/>
            </a:endParaRPr>
          </a:p>
          <a:p>
            <a:pPr>
              <a:lnSpc>
                <a:spcPct val="100000"/>
              </a:lnSpc>
              <a:spcBef>
                <a:spcPts val="1134"/>
              </a:spcBef>
            </a:pPr>
            <a:endParaRPr b="0" lang="en-US" sz="28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685800" y="685440"/>
            <a:ext cx="7771320" cy="1065960"/>
          </a:xfrm>
          <a:prstGeom prst="rect">
            <a:avLst/>
          </a:prstGeom>
          <a:noFill/>
          <a:ln>
            <a:noFill/>
          </a:ln>
        </p:spPr>
        <p:style>
          <a:lnRef idx="0"/>
          <a:fillRef idx="0"/>
          <a:effectRef idx="0"/>
          <a:fontRef idx="minor"/>
        </p:style>
        <p:txBody>
          <a:bodyPr lIns="0" rIns="0" tIns="0" bIns="0" anchor="ctr"/>
          <a:p>
            <a:pPr algn="ctr">
              <a:lnSpc>
                <a:spcPct val="100000"/>
              </a:lnSpc>
            </a:pPr>
            <a:r>
              <a:rPr b="0" lang="en-US" sz="4400" spc="-1" strike="noStrike">
                <a:solidFill>
                  <a:srgbClr val="000000"/>
                </a:solidFill>
                <a:uFill>
                  <a:solidFill>
                    <a:srgbClr val="ffffff"/>
                  </a:solidFill>
                </a:uFill>
                <a:latin typeface="Arial"/>
              </a:rPr>
              <a:t>IG Motion</a:t>
            </a:r>
            <a:endParaRPr b="0" lang="en-US" sz="4400" spc="-1" strike="noStrike">
              <a:solidFill>
                <a:srgbClr val="000000"/>
              </a:solidFill>
              <a:uFill>
                <a:solidFill>
                  <a:srgbClr val="ffffff"/>
                </a:solidFill>
              </a:uFill>
              <a:latin typeface="Arial"/>
            </a:endParaRPr>
          </a:p>
        </p:txBody>
      </p:sp>
      <p:sp>
        <p:nvSpPr>
          <p:cNvPr id="96" name="CustomShape 2"/>
          <p:cNvSpPr/>
          <p:nvPr/>
        </p:nvSpPr>
        <p:spPr>
          <a:xfrm>
            <a:off x="685800" y="1981080"/>
            <a:ext cx="7771320" cy="444492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Request that the PAR and CSD contained in documents 15-19-0215-01 and 15-19-0216-01, respectively, be approved for submission to the WG for its approval and that the EC be requested to forward the PAR to NesCom.</a:t>
            </a:r>
            <a:endParaRPr b="0" lang="en-US" sz="2400" spc="-1" strike="noStrike">
              <a:solidFill>
                <a:srgbClr val="000000"/>
              </a:solidFill>
              <a:uFill>
                <a:solidFill>
                  <a:srgbClr val="ffffff"/>
                </a:solidFill>
              </a:uFill>
              <a:latin typeface="Arial"/>
            </a:endParaRPr>
          </a:p>
          <a:p>
            <a:pPr marL="432000" indent="-323640">
              <a:lnSpc>
                <a:spcPct val="100000"/>
              </a:lnSpc>
              <a:spcBef>
                <a:spcPts val="1417"/>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Moved: Bob Heile</a:t>
            </a:r>
            <a:endParaRPr b="0" lang="en-US" sz="2400" spc="-1" strike="noStrike">
              <a:solidFill>
                <a:srgbClr val="000000"/>
              </a:solidFill>
              <a:uFill>
                <a:solidFill>
                  <a:srgbClr val="ffffff"/>
                </a:solidFill>
              </a:uFill>
              <a:latin typeface="Arial"/>
            </a:endParaRPr>
          </a:p>
          <a:p>
            <a:pPr marL="432000" indent="-323640">
              <a:lnSpc>
                <a:spcPct val="100000"/>
              </a:lnSpc>
              <a:spcBef>
                <a:spcPts val="1417"/>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Seconded: Chris Hett</a:t>
            </a:r>
            <a:endParaRPr b="0" lang="en-US" sz="2400" spc="-1" strike="noStrike">
              <a:solidFill>
                <a:srgbClr val="000000"/>
              </a:solidFill>
              <a:uFill>
                <a:solidFill>
                  <a:srgbClr val="ffffff"/>
                </a:solidFill>
              </a:uFill>
              <a:latin typeface="Arial"/>
            </a:endParaRPr>
          </a:p>
          <a:p>
            <a:pPr marL="432000" indent="-323640">
              <a:lnSpc>
                <a:spcPct val="100000"/>
              </a:lnSpc>
              <a:spcBef>
                <a:spcPts val="1417"/>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Passes</a:t>
            </a:r>
            <a:endParaRPr b="0" lang="en-US" sz="24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685800" y="685440"/>
            <a:ext cx="7771320" cy="1065960"/>
          </a:xfrm>
          <a:prstGeom prst="rect">
            <a:avLst/>
          </a:prstGeom>
          <a:noFill/>
          <a:ln>
            <a:noFill/>
          </a:ln>
        </p:spPr>
        <p:style>
          <a:lnRef idx="0"/>
          <a:fillRef idx="0"/>
          <a:effectRef idx="0"/>
          <a:fontRef idx="minor"/>
        </p:style>
        <p:txBody>
          <a:bodyPr lIns="0" rIns="0" tIns="0" bIns="0" anchor="ctr"/>
          <a:p>
            <a:pPr algn="ctr">
              <a:lnSpc>
                <a:spcPct val="100000"/>
              </a:lnSpc>
            </a:pPr>
            <a:r>
              <a:rPr b="0" lang="en-US" sz="4400" spc="-1" strike="noStrike">
                <a:solidFill>
                  <a:srgbClr val="000000"/>
                </a:solidFill>
                <a:uFill>
                  <a:solidFill>
                    <a:srgbClr val="ffffff"/>
                  </a:solidFill>
                </a:uFill>
                <a:latin typeface="Arial"/>
              </a:rPr>
              <a:t>WG Motion</a:t>
            </a:r>
            <a:endParaRPr b="0" lang="en-US" sz="4400" spc="-1" strike="noStrike">
              <a:solidFill>
                <a:srgbClr val="000000"/>
              </a:solidFill>
              <a:uFill>
                <a:solidFill>
                  <a:srgbClr val="ffffff"/>
                </a:solidFill>
              </a:uFill>
              <a:latin typeface="Arial"/>
            </a:endParaRPr>
          </a:p>
        </p:txBody>
      </p:sp>
      <p:sp>
        <p:nvSpPr>
          <p:cNvPr id="98" name="CustomShape 2"/>
          <p:cNvSpPr/>
          <p:nvPr/>
        </p:nvSpPr>
        <p:spPr>
          <a:xfrm>
            <a:off x="685800" y="1981080"/>
            <a:ext cx="7771320" cy="444492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Request that the PAR and CSD contained in documents 15-19-0215-01 and 15-19-0216-01, respectively, be approved by the IEEE 802.15 WG and that the EC be requested to forward the PAR to NesCom. The 802.15 working group chair and technical editor are authorized to make additional modifications to the PAR and CSD as needed to reflect EC discussion at its closing meeting.</a:t>
            </a:r>
            <a:endParaRPr b="0" lang="en-US" sz="2400" spc="-1" strike="noStrike">
              <a:solidFill>
                <a:srgbClr val="000000"/>
              </a:solidFill>
              <a:uFill>
                <a:solidFill>
                  <a:srgbClr val="ffffff"/>
                </a:solidFill>
              </a:uFill>
              <a:latin typeface="Arial"/>
            </a:endParaRPr>
          </a:p>
          <a:p>
            <a:pPr marL="432000" indent="-323640">
              <a:lnSpc>
                <a:spcPct val="100000"/>
              </a:lnSpc>
              <a:spcBef>
                <a:spcPts val="1417"/>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Moved:</a:t>
            </a:r>
            <a:endParaRPr b="0" lang="en-US" sz="2400" spc="-1" strike="noStrike">
              <a:solidFill>
                <a:srgbClr val="000000"/>
              </a:solidFill>
              <a:uFill>
                <a:solidFill>
                  <a:srgbClr val="ffffff"/>
                </a:solidFill>
              </a:uFill>
              <a:latin typeface="Arial"/>
            </a:endParaRPr>
          </a:p>
          <a:p>
            <a:pPr marL="432000" indent="-323640">
              <a:lnSpc>
                <a:spcPct val="100000"/>
              </a:lnSpc>
              <a:spcBef>
                <a:spcPts val="1417"/>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Seconded:</a:t>
            </a:r>
            <a:endParaRPr b="0" lang="en-US" sz="24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685800" y="685440"/>
            <a:ext cx="7771320" cy="1065960"/>
          </a:xfrm>
          <a:prstGeom prst="rect">
            <a:avLst/>
          </a:prstGeom>
          <a:noFill/>
          <a:ln>
            <a:noFill/>
          </a:ln>
        </p:spPr>
        <p:style>
          <a:lnRef idx="0"/>
          <a:fillRef idx="0"/>
          <a:effectRef idx="0"/>
          <a:fontRef idx="minor"/>
        </p:style>
        <p:txBody>
          <a:bodyPr lIns="0" rIns="0" tIns="0" bIns="0" anchor="ctr"/>
          <a:p>
            <a:pPr algn="ctr">
              <a:lnSpc>
                <a:spcPct val="100000"/>
              </a:lnSpc>
            </a:pPr>
            <a:r>
              <a:rPr b="0" lang="en-US" sz="4400" spc="-1" strike="noStrike">
                <a:solidFill>
                  <a:srgbClr val="000000"/>
                </a:solidFill>
                <a:uFill>
                  <a:solidFill>
                    <a:srgbClr val="ffffff"/>
                  </a:solidFill>
                </a:uFill>
                <a:latin typeface="Arial"/>
              </a:rPr>
              <a:t>Agenda for July</a:t>
            </a:r>
            <a:endParaRPr b="0" lang="en-US" sz="4400" spc="-1" strike="noStrike">
              <a:solidFill>
                <a:srgbClr val="000000"/>
              </a:solidFill>
              <a:uFill>
                <a:solidFill>
                  <a:srgbClr val="ffffff"/>
                </a:solidFill>
              </a:uFill>
              <a:latin typeface="Arial"/>
            </a:endParaRPr>
          </a:p>
        </p:txBody>
      </p:sp>
      <p:sp>
        <p:nvSpPr>
          <p:cNvPr id="100" name="CustomShape 2"/>
          <p:cNvSpPr/>
          <p:nvPr/>
        </p:nvSpPr>
        <p:spPr>
          <a:xfrm>
            <a:off x="685800" y="1981080"/>
            <a:ext cx="7771320" cy="444492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Resolve PAR and CSD comments</a:t>
            </a:r>
            <a:endParaRPr b="0" lang="en-US" sz="3200" spc="-1" strike="noStrike">
              <a:solidFill>
                <a:srgbClr val="000000"/>
              </a:solidFill>
              <a:uFill>
                <a:solidFill>
                  <a:srgbClr val="ffffff"/>
                </a:solidFill>
              </a:uFill>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Start working on the draft document</a:t>
            </a:r>
            <a:endParaRPr b="0" lang="en-US" sz="32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236</TotalTime>
  <Application>LibreOffice/5.2.7.2$Linux_X86_64 LibreOffice_project/20m0$Build-2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2019-05-16T10:50:05Z</dcterms:modified>
  <cp:revision>52</cp:revision>
  <dc:subject>IEEE 802.15  </dc:subject>
  <dc:title>Resolutions to LB comments assigned to kivinen</dc:title>
</cp:coreProperties>
</file>