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98" r:id="rId3"/>
  </p:sldMasterIdLst>
  <p:notesMasterIdLst>
    <p:notesMasterId r:id="rId10"/>
  </p:notesMasterIdLst>
  <p:handoutMasterIdLst>
    <p:handoutMasterId r:id="rId11"/>
  </p:handoutMasterIdLst>
  <p:sldIdLst>
    <p:sldId id="259" r:id="rId4"/>
    <p:sldId id="394" r:id="rId5"/>
    <p:sldId id="331" r:id="rId6"/>
    <p:sldId id="334" r:id="rId7"/>
    <p:sldId id="399" r:id="rId8"/>
    <p:sldId id="39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1" autoAdjust="0"/>
  </p:normalViewPr>
  <p:slideViewPr>
    <p:cSldViewPr>
      <p:cViewPr varScale="1">
        <p:scale>
          <a:sx n="98" d="100"/>
          <a:sy n="98" d="100"/>
        </p:scale>
        <p:origin x="1046" y="86"/>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3/14/2019</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697FA3C-586C-4376-AF6D-EC101320FC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839025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F19A0C3-3AEB-44F2-8B17-98B81B35C07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69854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38AE5E68-4B20-4747-92C8-6A7E300B01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164068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7EE007DC-520A-49F7-AB29-BC07B6E12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506941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D99F4A5-09A0-4BED-9A05-DE14AC1E04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574841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52F96BB-5AFC-414C-85F0-B04708DD4BA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798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04D3E59-A80B-40BF-886C-2AE1FC82E0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832096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8BE954D-25D0-4F4E-9284-9CB055CC5F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581971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1D8B754-B65D-4626-9379-20B82B7722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44119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01382AC-6DD9-4219-9913-BFED82F364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018382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53E9C05C-1059-409F-9C65-54E9A93471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65357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March 2019</a:t>
            </a: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solidFill>
                  <a:srgbClr val="000000"/>
                </a:solidFill>
              </a:rPr>
              <a:t>Bob Heile, Decawave</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825410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p:nvPr>
        </p:nvSpPr>
        <p:spPr>
          <a:xfrm>
            <a:off x="685800" y="723900"/>
            <a:ext cx="7772400" cy="1066800"/>
          </a:xfrm>
        </p:spPr>
        <p:txBody>
          <a:bodyPr/>
          <a:lstStyle/>
          <a:p>
            <a:r>
              <a:rPr lang="en-US"/>
              <a:t>Click to edit Master 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Bob Heile, Decawave</a:t>
            </a:r>
          </a:p>
        </p:txBody>
      </p:sp>
      <p:sp>
        <p:nvSpPr>
          <p:cNvPr id="5" name="Rectangle 6"/>
          <p:cNvSpPr>
            <a:spLocks noGrp="1" noChangeArrowheads="1"/>
          </p:cNvSpPr>
          <p:nvPr>
            <p:ph type="sldNum" sz="quarter" idx="11"/>
          </p:nvPr>
        </p:nvSpPr>
        <p:spPr>
          <a:ln/>
        </p:spPr>
        <p:txBody>
          <a:bodyPr/>
          <a:lstStyle>
            <a:lvl1pPr>
              <a:defRPr/>
            </a:lvl1pPr>
          </a:lstStyle>
          <a:p>
            <a:r>
              <a:rPr lang="en-US"/>
              <a:t>Slide </a:t>
            </a:r>
            <a:fld id="{E543DBF6-E820-40FF-9AB5-3175A27A214D}" type="slidenum">
              <a:rPr lang="en-US"/>
              <a:pPr/>
              <a:t>‹#›</a:t>
            </a:fld>
            <a:endParaRPr lang="en-US"/>
          </a:p>
        </p:txBody>
      </p:sp>
    </p:spTree>
    <p:extLst>
      <p:ext uri="{BB962C8B-B14F-4D97-AF65-F5344CB8AC3E}">
        <p14:creationId xmlns:p14="http://schemas.microsoft.com/office/powerpoint/2010/main" val="133191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15-19-0173-00-004x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3/14/2019</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defRPr sz="1400" b="1">
                <a:latin typeface="Times New Roman" charset="0"/>
                <a:ea typeface="ＭＳ Ｐゴシック" charset="0"/>
                <a:cs typeface="+mn-cs"/>
              </a:defRPr>
            </a:lvl1pPr>
          </a:lstStyle>
          <a:p>
            <a:pPr>
              <a:defRPr/>
            </a:pPr>
            <a:r>
              <a:rPr lang="en-US">
                <a:solidFill>
                  <a:srgbClr val="000000"/>
                </a:solidFill>
              </a:rPr>
              <a:t>March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a:latin typeface="Times New Roman" charset="0"/>
                <a:ea typeface="ＭＳ Ｐゴシック" charset="0"/>
                <a:cs typeface="+mn-cs"/>
              </a:defRPr>
            </a:lvl1pPr>
          </a:lstStyle>
          <a:p>
            <a:pPr>
              <a:defRPr/>
            </a:pPr>
            <a:r>
              <a:rPr lang="en-US">
                <a:solidFill>
                  <a:srgbClr val="000000"/>
                </a:solidFill>
              </a:rPr>
              <a:t>Bob Heile, Decawave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none" lIns="0" tIns="0" rIns="0" bIns="0" numCol="1" anchor="t" anchorCtr="0" compatLnSpc="1">
            <a:prstTxWarp prst="textNoShape">
              <a:avLst/>
            </a:prstTxWarp>
            <a:spAutoFit/>
          </a:bodyPr>
          <a:lstStyle>
            <a:lvl1pPr algn="ctr">
              <a:defRPr/>
            </a:lvl1pPr>
          </a:lstStyle>
          <a:p>
            <a:r>
              <a:rPr lang="en-US" altLang="en-US">
                <a:solidFill>
                  <a:srgbClr val="000000"/>
                </a:solidFill>
              </a:rPr>
              <a:t>Slide </a:t>
            </a:r>
            <a:fld id="{2E732CC7-FCB0-496F-9852-D3A2DB58CE7E}" type="slidenum">
              <a:rPr lang="en-US" altLang="en-US">
                <a:solidFill>
                  <a:srgbClr val="000000"/>
                </a:solidFill>
              </a:rPr>
              <a:pPr/>
              <a:t>‹#›</a:t>
            </a:fld>
            <a:endParaRPr lang="en-US" altLang="en-US">
              <a:solidFill>
                <a:srgbClr val="000000"/>
              </a:solidFill>
            </a:endParaRPr>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solidFill>
                  <a:srgbClr val="000000"/>
                </a:solidFill>
                <a:latin typeface="Times New Roman" charset="0"/>
                <a:ea typeface="ＭＳ Ｐゴシック" charset="0"/>
              </a:rPr>
              <a:t>doc.: IEEE 802.</a:t>
            </a:r>
            <a:r>
              <a:rPr lang="en-US" sz="1200" b="1" i="0" kern="1200" dirty="0">
                <a:solidFill>
                  <a:schemeClr val="tx1"/>
                </a:solidFill>
                <a:effectLst/>
                <a:latin typeface="Times New Roman" pitchFamily="18" charset="0"/>
                <a:ea typeface="MS PGothic" pitchFamily="34" charset="-128"/>
                <a:cs typeface="+mn-cs"/>
              </a:rPr>
              <a:t> 15-19-0173-00-004x</a:t>
            </a:r>
            <a:endParaRPr lang="en-US" sz="1400" b="1" dirty="0">
              <a:solidFill>
                <a:schemeClr val="tx1"/>
              </a:solidFill>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solidFill>
                  <a:srgbClr val="000000"/>
                </a:solidFill>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115038911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5/dcn/18/15-18-0619-00-004x-sponsor-ballot-consolidated-comments.xls" TargetMode="Externa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18/ec-18-0083-00-ACSD-802-15-4x.docx"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18/ec-18-0083-00-ACSD-802-15-4x.docx" TargetMode="Externa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Closing Report January 2019]</a:t>
            </a:r>
          </a:p>
          <a:p>
            <a:pPr>
              <a:defRPr/>
            </a:pPr>
            <a:r>
              <a:rPr lang="en-US" altLang="en-US" sz="1600" b="1" dirty="0">
                <a:solidFill>
                  <a:schemeClr val="tx2"/>
                </a:solidFill>
              </a:rPr>
              <a:t>Date Submitted: </a:t>
            </a:r>
            <a:r>
              <a:rPr lang="en-US" altLang="en-US" sz="1600" dirty="0">
                <a:solidFill>
                  <a:schemeClr val="tx2"/>
                </a:solidFill>
              </a:rPr>
              <a:t>[14 March, 2019]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closing report of the TG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[Closing report for March 2019 TG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37721"/>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Times New Roman" pitchFamily="18" charset="0"/>
                <a:ea typeface="ＭＳ Ｐゴシック" pitchFamily="34" charset="-128"/>
                <a:cs typeface="+mn-cs"/>
              </a:rPr>
              <a:t>802.15.4x D2 SA Ballot History</a:t>
            </a:r>
            <a:endParaRPr kumimoji="0" lang="en-US" sz="3200" b="1" i="0" u="none" strike="noStrike" kern="1200" cap="none" spc="0" normalizeH="0" baseline="0" noProof="0" dirty="0">
              <a:ln>
                <a:noFill/>
              </a:ln>
              <a:solidFill>
                <a:srgbClr val="1F497D"/>
              </a:solidFill>
              <a:effectLst/>
              <a:uLnTx/>
              <a:uFillTx/>
              <a:latin typeface="Times New Roman" pitchFamily="18" charset="0"/>
              <a:ea typeface="ＭＳ Ｐゴシック" pitchFamily="34" charset="-128"/>
              <a:cs typeface="+mn-cs"/>
            </a:endParaRPr>
          </a:p>
        </p:txBody>
      </p:sp>
      <p:sp>
        <p:nvSpPr>
          <p:cNvPr id="8" name="Rectangle 2"/>
          <p:cNvSpPr>
            <a:spLocks noGrp="1" noChangeArrowheads="1"/>
          </p:cNvSpPr>
          <p:nvPr>
            <p:ph type="body" idx="1"/>
          </p:nvPr>
        </p:nvSpPr>
        <p:spPr>
          <a:xfrm>
            <a:off x="827324" y="1277252"/>
            <a:ext cx="8228013" cy="5032375"/>
          </a:xfrm>
        </p:spPr>
        <p:txBody>
          <a:bodyPr/>
          <a:lstStyle/>
          <a:p>
            <a:pPr marL="0" indent="0">
              <a:buNone/>
            </a:pPr>
            <a:r>
              <a:rPr lang="en-US" sz="2000" b="1" dirty="0"/>
              <a:t>Initial Ballot Info</a:t>
            </a:r>
            <a:endParaRPr lang="en-US" sz="2000" dirty="0"/>
          </a:p>
          <a:p>
            <a:r>
              <a:rPr lang="en-US" sz="2000" dirty="0"/>
              <a:t>1 November 2018 - 1 December 2019 (30 days) </a:t>
            </a:r>
          </a:p>
          <a:p>
            <a:r>
              <a:rPr lang="en-US" sz="2000" dirty="0"/>
              <a:t>82 balloters </a:t>
            </a:r>
          </a:p>
          <a:p>
            <a:r>
              <a:rPr lang="en-US" sz="2000" dirty="0"/>
              <a:t>79% response </a:t>
            </a:r>
          </a:p>
          <a:p>
            <a:r>
              <a:rPr lang="en-US" sz="2000" dirty="0"/>
              <a:t>100% approval </a:t>
            </a:r>
          </a:p>
          <a:p>
            <a:r>
              <a:rPr lang="en-US" sz="2000" dirty="0"/>
              <a:t>3 comments, no must be satisfied comments</a:t>
            </a:r>
            <a:br>
              <a:rPr lang="en-US" sz="2000" dirty="0"/>
            </a:br>
            <a:endParaRPr lang="en-US" sz="2000" dirty="0"/>
          </a:p>
          <a:p>
            <a:pPr marL="0" indent="0">
              <a:buNone/>
            </a:pPr>
            <a:r>
              <a:rPr lang="en-US" sz="2000" b="1" dirty="0"/>
              <a:t>1st Recirculation Ballot</a:t>
            </a:r>
          </a:p>
          <a:p>
            <a:r>
              <a:rPr lang="en-US" sz="2000" dirty="0"/>
              <a:t>8 January 2019 - 18 January 2019 (10 days) </a:t>
            </a:r>
          </a:p>
          <a:p>
            <a:r>
              <a:rPr lang="en-US" sz="2000" dirty="0"/>
              <a:t>81% response </a:t>
            </a:r>
          </a:p>
          <a:p>
            <a:r>
              <a:rPr lang="en-US" sz="2000" dirty="0"/>
              <a:t>100% approval </a:t>
            </a:r>
          </a:p>
          <a:p>
            <a:r>
              <a:rPr lang="en-US" sz="2000" dirty="0"/>
              <a:t>No </a:t>
            </a:r>
            <a:r>
              <a:rPr lang="en-US" sz="2000"/>
              <a:t>new comments</a:t>
            </a:r>
          </a:p>
          <a:p>
            <a:pPr marL="0" indent="0">
              <a:buNone/>
            </a:pPr>
            <a:endParaRPr lang="en-US" sz="2000" dirty="0"/>
          </a:p>
          <a:p>
            <a:pPr marL="88900"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sz="1200" dirty="0">
                <a:hlinkClick r:id="rId2"/>
              </a:rPr>
              <a:t>https://mentor.ieee.org/802.15/dcn/18/15-18-0619-00-004x-sponsor-ballot-consolidated-comments.xls</a:t>
            </a:r>
            <a:endParaRPr lang="en-US" altLang="en-US" sz="1200"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ja-JP" sz="1400" b="1" i="0" u="none" strike="noStrike" kern="1200" cap="none" spc="0" normalizeH="0" baseline="0" noProof="0">
                <a:ln>
                  <a:noFill/>
                </a:ln>
                <a:solidFill>
                  <a:prstClr val="black"/>
                </a:solidFill>
                <a:effectLst/>
                <a:uLnTx/>
                <a:uFillTx/>
                <a:latin typeface="Times New Roman" charset="0"/>
                <a:ea typeface="ＭＳ Ｐゴシック" charset="0"/>
                <a:cs typeface="+mn-cs"/>
              </a:rPr>
              <a:t>March 2019</a:t>
            </a:r>
            <a:endParaRPr kumimoji="0" lang="en-US" sz="1400" b="1" i="0" u="none" strike="noStrike" kern="0" cap="none" spc="0" normalizeH="0" baseline="0" noProof="0" dirty="0">
              <a:ln>
                <a:noFill/>
              </a:ln>
              <a:solidFill>
                <a:prstClr val="black"/>
              </a:solidFill>
              <a:effectLst/>
              <a:uLnTx/>
              <a:uFillTx/>
              <a:latin typeface="Times New Roman" charset="0"/>
              <a:ea typeface="ＭＳ Ｐゴシック" charset="0"/>
              <a:cs typeface="+mn-cs"/>
            </a:endParaRPr>
          </a:p>
        </p:txBody>
      </p:sp>
      <p:sp>
        <p:nvSpPr>
          <p:cNvPr id="13" name="Rectangle 5"/>
          <p:cNvSpPr>
            <a:spLocks noGrp="1" noChangeArrowheads="1"/>
          </p:cNvSpPr>
          <p:nvPr>
            <p:ph type="ftr" sz="quarter" idx="11"/>
          </p:nvPr>
        </p:nvSpPr>
        <p:spPr>
          <a:xfrm>
            <a:off x="6697980" y="6475413"/>
            <a:ext cx="1912620" cy="17684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Bob Heile, </a:t>
            </a:r>
            <a:r>
              <a:rPr kumimoji="0" lang="en-US" altLang="en-US" sz="1200" b="0"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Decawave</a:t>
            </a:r>
            <a:endParaRPr kumimoji="0" lang="en-US" altLang="en-US" sz="12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34" charset="-128"/>
                <a:cs typeface="+mn-cs"/>
              </a:rPr>
              <a:t>Slide </a:t>
            </a:r>
            <a:fld id="{5806F4DB-AFE0-4A70-AE87-8B4FCFA8017B}" type="slidenum">
              <a:rPr kumimoji="0" lang="en-US"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34" charset="-128"/>
              <a:cs typeface="+mn-cs"/>
            </a:endParaRPr>
          </a:p>
        </p:txBody>
      </p:sp>
    </p:spTree>
    <p:extLst>
      <p:ext uri="{BB962C8B-B14F-4D97-AF65-F5344CB8AC3E}">
        <p14:creationId xmlns:p14="http://schemas.microsoft.com/office/powerpoint/2010/main" val="407886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CRG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Comment Resolution Group(CRG) for the </a:t>
            </a:r>
            <a:r>
              <a:rPr lang="en-US" altLang="en-US" sz="2000" dirty="0" err="1">
                <a:solidFill>
                  <a:srgbClr val="000000"/>
                </a:solidFill>
              </a:rPr>
              <a:t>RevCom</a:t>
            </a:r>
            <a:r>
              <a:rPr lang="en-US" altLang="en-US" sz="2000" dirty="0">
                <a:solidFill>
                  <a:srgbClr val="000000"/>
                </a:solidFill>
              </a:rPr>
              <a:t>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Matt Gillmore</a:t>
            </a:r>
          </a:p>
          <a:p>
            <a:pPr lvl="2" eaLnBrk="1" hangingPunct="1">
              <a:spcBef>
                <a:spcPts val="375"/>
              </a:spcBef>
              <a:buSzPct val="100000"/>
            </a:pPr>
            <a:r>
              <a:rPr lang="en-US" altLang="en-US" sz="2000" dirty="0">
                <a:solidFill>
                  <a:srgbClr val="000000"/>
                </a:solidFill>
              </a:rPr>
              <a:t>Seconded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Passed by unanimous consent</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3/14/2019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764704"/>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CRG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Comment Resolution Group (CRG) for the Standards Association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3/14/2019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9984" y="1600200"/>
            <a:ext cx="7881257" cy="4800600"/>
          </a:xfrm>
        </p:spPr>
        <p:txBody>
          <a:bodyPr/>
          <a:lstStyle/>
          <a:p>
            <a:pPr marL="0" indent="0">
              <a:buFontTx/>
              <a:buNone/>
              <a:defRPr/>
            </a:pPr>
            <a:r>
              <a:rPr lang="en-US" sz="2800" dirty="0"/>
              <a:t>TG Motion:</a:t>
            </a:r>
          </a:p>
          <a:p>
            <a:pPr marL="285750" indent="-285750">
              <a:buFont typeface="Arial" panose="020B0604020202020204" pitchFamily="34" charset="0"/>
              <a:buChar char="•"/>
            </a:pPr>
            <a:r>
              <a:rPr lang="en-US" sz="2800" dirty="0"/>
              <a:t>Approve sending P802 15 4x-D2 to </a:t>
            </a:r>
            <a:r>
              <a:rPr lang="en-US" sz="2800" dirty="0" err="1"/>
              <a:t>RevCom</a:t>
            </a:r>
            <a:r>
              <a:rPr lang="en-US" sz="2800" dirty="0"/>
              <a:t>.</a:t>
            </a:r>
          </a:p>
          <a:p>
            <a:pPr marL="285750" lvl="0" indent="-285750" eaLnBrk="1" fontAlgn="auto" hangingPunct="1">
              <a:spcBef>
                <a:spcPts val="0"/>
              </a:spcBef>
              <a:spcAft>
                <a:spcPts val="0"/>
              </a:spcAft>
              <a:buFont typeface="Arial" panose="020B0604020202020204" pitchFamily="34" charset="0"/>
              <a:buChar char="•"/>
              <a:defRPr/>
            </a:pPr>
            <a:r>
              <a:rPr lang="en-US" sz="2800" dirty="0"/>
              <a:t>Approve CSD documentation in </a:t>
            </a:r>
            <a:r>
              <a:rPr lang="en-US" sz="2800" dirty="0">
                <a:hlinkClick r:id="rId2"/>
              </a:rPr>
              <a:t>https://mentor.ieee.org/802-ec/dcn/18/ec-18-0083-00-ACSD-802-15-4x.docx</a:t>
            </a:r>
            <a:endParaRPr lang="en-US" sz="2800" dirty="0"/>
          </a:p>
          <a:p>
            <a:pPr marL="285750" lvl="0" indent="-285750" eaLnBrk="1" fontAlgn="auto" hangingPunct="1">
              <a:spcBef>
                <a:spcPts val="0"/>
              </a:spcBef>
              <a:spcAft>
                <a:spcPts val="0"/>
              </a:spcAft>
              <a:buFont typeface="Arial" panose="020B0604020202020204" pitchFamily="34" charset="0"/>
              <a:buChar char="•"/>
              <a:defRPr/>
            </a:pPr>
            <a:endParaRPr lang="en-US" sz="2800" dirty="0"/>
          </a:p>
          <a:p>
            <a:pPr marL="285750" lvl="0" indent="-285750" eaLnBrk="1" fontAlgn="auto" hangingPunct="1">
              <a:spcBef>
                <a:spcPts val="0"/>
              </a:spcBef>
              <a:spcAft>
                <a:spcPts val="0"/>
              </a:spcAft>
              <a:buFont typeface="Arial" panose="020B0604020202020204" pitchFamily="34" charset="0"/>
              <a:buChar char="•"/>
              <a:defRPr/>
            </a:pPr>
            <a:r>
              <a:rPr lang="en-US" sz="2800" dirty="0"/>
              <a:t>Passed with unanimous consent</a:t>
            </a:r>
          </a:p>
          <a:p>
            <a:pPr marL="0" indent="0">
              <a:buFontTx/>
              <a:buNone/>
              <a:defRPr/>
            </a:pPr>
            <a:endParaRPr lang="en-US" sz="2800" dirty="0"/>
          </a:p>
          <a:p>
            <a:pPr marL="0" indent="0">
              <a:buFontTx/>
              <a:buNone/>
              <a:defRPr/>
            </a:pPr>
            <a:r>
              <a:rPr lang="en-US" sz="2800" dirty="0"/>
              <a:t>(M) Matt Gillmore (S) </a:t>
            </a:r>
            <a:r>
              <a:rPr lang="en-US" sz="2800" dirty="0" err="1"/>
              <a:t>Tero</a:t>
            </a:r>
            <a:r>
              <a:rPr lang="en-US" sz="2800" dirty="0"/>
              <a:t> </a:t>
            </a:r>
            <a:r>
              <a:rPr lang="en-US" sz="2800" dirty="0" err="1"/>
              <a:t>Kivinen</a:t>
            </a:r>
            <a:endParaRPr lang="en-US" sz="2800" dirty="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Times New Roman" pitchFamily="18" charset="0"/>
                <a:ea typeface="MS PGothic" pitchFamily="34" charset="-128"/>
                <a:cs typeface="+mn-cs"/>
              </a:rPr>
              <a:t>Bob Heile, Decawave</a:t>
            </a:r>
            <a:endParaRPr kumimoji="0" lang="en-US" altLang="en-US" sz="12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ja-JP" sz="1400" b="1" i="0" u="none" strike="noStrike" kern="1200" cap="none" spc="0" normalizeH="0" baseline="0" noProof="0">
                <a:ln>
                  <a:noFill/>
                </a:ln>
                <a:solidFill>
                  <a:prstClr val="black"/>
                </a:solidFill>
                <a:effectLst/>
                <a:uLnTx/>
                <a:uFillTx/>
                <a:latin typeface="Times New Roman" charset="0"/>
                <a:ea typeface="ＭＳ Ｐゴシック" charset="0"/>
                <a:cs typeface="+mn-cs"/>
              </a:rPr>
              <a:t>March 2019</a:t>
            </a:r>
            <a:endParaRPr kumimoji="0" lang="en-US" sz="1400" b="1" i="0" u="none" strike="noStrike" kern="0" cap="none" spc="0" normalizeH="0" baseline="0" noProof="0" dirty="0">
              <a:ln>
                <a:noFill/>
              </a:ln>
              <a:solidFill>
                <a:prstClr val="black"/>
              </a:solidFill>
              <a:effectLst/>
              <a:uLnTx/>
              <a:uFillTx/>
              <a:latin typeface="Times New Roman" charset="0"/>
              <a:ea typeface="ＭＳ Ｐゴシック" charset="0"/>
              <a:cs typeface="+mn-cs"/>
            </a:endParaRPr>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Times New Roman" pitchFamily="18" charset="0"/>
                <a:ea typeface="ＭＳ Ｐゴシック" pitchFamily="34" charset="-128"/>
                <a:cs typeface="+mn-cs"/>
              </a:rPr>
              <a:t>802.15.4x D2 to </a:t>
            </a:r>
            <a:r>
              <a:rPr kumimoji="0" lang="en-US" altLang="en-US" sz="3200" b="1" i="0" u="none" strike="noStrike" kern="1200" cap="none" spc="0" normalizeH="0" baseline="0" noProof="0" dirty="0" err="1">
                <a:ln>
                  <a:noFill/>
                </a:ln>
                <a:solidFill>
                  <a:prstClr val="black"/>
                </a:solidFill>
                <a:effectLst/>
                <a:uLnTx/>
                <a:uFillTx/>
                <a:latin typeface="Times New Roman" pitchFamily="18" charset="0"/>
                <a:ea typeface="ＭＳ Ｐゴシック" pitchFamily="34" charset="-128"/>
                <a:cs typeface="+mn-cs"/>
              </a:rPr>
              <a:t>RevCom</a:t>
            </a:r>
            <a:endParaRPr kumimoji="0" lang="en-US" altLang="en-US" sz="3200" b="1" i="0" u="none" strike="noStrike" kern="1200" cap="none" spc="0" normalizeH="0" baseline="0" noProof="0" dirty="0">
              <a:ln>
                <a:noFill/>
              </a:ln>
              <a:solidFill>
                <a:prstClr val="black"/>
              </a:solidFill>
              <a:effectLst/>
              <a:uLnTx/>
              <a:uFillTx/>
              <a:latin typeface="Times New Roman" pitchFamily="18" charset="0"/>
              <a:ea typeface="ＭＳ Ｐゴシック" pitchFamily="34" charset="-128"/>
              <a:cs typeface="+mn-cs"/>
            </a:endParaRPr>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34" charset="-128"/>
                <a:cs typeface="+mn-cs"/>
              </a:rPr>
              <a:t>Slide </a:t>
            </a:r>
            <a:fld id="{4453E738-F987-4F52-BC8D-86D21384E821}" type="slidenum">
              <a:rPr kumimoji="0" lang="en-US"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34" charset="-128"/>
              <a:cs typeface="+mn-cs"/>
            </a:endParaRPr>
          </a:p>
        </p:txBody>
      </p:sp>
    </p:spTree>
    <p:extLst>
      <p:ext uri="{BB962C8B-B14F-4D97-AF65-F5344CB8AC3E}">
        <p14:creationId xmlns:p14="http://schemas.microsoft.com/office/powerpoint/2010/main" val="427090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9984" y="1600200"/>
            <a:ext cx="7881257" cy="4800600"/>
          </a:xfrm>
        </p:spPr>
        <p:txBody>
          <a:bodyPr/>
          <a:lstStyle/>
          <a:p>
            <a:pPr marL="0" indent="0">
              <a:buFontTx/>
              <a:buNone/>
              <a:defRPr/>
            </a:pPr>
            <a:r>
              <a:rPr lang="en-US" sz="2800" dirty="0"/>
              <a:t>Motion:</a:t>
            </a:r>
          </a:p>
          <a:p>
            <a:pPr marL="285750" indent="-285750">
              <a:buFont typeface="Arial" panose="020B0604020202020204" pitchFamily="34" charset="0"/>
              <a:buChar char="•"/>
            </a:pPr>
            <a:r>
              <a:rPr lang="en-US" sz="2800" dirty="0"/>
              <a:t>Approve sending P802 15 4x-D2 to </a:t>
            </a:r>
            <a:r>
              <a:rPr lang="en-US" sz="2800" dirty="0" err="1"/>
              <a:t>RevCom</a:t>
            </a:r>
            <a:r>
              <a:rPr lang="en-US" sz="2800" dirty="0"/>
              <a:t>.</a:t>
            </a:r>
          </a:p>
          <a:p>
            <a:pPr marL="285750" lvl="0" indent="-285750" eaLnBrk="1" fontAlgn="auto" hangingPunct="1">
              <a:spcBef>
                <a:spcPts val="0"/>
              </a:spcBef>
              <a:spcAft>
                <a:spcPts val="0"/>
              </a:spcAft>
              <a:buFont typeface="Arial" panose="020B0604020202020204" pitchFamily="34" charset="0"/>
              <a:buChar char="•"/>
              <a:defRPr/>
            </a:pPr>
            <a:r>
              <a:rPr lang="en-US" sz="2800" dirty="0"/>
              <a:t>Approve CSD documentation in </a:t>
            </a:r>
            <a:r>
              <a:rPr lang="en-US" sz="2800" dirty="0">
                <a:hlinkClick r:id="rId2"/>
              </a:rPr>
              <a:t>https://mentor.ieee.org/802-ec/dcn/18/ec-18-0083-00-ACSD-802-15-4x.docx</a:t>
            </a:r>
            <a:endParaRPr lang="en-US" sz="2800" dirty="0"/>
          </a:p>
          <a:p>
            <a:pPr marL="285750" lvl="0" indent="-285750" eaLnBrk="1" fontAlgn="auto" hangingPunct="1">
              <a:spcBef>
                <a:spcPts val="0"/>
              </a:spcBef>
              <a:spcAft>
                <a:spcPts val="0"/>
              </a:spcAft>
              <a:buFont typeface="Arial" panose="020B0604020202020204" pitchFamily="34" charset="0"/>
              <a:buChar char="•"/>
              <a:defRPr/>
            </a:pPr>
            <a:endParaRPr lang="en-US" sz="2800" dirty="0"/>
          </a:p>
          <a:p>
            <a:pPr marL="285750" lvl="0" indent="-285750" eaLnBrk="1" fontAlgn="auto" hangingPunct="1">
              <a:spcBef>
                <a:spcPts val="0"/>
              </a:spcBef>
              <a:spcAft>
                <a:spcPts val="0"/>
              </a:spcAft>
              <a:buFont typeface="Arial" panose="020B0604020202020204" pitchFamily="34" charset="0"/>
              <a:buChar char="•"/>
              <a:defRPr/>
            </a:pPr>
            <a:r>
              <a:rPr lang="en-US" sz="2800" dirty="0"/>
              <a:t>WG Vote (x-x-x)</a:t>
            </a:r>
          </a:p>
          <a:p>
            <a:pPr marL="0" indent="0">
              <a:buFontTx/>
              <a:buNone/>
              <a:defRPr/>
            </a:pPr>
            <a:endParaRPr lang="en-US" sz="2800" dirty="0"/>
          </a:p>
          <a:p>
            <a:pPr marL="0" indent="0">
              <a:buFontTx/>
              <a:buNone/>
              <a:defRPr/>
            </a:pPr>
            <a:r>
              <a:rPr lang="en-US" sz="2800" dirty="0"/>
              <a:t>(M) </a:t>
            </a:r>
            <a:r>
              <a:rPr lang="en-US" sz="2800" dirty="0" err="1"/>
              <a:t>Heile</a:t>
            </a:r>
            <a:r>
              <a:rPr lang="en-US" sz="2800" dirty="0"/>
              <a:t> (S) </a:t>
            </a:r>
            <a:r>
              <a:rPr lang="en-US" sz="2800" dirty="0" err="1"/>
              <a:t>Gilb</a:t>
            </a:r>
            <a:endParaRPr lang="en-US" sz="2800" dirty="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Times New Roman" pitchFamily="18" charset="0"/>
                <a:ea typeface="MS PGothic" pitchFamily="34" charset="-128"/>
                <a:cs typeface="+mn-cs"/>
              </a:rPr>
              <a:t>Bob Heile, Decawave</a:t>
            </a:r>
            <a:endParaRPr kumimoji="0" lang="en-US" altLang="en-US" sz="12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ja-JP" sz="1400" b="1" i="0" u="none" strike="noStrike" kern="1200" cap="none" spc="0" normalizeH="0" baseline="0" noProof="0">
                <a:ln>
                  <a:noFill/>
                </a:ln>
                <a:solidFill>
                  <a:prstClr val="black"/>
                </a:solidFill>
                <a:effectLst/>
                <a:uLnTx/>
                <a:uFillTx/>
                <a:latin typeface="Times New Roman" charset="0"/>
                <a:ea typeface="ＭＳ Ｐゴシック" charset="0"/>
                <a:cs typeface="+mn-cs"/>
              </a:rPr>
              <a:t>March 2019</a:t>
            </a:r>
            <a:endParaRPr kumimoji="0" lang="en-US" sz="1400" b="1" i="0" u="none" strike="noStrike" kern="0" cap="none" spc="0" normalizeH="0" baseline="0" noProof="0" dirty="0">
              <a:ln>
                <a:noFill/>
              </a:ln>
              <a:solidFill>
                <a:prstClr val="black"/>
              </a:solidFill>
              <a:effectLst/>
              <a:uLnTx/>
              <a:uFillTx/>
              <a:latin typeface="Times New Roman" charset="0"/>
              <a:ea typeface="ＭＳ Ｐゴシック" charset="0"/>
              <a:cs typeface="+mn-cs"/>
            </a:endParaRPr>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Times New Roman" pitchFamily="18" charset="0"/>
                <a:ea typeface="ＭＳ Ｐゴシック" pitchFamily="34" charset="-128"/>
                <a:cs typeface="+mn-cs"/>
              </a:rPr>
              <a:t>802.15.4x D2 to </a:t>
            </a:r>
            <a:r>
              <a:rPr kumimoji="0" lang="en-US" altLang="en-US" sz="3200" b="1" i="0" u="none" strike="noStrike" kern="1200" cap="none" spc="0" normalizeH="0" baseline="0" noProof="0" dirty="0" err="1">
                <a:ln>
                  <a:noFill/>
                </a:ln>
                <a:solidFill>
                  <a:prstClr val="black"/>
                </a:solidFill>
                <a:effectLst/>
                <a:uLnTx/>
                <a:uFillTx/>
                <a:latin typeface="Times New Roman" pitchFamily="18" charset="0"/>
                <a:ea typeface="ＭＳ Ｐゴシック" pitchFamily="34" charset="-128"/>
                <a:cs typeface="+mn-cs"/>
              </a:rPr>
              <a:t>RevCom</a:t>
            </a:r>
            <a:endParaRPr kumimoji="0" lang="en-US" altLang="en-US" sz="3200" b="1" i="0" u="none" strike="noStrike" kern="1200" cap="none" spc="0" normalizeH="0" baseline="0" noProof="0" dirty="0">
              <a:ln>
                <a:noFill/>
              </a:ln>
              <a:solidFill>
                <a:prstClr val="black"/>
              </a:solidFill>
              <a:effectLst/>
              <a:uLnTx/>
              <a:uFillTx/>
              <a:latin typeface="Times New Roman" pitchFamily="18" charset="0"/>
              <a:ea typeface="ＭＳ Ｐゴシック" pitchFamily="34" charset="-128"/>
              <a:cs typeface="+mn-cs"/>
            </a:endParaRPr>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34" charset="-128"/>
                <a:cs typeface="+mn-cs"/>
              </a:rPr>
              <a:t>Slide </a:t>
            </a:r>
            <a:fld id="{4453E738-F987-4F52-BC8D-86D21384E821}" type="slidenum">
              <a:rPr kumimoji="0" lang="en-US"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34" charset="-128"/>
              <a:cs typeface="+mn-cs"/>
            </a:endParaRPr>
          </a:p>
        </p:txBody>
      </p:sp>
    </p:spTree>
    <p:extLst>
      <p:ext uri="{BB962C8B-B14F-4D97-AF65-F5344CB8AC3E}">
        <p14:creationId xmlns:p14="http://schemas.microsoft.com/office/powerpoint/2010/main" val="983115430"/>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0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802.15">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11629</TotalTime>
  <Words>465</Words>
  <Application>Microsoft Office PowerPoint</Application>
  <PresentationFormat>On-screen Show (4:3)</PresentationFormat>
  <Paragraphs>78</Paragraphs>
  <Slides>6</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IEEE-P802_15_Rbt</vt:lpstr>
      <vt:lpstr>Custom Design</vt:lpstr>
      <vt:lpstr>802.15</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Matt Gillmore</cp:lastModifiedBy>
  <cp:revision>303</cp:revision>
  <cp:lastPrinted>1998-02-10T13:28:06Z</cp:lastPrinted>
  <dcterms:created xsi:type="dcterms:W3CDTF">2017-03-12T21:31:02Z</dcterms:created>
  <dcterms:modified xsi:type="dcterms:W3CDTF">2019-03-14T23:07:31Z</dcterms:modified>
</cp:coreProperties>
</file>