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5"/>
  </p:notesMasterIdLst>
  <p:handoutMasterIdLst>
    <p:handoutMasterId r:id="rId6"/>
  </p:handoutMasterIdLst>
  <p:sldIdLst>
    <p:sldId id="378" r:id="rId2"/>
    <p:sldId id="394" r:id="rId3"/>
    <p:sldId id="39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93" autoAdjust="0"/>
  </p:normalViewPr>
  <p:slideViewPr>
    <p:cSldViewPr snapToGrid="0">
      <p:cViewPr varScale="1">
        <p:scale>
          <a:sx n="87" d="100"/>
          <a:sy n="87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-249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Arial" pitchFamily="34" charset="0"/>
              </a:defRPr>
            </a:lvl1pPr>
          </a:lstStyle>
          <a:p>
            <a:fld id="{1C308104-7B13-4801-B46E-269DFEF0D8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10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Arial" pitchFamily="34" charset="0"/>
              </a:defRPr>
            </a:lvl1pPr>
          </a:lstStyle>
          <a:p>
            <a:fld id="{EC97B1B8-6038-401F-A6EF-70EC4FA39D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996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C697FA3C-586C-4376-AF6D-EC101320FCF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2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C01382AC-6DD9-4219-9913-BFED82F3640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12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53E9C05C-1059-409F-9C65-54E9A93471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174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D2F6307B-59BF-4764-B4F7-F72FC8920E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2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723900"/>
            <a:ext cx="7772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Bob Heile, Decawave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543DBF6-E820-40FF-9AB5-3175A27A21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6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0F19A0C3-3AEB-44F2-8B17-98B81B35C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871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38AE5E68-4B20-4747-92C8-6A7E300B01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14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7EE007DC-520A-49F7-AB29-BC07B6E12F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0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ED99F4A5-09A0-4BED-9A05-DE14AC1E04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1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E52F96BB-5AFC-414C-85F0-B04708DD4B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051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804D3E59-A80B-40BF-886C-2AE1FC82E00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32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08BE954D-25D0-4F4E-9284-9CB055CC5F7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81D8B754-B65D-4626-9379-20B82B7722F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797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7825"/>
            <a:ext cx="16002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86400" y="6475413"/>
            <a:ext cx="31242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2E732CC7-FCB0-496F-9852-D3A2DB58C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114800" y="394156"/>
            <a:ext cx="434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lvl="4" algn="r"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doc.: IEEE 802.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15-19-0144-00-0000</a:t>
            </a:r>
            <a:endParaRPr lang="en-US" sz="1400" b="1" dirty="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0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05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18/15-18-0619-00-004x-sponsor-ballot-consolidated-comments.xls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18/ec-18-0083-00-ACSD-802-15-4x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6"/>
          <p:cNvSpPr>
            <a:spLocks noGrp="1"/>
          </p:cNvSpPr>
          <p:nvPr>
            <p:ph type="title"/>
          </p:nvPr>
        </p:nvSpPr>
        <p:spPr>
          <a:xfrm>
            <a:off x="673100" y="2286000"/>
            <a:ext cx="7772400" cy="1905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/>
          <a:p>
            <a:pPr>
              <a:defRPr/>
            </a:pPr>
            <a:r>
              <a:rPr lang="en-US" altLang="en-US" b="1" dirty="0"/>
              <a:t>802.15.4x </a:t>
            </a:r>
            <a:r>
              <a:rPr lang="en-US" altLang="en-US" b="1" dirty="0" smtClean="0"/>
              <a:t>D2</a:t>
            </a:r>
            <a:r>
              <a:rPr lang="en-US" altLang="en-US" b="1" dirty="0" smtClean="0"/>
              <a:t> </a:t>
            </a:r>
            <a:r>
              <a:rPr lang="en-US" altLang="en-US" b="1" dirty="0"/>
              <a:t>to </a:t>
            </a:r>
            <a:r>
              <a:rPr lang="en-US" altLang="en-US" b="1" dirty="0" err="1" smtClean="0"/>
              <a:t>RevCom</a:t>
            </a:r>
            <a:endParaRPr lang="en-US" altLang="en-US" b="1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March 2019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Decawave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Slide </a:t>
            </a:r>
            <a:fld id="{E52F96BB-5AFC-414C-85F0-B04708DD4BA4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2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685800" y="637721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/>
              <a:t>802.15.4x </a:t>
            </a:r>
            <a:r>
              <a:rPr lang="en-US" altLang="en-US" sz="3200" b="1" dirty="0" smtClean="0"/>
              <a:t>D2</a:t>
            </a:r>
            <a:r>
              <a:rPr lang="en-US" altLang="en-US" sz="3200" b="1" dirty="0" smtClean="0"/>
              <a:t> </a:t>
            </a:r>
            <a:r>
              <a:rPr lang="en-US" altLang="en-US" sz="3200" b="1" dirty="0" smtClean="0"/>
              <a:t>SA </a:t>
            </a:r>
            <a:r>
              <a:rPr lang="en-US" altLang="en-US" sz="3200" b="1" dirty="0"/>
              <a:t>Ballot History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27324" y="1277252"/>
            <a:ext cx="8228013" cy="5032375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Initial Ballot Info</a:t>
            </a:r>
            <a:endParaRPr lang="en-US" sz="2000" dirty="0"/>
          </a:p>
          <a:p>
            <a:r>
              <a:rPr lang="en-US" sz="2000" dirty="0" smtClean="0"/>
              <a:t>1 </a:t>
            </a:r>
            <a:r>
              <a:rPr lang="en-US" sz="2000" dirty="0"/>
              <a:t>November 2018 - 1 December 2019 (30 days) </a:t>
            </a:r>
          </a:p>
          <a:p>
            <a:r>
              <a:rPr lang="en-US" sz="2000" dirty="0"/>
              <a:t>82 balloters </a:t>
            </a:r>
          </a:p>
          <a:p>
            <a:r>
              <a:rPr lang="en-US" sz="2000" dirty="0"/>
              <a:t>79% response </a:t>
            </a:r>
          </a:p>
          <a:p>
            <a:r>
              <a:rPr lang="en-US" sz="2000" dirty="0"/>
              <a:t>100% approval </a:t>
            </a:r>
          </a:p>
          <a:p>
            <a:r>
              <a:rPr lang="en-US" sz="2000" dirty="0"/>
              <a:t>3 comments, no must be satisfied </a:t>
            </a:r>
            <a:r>
              <a:rPr lang="en-US" sz="2000" dirty="0" smtClean="0"/>
              <a:t>comments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1st Recirculation </a:t>
            </a:r>
            <a:r>
              <a:rPr lang="en-US" sz="2000" b="1" dirty="0" smtClean="0"/>
              <a:t>Ballot</a:t>
            </a:r>
          </a:p>
          <a:p>
            <a:r>
              <a:rPr lang="en-US" sz="2000" dirty="0" smtClean="0"/>
              <a:t>8 </a:t>
            </a:r>
            <a:r>
              <a:rPr lang="en-US" sz="2000" dirty="0"/>
              <a:t>January 2019 - 18 January 2019 (10 days) </a:t>
            </a:r>
          </a:p>
          <a:p>
            <a:r>
              <a:rPr lang="en-US" sz="2000" dirty="0"/>
              <a:t>81% response </a:t>
            </a:r>
          </a:p>
          <a:p>
            <a:r>
              <a:rPr lang="en-US" sz="2000" dirty="0"/>
              <a:t>100% approval </a:t>
            </a:r>
          </a:p>
          <a:p>
            <a:r>
              <a:rPr lang="en-US" sz="2000" dirty="0"/>
              <a:t>No </a:t>
            </a:r>
            <a:r>
              <a:rPr lang="en-US" sz="2000"/>
              <a:t>new </a:t>
            </a:r>
            <a:r>
              <a:rPr lang="en-US" sz="2000" smtClean="0"/>
              <a:t>comments</a:t>
            </a:r>
          </a:p>
          <a:p>
            <a:pPr marL="0" indent="0">
              <a:buNone/>
            </a:pPr>
            <a:endParaRPr lang="en-US" sz="2000" dirty="0"/>
          </a:p>
          <a:p>
            <a:pPr marL="88900" indent="0">
              <a:buSzPct val="75000"/>
              <a:buNone/>
              <a:tabLst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</a:tabLst>
              <a:defRPr/>
            </a:pPr>
            <a:r>
              <a:rPr lang="en-US" sz="1200" dirty="0">
                <a:hlinkClick r:id="rId2"/>
              </a:rPr>
              <a:t>https://mentor.ieee.org/802.15/dcn/18/15-18-0619-00-004x-sponsor-ballot-consolidated-comments.xls</a:t>
            </a:r>
            <a:endParaRPr lang="en-US" altLang="en-US" sz="1200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 smtClean="0"/>
              <a:t>March 2019</a:t>
            </a:r>
            <a:endParaRPr lang="en-US" kern="0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97980" y="6475413"/>
            <a:ext cx="1912620" cy="17684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 dirty="0" smtClean="0">
                <a:latin typeface="Times New Roman" pitchFamily="18" charset="0"/>
              </a:rPr>
              <a:t>Bob Heile, </a:t>
            </a:r>
            <a:r>
              <a:rPr lang="en-US" altLang="en-US" sz="1200" dirty="0" err="1" smtClean="0">
                <a:latin typeface="Times New Roman" pitchFamily="18" charset="0"/>
              </a:rPr>
              <a:t>Decawave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5806F4DB-AFE0-4A70-AE87-8B4FCFA8017B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2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86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9984" y="1600200"/>
            <a:ext cx="7881257" cy="48006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800" dirty="0" smtClean="0"/>
              <a:t>Motion</a:t>
            </a:r>
            <a:r>
              <a:rPr lang="en-US" sz="28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Approve sending </a:t>
            </a:r>
            <a:r>
              <a:rPr lang="en-US" sz="2800" dirty="0"/>
              <a:t>P802 15 </a:t>
            </a:r>
            <a:r>
              <a:rPr lang="en-US" sz="2800" dirty="0" smtClean="0"/>
              <a:t>4x-D2 to </a:t>
            </a:r>
            <a:r>
              <a:rPr lang="en-US" sz="2800" dirty="0" err="1"/>
              <a:t>RevCom</a:t>
            </a:r>
            <a:r>
              <a:rPr lang="en-US" sz="2800" dirty="0"/>
              <a:t>.</a:t>
            </a:r>
          </a:p>
          <a:p>
            <a:pPr marL="285750" lvl="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/>
              <a:t>Approve CSD </a:t>
            </a:r>
            <a:r>
              <a:rPr lang="en-US" sz="2800" dirty="0"/>
              <a:t>documentation in </a:t>
            </a:r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mentor.ieee.org/802-ec/dcn/18/ec-18-0083-00-ACSD-802-15-4x.docx</a:t>
            </a:r>
            <a:endParaRPr lang="en-US" sz="2800" dirty="0" smtClean="0"/>
          </a:p>
          <a:p>
            <a:pPr marL="285750" lvl="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/>
          </a:p>
          <a:p>
            <a:pPr marL="285750" lvl="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 smtClean="0"/>
              <a:t>WG </a:t>
            </a:r>
            <a:r>
              <a:rPr lang="en-US" sz="2800" dirty="0"/>
              <a:t>Vote </a:t>
            </a:r>
            <a:r>
              <a:rPr lang="en-US" sz="2800" dirty="0" smtClean="0"/>
              <a:t>(x-x-x)</a:t>
            </a:r>
            <a:endParaRPr lang="en-US" sz="2800" dirty="0"/>
          </a:p>
          <a:p>
            <a:pPr marL="0" indent="0">
              <a:buFontTx/>
              <a:buNone/>
              <a:defRPr/>
            </a:pPr>
            <a:endParaRPr lang="en-US" sz="2800" dirty="0"/>
          </a:p>
          <a:p>
            <a:pPr marL="0" indent="0">
              <a:buFontTx/>
              <a:buNone/>
              <a:defRPr/>
            </a:pPr>
            <a:r>
              <a:rPr lang="en-US" sz="2800" dirty="0"/>
              <a:t>(M) </a:t>
            </a:r>
            <a:r>
              <a:rPr lang="en-US" sz="2800" dirty="0" err="1"/>
              <a:t>Heile</a:t>
            </a:r>
            <a:r>
              <a:rPr lang="en-US" sz="2800" dirty="0"/>
              <a:t> (S) </a:t>
            </a:r>
            <a:r>
              <a:rPr lang="en-US" sz="2800" dirty="0" err="1"/>
              <a:t>Gilb</a:t>
            </a:r>
            <a:endParaRPr lang="en-US" sz="2800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0400" y="6475413"/>
            <a:ext cx="1600200" cy="1841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>
              <a:defRPr/>
            </a:pPr>
            <a:r>
              <a:rPr lang="en-US" altLang="en-US" sz="1200" smtClean="0">
                <a:latin typeface="Times New Roman" pitchFamily="18" charset="0"/>
              </a:rPr>
              <a:t>Bob Heile, Decawave</a:t>
            </a:r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400" b="1" smtClean="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spcBef>
                <a:spcPct val="20000"/>
              </a:spcBef>
              <a:defRPr/>
            </a:pPr>
            <a:r>
              <a:rPr lang="en-US" altLang="ja-JP" smtClean="0"/>
              <a:t>March 2019</a:t>
            </a:r>
            <a:endParaRPr lang="en-US" kern="0" dirty="0"/>
          </a:p>
        </p:txBody>
      </p:sp>
      <p:sp>
        <p:nvSpPr>
          <p:cNvPr id="8197" name="Rectangle 2"/>
          <p:cNvSpPr txBox="1">
            <a:spLocks noChangeArrowheads="1"/>
          </p:cNvSpPr>
          <p:nvPr/>
        </p:nvSpPr>
        <p:spPr bwMode="auto">
          <a:xfrm>
            <a:off x="857250" y="657225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200" b="1" dirty="0" smtClean="0"/>
              <a:t>802.15.4x D2 </a:t>
            </a:r>
            <a:r>
              <a:rPr lang="en-US" altLang="en-US" sz="3200" b="1" dirty="0"/>
              <a:t>to </a:t>
            </a:r>
            <a:r>
              <a:rPr lang="en-US" altLang="en-US" sz="3200" b="1" dirty="0" err="1" smtClean="0"/>
              <a:t>RevCom</a:t>
            </a:r>
            <a:endParaRPr lang="en-US" altLang="en-US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altLang="en-US" sz="1200">
                <a:latin typeface="Times New Roman" pitchFamily="18" charset="0"/>
              </a:rPr>
              <a:t>Slide </a:t>
            </a:r>
            <a:fld id="{4453E738-F987-4F52-BC8D-86D21384E821}" type="slidenum">
              <a:rPr lang="en-US" altLang="en-US" sz="1200" smtClean="0">
                <a:latin typeface="Times New Roman" pitchFamily="18" charset="0"/>
              </a:rPr>
              <a:pPr>
                <a:defRPr/>
              </a:pPr>
              <a:t>3</a:t>
            </a:fld>
            <a:endParaRPr lang="en-US" alt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115430"/>
      </p:ext>
    </p:extLst>
  </p:cSld>
  <p:clrMapOvr>
    <a:masterClrMapping/>
  </p:clrMapOvr>
</p:sld>
</file>

<file path=ppt/theme/theme1.xml><?xml version="1.0" encoding="utf-8"?>
<a:theme xmlns:a="http://schemas.openxmlformats.org/drawingml/2006/main" name="802.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802.15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802.15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.15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5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14709</TotalTime>
  <Words>97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802.15</vt:lpstr>
      <vt:lpstr>802.15.4x D2 to RevCom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802.15.4 Corr request to go to Sponsor Ballot</dc:title>
  <dc:creator>Pat Kinney</dc:creator>
  <cp:lastModifiedBy>bheile</cp:lastModifiedBy>
  <cp:revision>400</cp:revision>
  <dcterms:created xsi:type="dcterms:W3CDTF">2009-03-12T22:43:48Z</dcterms:created>
  <dcterms:modified xsi:type="dcterms:W3CDTF">2019-03-13T21:26:12Z</dcterms:modified>
</cp:coreProperties>
</file>