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87" r:id="rId2"/>
    <p:sldId id="288" r:id="rId3"/>
    <p:sldId id="258" r:id="rId4"/>
    <p:sldId id="259" r:id="rId5"/>
    <p:sldId id="273" r:id="rId6"/>
    <p:sldId id="261" r:id="rId7"/>
    <p:sldId id="263" r:id="rId8"/>
    <p:sldId id="284" r:id="rId9"/>
    <p:sldId id="278" r:id="rId10"/>
    <p:sldId id="279" r:id="rId11"/>
    <p:sldId id="280" r:id="rId12"/>
    <p:sldId id="281" r:id="rId13"/>
    <p:sldId id="282" r:id="rId14"/>
    <p:sldId id="337" r:id="rId15"/>
    <p:sldId id="338"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857246-6F5A-4E16-950C-08A3AA68297C}" v="2" dt="2019-03-10T23:06:40.3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73" d="100"/>
          <a:sy n="73" d="100"/>
        </p:scale>
        <p:origin x="1075"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F05CDA4D-E33A-4CD9-93C1-92BA83489AC8}"/>
    <pc:docChg chg="modSld">
      <pc:chgData name="Tim Harrington" userId="c9ef61428b357156" providerId="LiveId" clId="{F05CDA4D-E33A-4CD9-93C1-92BA83489AC8}" dt="2019-03-10T23:06:18.156" v="72" actId="20577"/>
      <pc:docMkLst>
        <pc:docMk/>
      </pc:docMkLst>
      <pc:sldChg chg="modSp">
        <pc:chgData name="Tim Harrington" userId="c9ef61428b357156" providerId="LiveId" clId="{F05CDA4D-E33A-4CD9-93C1-92BA83489AC8}" dt="2019-03-10T23:00:46.131" v="7" actId="20577"/>
        <pc:sldMkLst>
          <pc:docMk/>
          <pc:sldMk cId="0" sldId="259"/>
        </pc:sldMkLst>
        <pc:spChg chg="mod">
          <ac:chgData name="Tim Harrington" userId="c9ef61428b357156" providerId="LiveId" clId="{F05CDA4D-E33A-4CD9-93C1-92BA83489AC8}" dt="2019-03-10T23:00:46.131" v="7" actId="20577"/>
          <ac:spMkLst>
            <pc:docMk/>
            <pc:sldMk cId="0" sldId="259"/>
            <ac:spMk id="8197" creationId="{FE676C21-4458-469E-BF8C-5A9CC9DFD8A4}"/>
          </ac:spMkLst>
        </pc:spChg>
      </pc:sldChg>
      <pc:sldChg chg="modSp">
        <pc:chgData name="Tim Harrington" userId="c9ef61428b357156" providerId="LiveId" clId="{F05CDA4D-E33A-4CD9-93C1-92BA83489AC8}" dt="2019-03-10T23:06:18.156" v="72" actId="20577"/>
        <pc:sldMkLst>
          <pc:docMk/>
          <pc:sldMk cId="0" sldId="263"/>
        </pc:sldMkLst>
        <pc:spChg chg="mod">
          <ac:chgData name="Tim Harrington" userId="c9ef61428b357156" providerId="LiveId" clId="{F05CDA4D-E33A-4CD9-93C1-92BA83489AC8}" dt="2019-03-10T23:06:18.156" v="72" actId="20577"/>
          <ac:spMkLst>
            <pc:docMk/>
            <pc:sldMk cId="0" sldId="263"/>
            <ac:spMk id="13318" creationId="{E7C3CFF8-E788-4F01-87AE-DAECA83A0086}"/>
          </ac:spMkLst>
        </pc:spChg>
      </pc:sldChg>
      <pc:sldChg chg="modSp">
        <pc:chgData name="Tim Harrington" userId="c9ef61428b357156" providerId="LiveId" clId="{F05CDA4D-E33A-4CD9-93C1-92BA83489AC8}" dt="2019-03-10T23:01:11.302" v="10" actId="20577"/>
        <pc:sldMkLst>
          <pc:docMk/>
          <pc:sldMk cId="0" sldId="273"/>
        </pc:sldMkLst>
        <pc:spChg chg="mod">
          <ac:chgData name="Tim Harrington" userId="c9ef61428b357156" providerId="LiveId" clId="{F05CDA4D-E33A-4CD9-93C1-92BA83489AC8}" dt="2019-03-10T23:01:11.302" v="10" actId="20577"/>
          <ac:spMkLst>
            <pc:docMk/>
            <pc:sldMk cId="0" sldId="273"/>
            <ac:spMk id="12293" creationId="{CFEBF262-3F24-43A9-BB33-4FA8B11D4E16}"/>
          </ac:spMkLst>
        </pc:spChg>
      </pc:sldChg>
      <pc:sldChg chg="modSp">
        <pc:chgData name="Tim Harrington" userId="c9ef61428b357156" providerId="LiveId" clId="{F05CDA4D-E33A-4CD9-93C1-92BA83489AC8}" dt="2019-03-10T23:03:59.274" v="70" actId="6549"/>
        <pc:sldMkLst>
          <pc:docMk/>
          <pc:sldMk cId="269485508" sldId="338"/>
        </pc:sldMkLst>
        <pc:spChg chg="mod">
          <ac:chgData name="Tim Harrington" userId="c9ef61428b357156" providerId="LiveId" clId="{F05CDA4D-E33A-4CD9-93C1-92BA83489AC8}" dt="2019-03-10T23:03:59.274" v="70" actId="6549"/>
          <ac:spMkLst>
            <pc:docMk/>
            <pc:sldMk cId="269485508" sldId="338"/>
            <ac:spMk id="512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64B0D9D-CC2F-49C4-901C-917D9CD1F257}"/>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7171" name="Rectangle 11">
            <a:extLst>
              <a:ext uri="{FF2B5EF4-FFF2-40B4-BE49-F238E27FC236}">
                <a16:creationId xmlns:a16="http://schemas.microsoft.com/office/drawing/2014/main" id="{31AED68F-3A45-4AAB-BEAB-2F4844AE38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E427936-8466-4E71-9372-C467A0850574}" type="slidenum">
              <a:rPr lang="en-US" altLang="en-US" sz="2400" smtClean="0"/>
              <a:pPr>
                <a:spcBef>
                  <a:spcPct val="0"/>
                </a:spcBef>
                <a:buClrTx/>
                <a:buFontTx/>
                <a:buNone/>
              </a:pPr>
              <a:t>3</a:t>
            </a:fld>
            <a:endParaRPr lang="en-US" altLang="en-US" sz="2400"/>
          </a:p>
        </p:txBody>
      </p:sp>
      <p:sp>
        <p:nvSpPr>
          <p:cNvPr id="7172" name="Text Box 1">
            <a:extLst>
              <a:ext uri="{FF2B5EF4-FFF2-40B4-BE49-F238E27FC236}">
                <a16:creationId xmlns:a16="http://schemas.microsoft.com/office/drawing/2014/main" id="{A830E691-1D8F-4044-82B0-44EFCE12A42D}"/>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a:extLst>
              <a:ext uri="{FF2B5EF4-FFF2-40B4-BE49-F238E27FC236}">
                <a16:creationId xmlns:a16="http://schemas.microsoft.com/office/drawing/2014/main" id="{7250F045-374C-4CDE-BD24-49BA957100E8}"/>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ACCC17A-4F63-4159-97FD-5FB4013CE7F6}" type="slidenum">
              <a:rPr lang="en-US" altLang="en-US"/>
              <a:pPr algn="r" eaLnBrk="1" hangingPunct="1">
                <a:spcBef>
                  <a:spcPct val="0"/>
                </a:spcBef>
                <a:buClrTx/>
                <a:buFontTx/>
                <a:buNone/>
              </a:pPr>
              <a:t>3</a:t>
            </a:fld>
            <a:endParaRPr lang="en-US" altLang="en-US"/>
          </a:p>
        </p:txBody>
      </p:sp>
      <p:sp>
        <p:nvSpPr>
          <p:cNvPr id="7174" name="Text Box 3">
            <a:extLst>
              <a:ext uri="{FF2B5EF4-FFF2-40B4-BE49-F238E27FC236}">
                <a16:creationId xmlns:a16="http://schemas.microsoft.com/office/drawing/2014/main" id="{EDB1A22C-2714-424F-939A-534858EDF94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a:extLst>
              <a:ext uri="{FF2B5EF4-FFF2-40B4-BE49-F238E27FC236}">
                <a16:creationId xmlns:a16="http://schemas.microsoft.com/office/drawing/2014/main" id="{76922237-40BD-4300-898D-1922B5585E23}"/>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94BFBF4-56F1-4EFF-8EA6-C74EF8EE341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9219" name="Rectangle 11">
            <a:extLst>
              <a:ext uri="{FF2B5EF4-FFF2-40B4-BE49-F238E27FC236}">
                <a16:creationId xmlns:a16="http://schemas.microsoft.com/office/drawing/2014/main" id="{91C28D62-700F-405B-867B-8936B47576D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B1B21D4-4E84-41D7-B386-6FC67324E6A4}" type="slidenum">
              <a:rPr lang="en-US" altLang="en-US" sz="2400" smtClean="0"/>
              <a:pPr>
                <a:spcBef>
                  <a:spcPct val="0"/>
                </a:spcBef>
                <a:buClrTx/>
                <a:buFontTx/>
                <a:buNone/>
              </a:pPr>
              <a:t>4</a:t>
            </a:fld>
            <a:endParaRPr lang="en-US" altLang="en-US" sz="2400"/>
          </a:p>
        </p:txBody>
      </p:sp>
      <p:sp>
        <p:nvSpPr>
          <p:cNvPr id="9220" name="Text Box 1">
            <a:extLst>
              <a:ext uri="{FF2B5EF4-FFF2-40B4-BE49-F238E27FC236}">
                <a16:creationId xmlns:a16="http://schemas.microsoft.com/office/drawing/2014/main" id="{AF94A18D-8E4E-4493-93DB-23AE2C3E0A12}"/>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9221" name="Text Box 2">
            <a:extLst>
              <a:ext uri="{FF2B5EF4-FFF2-40B4-BE49-F238E27FC236}">
                <a16:creationId xmlns:a16="http://schemas.microsoft.com/office/drawing/2014/main" id="{A0D652E7-3C61-467E-8B86-2BEBB33FA5C4}"/>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9222" name="Text Box 3">
            <a:extLst>
              <a:ext uri="{FF2B5EF4-FFF2-40B4-BE49-F238E27FC236}">
                <a16:creationId xmlns:a16="http://schemas.microsoft.com/office/drawing/2014/main" id="{0B5392C6-18EC-4C5E-9612-B2214BEC23E3}"/>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9223" name="Text Box 4">
            <a:extLst>
              <a:ext uri="{FF2B5EF4-FFF2-40B4-BE49-F238E27FC236}">
                <a16:creationId xmlns:a16="http://schemas.microsoft.com/office/drawing/2014/main" id="{75AC8BE3-5C57-46DC-974F-233E9A6B0F2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68EC70C-2E24-4C8A-B37B-5D57E603AB8A}"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A1B6F530-E678-4D48-AE6A-C29E5C8DF2E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1267" name="Rectangle 11">
            <a:extLst>
              <a:ext uri="{FF2B5EF4-FFF2-40B4-BE49-F238E27FC236}">
                <a16:creationId xmlns:a16="http://schemas.microsoft.com/office/drawing/2014/main" id="{1BD795F9-1B0F-4462-90B3-D03E61D590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AE25376-9324-43BF-8A67-1BC72BD62A1A}" type="slidenum">
              <a:rPr lang="en-US" altLang="en-US" sz="2400" smtClean="0"/>
              <a:pPr>
                <a:spcBef>
                  <a:spcPct val="0"/>
                </a:spcBef>
                <a:buClrTx/>
                <a:buFontTx/>
                <a:buNone/>
              </a:pPr>
              <a:t>5</a:t>
            </a:fld>
            <a:endParaRPr lang="en-US" altLang="en-US" sz="2400"/>
          </a:p>
        </p:txBody>
      </p:sp>
      <p:sp>
        <p:nvSpPr>
          <p:cNvPr id="11268" name="Text Box 1">
            <a:extLst>
              <a:ext uri="{FF2B5EF4-FFF2-40B4-BE49-F238E27FC236}">
                <a16:creationId xmlns:a16="http://schemas.microsoft.com/office/drawing/2014/main" id="{20D59F53-3437-48C2-B094-7D14230D1E47}"/>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a:extLst>
              <a:ext uri="{FF2B5EF4-FFF2-40B4-BE49-F238E27FC236}">
                <a16:creationId xmlns:a16="http://schemas.microsoft.com/office/drawing/2014/main" id="{DF2486C6-7641-4C4F-B3D4-611652CE014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F971760-387C-4497-877D-C594E0B7CE97}" type="slidenum">
              <a:rPr lang="en-US" altLang="en-US"/>
              <a:pPr algn="r" eaLnBrk="1" hangingPunct="1">
                <a:spcBef>
                  <a:spcPct val="0"/>
                </a:spcBef>
                <a:buClrTx/>
                <a:buFontTx/>
                <a:buNone/>
              </a:pPr>
              <a:t>5</a:t>
            </a:fld>
            <a:endParaRPr lang="en-US" altLang="en-US"/>
          </a:p>
        </p:txBody>
      </p:sp>
      <p:sp>
        <p:nvSpPr>
          <p:cNvPr id="11270" name="Text Box 3">
            <a:extLst>
              <a:ext uri="{FF2B5EF4-FFF2-40B4-BE49-F238E27FC236}">
                <a16:creationId xmlns:a16="http://schemas.microsoft.com/office/drawing/2014/main" id="{732766B5-4FE0-40E6-90DF-5CD694A4F870}"/>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a:extLst>
              <a:ext uri="{FF2B5EF4-FFF2-40B4-BE49-F238E27FC236}">
                <a16:creationId xmlns:a16="http://schemas.microsoft.com/office/drawing/2014/main" id="{0C8A6FFA-A0DC-4A59-B094-83A681EB476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8D53627D-5EBF-4F0D-9F01-4B88BEEA74A4}"/>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4339" name="Rectangle 11">
            <a:extLst>
              <a:ext uri="{FF2B5EF4-FFF2-40B4-BE49-F238E27FC236}">
                <a16:creationId xmlns:a16="http://schemas.microsoft.com/office/drawing/2014/main" id="{CF377C91-2B50-467B-BC28-2D938BD9C9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568C790-096F-44F2-9844-A00552FD5E94}" type="slidenum">
              <a:rPr lang="en-US" altLang="en-US" sz="2400" smtClean="0"/>
              <a:pPr>
                <a:spcBef>
                  <a:spcPct val="0"/>
                </a:spcBef>
                <a:buClrTx/>
                <a:buFontTx/>
                <a:buNone/>
              </a:pPr>
              <a:t>7</a:t>
            </a:fld>
            <a:endParaRPr lang="en-US" altLang="en-US" sz="2400"/>
          </a:p>
        </p:txBody>
      </p:sp>
      <p:sp>
        <p:nvSpPr>
          <p:cNvPr id="14340" name="Text Box 1">
            <a:extLst>
              <a:ext uri="{FF2B5EF4-FFF2-40B4-BE49-F238E27FC236}">
                <a16:creationId xmlns:a16="http://schemas.microsoft.com/office/drawing/2014/main" id="{F315C435-5D59-4607-BC24-165A4DBBCAA1}"/>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4341" name="Text Box 2">
            <a:extLst>
              <a:ext uri="{FF2B5EF4-FFF2-40B4-BE49-F238E27FC236}">
                <a16:creationId xmlns:a16="http://schemas.microsoft.com/office/drawing/2014/main" id="{8531264E-0A97-4076-A1DF-B3EB9D8B41FC}"/>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B217E21-96E0-4883-BDCC-2A52C199E287}" type="slidenum">
              <a:rPr lang="en-US" altLang="en-US"/>
              <a:pPr algn="r" eaLnBrk="1" hangingPunct="1">
                <a:spcBef>
                  <a:spcPct val="0"/>
                </a:spcBef>
                <a:buClrTx/>
                <a:buFontTx/>
                <a:buNone/>
              </a:pPr>
              <a:t>7</a:t>
            </a:fld>
            <a:endParaRPr lang="en-US" altLang="en-US"/>
          </a:p>
        </p:txBody>
      </p:sp>
      <p:sp>
        <p:nvSpPr>
          <p:cNvPr id="14342" name="Text Box 3">
            <a:extLst>
              <a:ext uri="{FF2B5EF4-FFF2-40B4-BE49-F238E27FC236}">
                <a16:creationId xmlns:a16="http://schemas.microsoft.com/office/drawing/2014/main" id="{A7629777-F245-4F8A-995F-C4B150DC45CC}"/>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4343" name="Text Box 4">
            <a:extLst>
              <a:ext uri="{FF2B5EF4-FFF2-40B4-BE49-F238E27FC236}">
                <a16:creationId xmlns:a16="http://schemas.microsoft.com/office/drawing/2014/main" id="{606592E9-8348-46B2-8194-AE38864C1199}"/>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5E3E3EBC-012A-4974-B1FE-BEC9B7B2926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52C63EDF-B74E-46E4-A5E5-8C498EE316B5}" type="slidenum">
              <a:rPr lang="en-US" altLang="en-US" sz="1300" smtClean="0">
                <a:solidFill>
                  <a:schemeClr val="tx1"/>
                </a:solidFill>
              </a:rPr>
              <a:pPr eaLnBrk="0" hangingPunct="0">
                <a:spcBef>
                  <a:spcPct val="0"/>
                </a:spcBef>
                <a:buClrTx/>
                <a:buFontTx/>
                <a:buNone/>
              </a:pPr>
              <a:t>9</a:t>
            </a:fld>
            <a:endParaRPr lang="en-US" altLang="en-US" sz="1300">
              <a:solidFill>
                <a:schemeClr val="tx1"/>
              </a:solidFill>
            </a:endParaRPr>
          </a:p>
        </p:txBody>
      </p:sp>
      <p:sp>
        <p:nvSpPr>
          <p:cNvPr id="17411" name="Rectangle 1026">
            <a:extLst>
              <a:ext uri="{FF2B5EF4-FFF2-40B4-BE49-F238E27FC236}">
                <a16:creationId xmlns:a16="http://schemas.microsoft.com/office/drawing/2014/main" id="{B1B960E5-1C45-4A87-BDB8-215FA1FFF8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17412" name="Rectangle 1027">
            <a:extLst>
              <a:ext uri="{FF2B5EF4-FFF2-40B4-BE49-F238E27FC236}">
                <a16:creationId xmlns:a16="http://schemas.microsoft.com/office/drawing/2014/main" id="{1E2A2E14-0182-47F1-8500-93A9925166A4}"/>
              </a:ext>
            </a:extLst>
          </p:cNvPr>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116760F-80A0-4432-995E-36EFF08CB29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39C7B9F7-5149-4AAC-B7E8-709437E86353}" type="slidenum">
              <a:rPr lang="en-US" altLang="en-US" sz="1300" smtClean="0">
                <a:solidFill>
                  <a:schemeClr val="tx1"/>
                </a:solidFill>
              </a:rPr>
              <a:pPr eaLnBrk="0" hangingPunct="0">
                <a:spcBef>
                  <a:spcPct val="0"/>
                </a:spcBef>
                <a:buClrTx/>
                <a:buFontTx/>
                <a:buNone/>
              </a:pPr>
              <a:t>13</a:t>
            </a:fld>
            <a:endParaRPr lang="en-US" altLang="en-US" sz="1300">
              <a:solidFill>
                <a:schemeClr val="tx1"/>
              </a:solidFill>
            </a:endParaRPr>
          </a:p>
        </p:txBody>
      </p:sp>
      <p:sp>
        <p:nvSpPr>
          <p:cNvPr id="22531" name="Rectangle 2">
            <a:extLst>
              <a:ext uri="{FF2B5EF4-FFF2-40B4-BE49-F238E27FC236}">
                <a16:creationId xmlns:a16="http://schemas.microsoft.com/office/drawing/2014/main" id="{1386F86A-B88D-4F9E-8477-F98F6C43303C}"/>
              </a:ext>
            </a:extLst>
          </p:cNvPr>
          <p:cNvSpPr>
            <a:spLocks noGrp="1" noRot="1" noChangeAspect="1" noChangeArrowheads="1" noTextEdit="1"/>
          </p:cNvSpPr>
          <p:nvPr>
            <p:ph type="sldImg"/>
          </p:nvPr>
        </p:nvSpPr>
        <p:spPr>
          <a:xfrm>
            <a:off x="1131888" y="698500"/>
            <a:ext cx="4591050" cy="3443288"/>
          </a:xfrm>
          <a:ln/>
        </p:spPr>
      </p:sp>
      <p:sp>
        <p:nvSpPr>
          <p:cNvPr id="22532" name="Rectangle 3">
            <a:extLst>
              <a:ext uri="{FF2B5EF4-FFF2-40B4-BE49-F238E27FC236}">
                <a16:creationId xmlns:a16="http://schemas.microsoft.com/office/drawing/2014/main" id="{0F41C655-9B97-4D83-9EAA-2A4EB7636B6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15-19-0116-00-004z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5-19-0097-01-004z-tg4z-agenda.xls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Opening Report for March 2019</a:t>
            </a:r>
          </a:p>
          <a:p>
            <a:pPr eaLnBrk="1" hangingPunct="1">
              <a:spcBef>
                <a:spcPct val="0"/>
              </a:spcBef>
              <a:buClrTx/>
              <a:buFontTx/>
              <a:buNone/>
              <a:defRPr/>
            </a:pPr>
            <a:r>
              <a:rPr lang="en-US" altLang="en-US" sz="1800" b="1" dirty="0">
                <a:latin typeface="Times New Roman" panose="02020603050405020304" pitchFamily="18" charset="0"/>
              </a:rPr>
              <a:t>Date Submitted: March</a:t>
            </a:r>
            <a:r>
              <a:rPr lang="en-US" altLang="en-US" sz="1800" dirty="0">
                <a:latin typeface="Times New Roman" panose="02020603050405020304" pitchFamily="18" charset="0"/>
              </a:rPr>
              <a:t>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Tim@UWBAlliance.org</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Get things done</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a:extLst>
              <a:ext uri="{FF2B5EF4-FFF2-40B4-BE49-F238E27FC236}">
                <a16:creationId xmlns:a16="http://schemas.microsoft.com/office/drawing/2014/main" id="{C5255663-AD88-437A-BF9F-9A684C305B2D}"/>
              </a:ext>
            </a:extLst>
          </p:cNvPr>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8435" name="Rectangle 1027">
            <a:extLst>
              <a:ext uri="{FF2B5EF4-FFF2-40B4-BE49-F238E27FC236}">
                <a16:creationId xmlns:a16="http://schemas.microsoft.com/office/drawing/2014/main" id="{02D5BA60-5CD7-489E-827F-406B61AEC136}"/>
              </a:ext>
            </a:extLst>
          </p:cNvPr>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5" name="Text Box 2">
            <a:extLst>
              <a:ext uri="{FF2B5EF4-FFF2-40B4-BE49-F238E27FC236}">
                <a16:creationId xmlns:a16="http://schemas.microsoft.com/office/drawing/2014/main" id="{B866F506-9CB7-4178-9284-654A1778899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B45A3B7-6AC0-4067-8E39-0FD00CABD223}"/>
              </a:ext>
            </a:extLst>
          </p:cNvPr>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9459" name="Rectangle 3">
            <a:extLst>
              <a:ext uri="{FF2B5EF4-FFF2-40B4-BE49-F238E27FC236}">
                <a16:creationId xmlns:a16="http://schemas.microsoft.com/office/drawing/2014/main" id="{5A278081-5D15-4FCC-BB2D-807812C1E27C}"/>
              </a:ext>
            </a:extLst>
          </p:cNvPr>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9461" name="Rectangle 7">
            <a:extLst>
              <a:ext uri="{FF2B5EF4-FFF2-40B4-BE49-F238E27FC236}">
                <a16:creationId xmlns:a16="http://schemas.microsoft.com/office/drawing/2014/main" id="{B38E0EF6-41FC-4C7F-9982-E3980418E43B}"/>
              </a:ext>
            </a:extLst>
          </p:cNvPr>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a:extLst>
              <a:ext uri="{FF2B5EF4-FFF2-40B4-BE49-F238E27FC236}">
                <a16:creationId xmlns:a16="http://schemas.microsoft.com/office/drawing/2014/main" id="{4604A409-9CD2-4739-800E-988F20087D2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a:extLst>
              <a:ext uri="{FF2B5EF4-FFF2-40B4-BE49-F238E27FC236}">
                <a16:creationId xmlns:a16="http://schemas.microsoft.com/office/drawing/2014/main" id="{0EF0BACF-772C-47E5-95ED-5A36D811FC25}"/>
              </a:ext>
            </a:extLst>
          </p:cNvPr>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0483" name="Rectangle 1027">
            <a:extLst>
              <a:ext uri="{FF2B5EF4-FFF2-40B4-BE49-F238E27FC236}">
                <a16:creationId xmlns:a16="http://schemas.microsoft.com/office/drawing/2014/main" id="{8F393F2D-B9C8-437D-ACF0-C810E62BBCF4}"/>
              </a:ext>
            </a:extLst>
          </p:cNvPr>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5" name="Text Box 2">
            <a:extLst>
              <a:ext uri="{FF2B5EF4-FFF2-40B4-BE49-F238E27FC236}">
                <a16:creationId xmlns:a16="http://schemas.microsoft.com/office/drawing/2014/main" id="{98ED7914-7946-4B0D-9D81-9B31D0690EA5}"/>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dirty="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71E721D-CEAA-4EFC-808F-CF05FB22D35C}"/>
              </a:ext>
            </a:extLst>
          </p:cNvPr>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21507" name="Rectangle 3">
            <a:extLst>
              <a:ext uri="{FF2B5EF4-FFF2-40B4-BE49-F238E27FC236}">
                <a16:creationId xmlns:a16="http://schemas.microsoft.com/office/drawing/2014/main" id="{2F9791AB-5D38-4E4B-B2D2-A3C3EF2F10E5}"/>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21508" name="Rectangle 4">
            <a:extLst>
              <a:ext uri="{FF2B5EF4-FFF2-40B4-BE49-F238E27FC236}">
                <a16:creationId xmlns:a16="http://schemas.microsoft.com/office/drawing/2014/main" id="{FE99AF2B-56FF-4C7D-9441-D52A3F4FB8D6}"/>
              </a:ext>
            </a:extLst>
          </p:cNvPr>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6" name="Text Box 2">
            <a:extLst>
              <a:ext uri="{FF2B5EF4-FFF2-40B4-BE49-F238E27FC236}">
                <a16:creationId xmlns:a16="http://schemas.microsoft.com/office/drawing/2014/main" id="{E7F0A9B7-2DEA-4A90-B796-040638EE8639}"/>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dirty="0">
              <a:latin typeface="Times New Roman" panose="02020603050405020304"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January - Now 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a:xfrm>
            <a:off x="609600" y="1628799"/>
            <a:ext cx="7764463" cy="4611663"/>
          </a:xfrm>
        </p:spPr>
        <p:txBody>
          <a:bodyPr/>
          <a:lstStyle/>
          <a:p>
            <a:r>
              <a:rPr lang="en-US" dirty="0"/>
              <a:t>Accepted multiple new contributions to the Baseline HRP and LRP PHY’s</a:t>
            </a:r>
          </a:p>
          <a:p>
            <a:r>
              <a:rPr lang="en-US" dirty="0"/>
              <a:t>Completed initial draft of HRP PHY</a:t>
            </a:r>
          </a:p>
          <a:p>
            <a:r>
              <a:rPr lang="en-US" dirty="0"/>
              <a:t>Continued drafting MAC &amp; PHYs (Completed by con call by 2/19)</a:t>
            </a:r>
          </a:p>
          <a:p>
            <a:r>
              <a:rPr lang="en-US" dirty="0"/>
              <a:t>Planned and Started CAD</a:t>
            </a:r>
          </a:p>
          <a:p>
            <a:r>
              <a:rPr lang="en-US" dirty="0"/>
              <a:t>Review of draft by TEG</a:t>
            </a:r>
          </a:p>
          <a:p>
            <a:r>
              <a:rPr lang="en-US" dirty="0"/>
              <a:t>Informal Working Group ballot of draft</a:t>
            </a:r>
          </a:p>
          <a:p>
            <a:endParaRPr lang="en-US" dirty="0"/>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4294967295"/>
          </p:nvPr>
        </p:nvSpPr>
        <p:spPr/>
        <p:txBody>
          <a:bodyPr/>
          <a:lstStyle/>
          <a:p>
            <a:r>
              <a:rPr lang="en-US" dirty="0"/>
              <a:t>Slide </a:t>
            </a:r>
            <a:fld id="{7415733E-E371-8944-98C6-8B637C4A033A}" type="slidenum">
              <a:rPr lang="en-US" smtClean="0"/>
              <a:pPr/>
              <a:t>14</a:t>
            </a:fld>
            <a:endParaRPr lang="en-US" dirty="0"/>
          </a:p>
        </p:txBody>
      </p:sp>
    </p:spTree>
    <p:extLst>
      <p:ext uri="{BB962C8B-B14F-4D97-AF65-F5344CB8AC3E}">
        <p14:creationId xmlns:p14="http://schemas.microsoft.com/office/powerpoint/2010/main" val="3713206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Sept 2018 </a:t>
            </a:r>
            <a:r>
              <a:rPr lang="mr-IN" altLang="en-US" sz="2400" dirty="0">
                <a:solidFill>
                  <a:srgbClr val="000000"/>
                </a:solidFill>
              </a:rPr>
              <a:t>–</a:t>
            </a:r>
            <a:r>
              <a:rPr lang="en-US" altLang="en-US" sz="2400" dirty="0">
                <a:solidFill>
                  <a:srgbClr val="000000"/>
                </a:solidFill>
              </a:rPr>
              <a:t>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Nov 2018 –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Jan 2019 – Complete drafting – informal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March 2019 – Comment Res – 1</a:t>
            </a:r>
            <a:r>
              <a:rPr lang="en-US" altLang="en-US" sz="2400" baseline="30000" dirty="0">
                <a:solidFill>
                  <a:srgbClr val="FF0000"/>
                </a:solidFill>
              </a:rPr>
              <a:t>st</a:t>
            </a:r>
            <a:r>
              <a:rPr lang="en-US" altLang="en-US" sz="2400" dirty="0">
                <a:solidFill>
                  <a:srgbClr val="FF0000"/>
                </a:solidFill>
              </a:rPr>
              <a:t> Working Group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May 2019 – Comment Res – Recirc Working Group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July 2019 – Comment Res - Standard Association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Sept 2019 - Comment Res – Forward to </a:t>
            </a:r>
            <a:r>
              <a:rPr lang="en-US" altLang="en-US" sz="2400" dirty="0" err="1">
                <a:solidFill>
                  <a:srgbClr val="FF0000"/>
                </a:solidFill>
              </a:rPr>
              <a:t>RevCom</a:t>
            </a:r>
            <a:endParaRPr lang="en-US" altLang="en-US" sz="2400" dirty="0">
              <a:solidFill>
                <a:srgbClr val="FF0000"/>
              </a:solidFill>
            </a:endParaRPr>
          </a:p>
          <a:p>
            <a:pPr marL="800100" indent="-457200" eaLnBrk="1" hangingPunct="1">
              <a:spcBef>
                <a:spcPts val="375"/>
              </a:spcBef>
              <a:buSzPct val="100000"/>
              <a:buFont typeface="Arial" panose="020B0604020202020204" pitchFamily="34" charset="0"/>
              <a:buChar char="•"/>
            </a:pPr>
            <a:endParaRPr lang="en-US" altLang="en-US" sz="2400" dirty="0">
              <a:solidFill>
                <a:srgbClr val="000000"/>
              </a:solidFill>
            </a:endParaRPr>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15</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ctrTitle"/>
          </p:nvPr>
        </p:nvSpPr>
        <p:spPr/>
        <p:txBody>
          <a:bodyPr/>
          <a:lstStyle/>
          <a:p>
            <a:r>
              <a:rPr lang="en-US" altLang="en-US"/>
              <a:t>Sign In for attendance </a:t>
            </a:r>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dirty="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EDE56A87-F699-425A-AC28-19384187EE5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5DB4A21-3B7B-4CE3-933E-1EC0461F96C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7" name="Text Box 2">
            <a:extLst>
              <a:ext uri="{FF2B5EF4-FFF2-40B4-BE49-F238E27FC236}">
                <a16:creationId xmlns:a16="http://schemas.microsoft.com/office/drawing/2014/main" id="{E15F4559-3041-4E53-9CC5-48D9065D30B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83238C-7D0F-4E21-A7DE-22D581249439}"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8" name="Text Box 3">
            <a:extLst>
              <a:ext uri="{FF2B5EF4-FFF2-40B4-BE49-F238E27FC236}">
                <a16:creationId xmlns:a16="http://schemas.microsoft.com/office/drawing/2014/main" id="{8DFC2844-1B8A-42C0-9E47-EC087B58EF1A}"/>
              </a:ext>
            </a:extLst>
          </p:cNvPr>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 Scope</a:t>
            </a:r>
          </a:p>
        </p:txBody>
      </p:sp>
      <p:sp>
        <p:nvSpPr>
          <p:cNvPr id="6149" name="Text Box 4">
            <a:extLst>
              <a:ext uri="{FF2B5EF4-FFF2-40B4-BE49-F238E27FC236}">
                <a16:creationId xmlns:a16="http://schemas.microsoft.com/office/drawing/2014/main" id="{220F50BE-836E-4D32-B0DC-FE1E1939F02E}"/>
              </a:ext>
            </a:extLst>
          </p:cNvPr>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This amendment enhances the HRP and LRP UWB PHYs and associated ranging techniques. Areas of enhancement include additional coding and preamble options, improvements to existing modulations to increase the integrity and accuracy of the ranging measurements, and additional information element definitions to facilitate ranging information exchange. The amendment defines MAC changes to support these PHY enhancements. Typical range of the radio is up to 100 meters.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42ED94D4-5372-4E64-8C4B-395B4F36799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BCDF809-5189-45BE-B0AF-73B8C3A9A8C6}"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5" name="Text Box 2">
            <a:extLst>
              <a:ext uri="{FF2B5EF4-FFF2-40B4-BE49-F238E27FC236}">
                <a16:creationId xmlns:a16="http://schemas.microsoft.com/office/drawing/2014/main" id="{EC72A1EA-39EC-43EE-BAB9-6431309E416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CD1DDEF-AD7A-4BF0-A197-70D49507D4D9}"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6" name="Text Box 3">
            <a:extLst>
              <a:ext uri="{FF2B5EF4-FFF2-40B4-BE49-F238E27FC236}">
                <a16:creationId xmlns:a16="http://schemas.microsoft.com/office/drawing/2014/main" id="{6C37679C-4A03-43C7-A33E-02588103B030}"/>
              </a:ext>
            </a:extLst>
          </p:cNvPr>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EIR Officers</a:t>
            </a:r>
          </a:p>
        </p:txBody>
      </p:sp>
      <p:sp>
        <p:nvSpPr>
          <p:cNvPr id="8197" name="Text Box 4">
            <a:extLst>
              <a:ext uri="{FF2B5EF4-FFF2-40B4-BE49-F238E27FC236}">
                <a16:creationId xmlns:a16="http://schemas.microsoft.com/office/drawing/2014/main" id="{FE676C21-4458-469E-BF8C-5A9CC9DFD8A4}"/>
              </a:ext>
            </a:extLst>
          </p:cNvPr>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Tim Harrington, UWB Alliance</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Vice Chair and Secretary:		Benjamin A. Rolfe, UWB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Technical Editor:			Billy Verso, DecaWave</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0620BC01-FA7F-47E4-B122-6A825C4EC2FD}"/>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14954CB-4F12-4F71-9BC2-7DA9F788434B}"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0243" name="Text Box 2">
            <a:extLst>
              <a:ext uri="{FF2B5EF4-FFF2-40B4-BE49-F238E27FC236}">
                <a16:creationId xmlns:a16="http://schemas.microsoft.com/office/drawing/2014/main" id="{B6D0CEA0-068D-4A34-9461-E81B7F349C9B}"/>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C08E268-0E4F-4300-A817-0DB88F0F0845}"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0244" name="Text Box 3">
            <a:extLst>
              <a:ext uri="{FF2B5EF4-FFF2-40B4-BE49-F238E27FC236}">
                <a16:creationId xmlns:a16="http://schemas.microsoft.com/office/drawing/2014/main" id="{A13656BA-E6FE-4D39-B36E-30CC55F5D6E3}"/>
              </a:ext>
            </a:extLst>
          </p:cNvPr>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GB" altLang="en-US" sz="4000">
                <a:latin typeface="Times New Roman" panose="02020603050405020304" pitchFamily="18" charset="0"/>
              </a:rPr>
              <a:t>Meeting Goals</a:t>
            </a:r>
          </a:p>
        </p:txBody>
      </p:sp>
      <p:sp>
        <p:nvSpPr>
          <p:cNvPr id="12293" name="Rectangle 4">
            <a:extLst>
              <a:ext uri="{FF2B5EF4-FFF2-40B4-BE49-F238E27FC236}">
                <a16:creationId xmlns:a16="http://schemas.microsoft.com/office/drawing/2014/main" id="{CFEBF262-3F24-43A9-BB33-4FA8B11D4E16}"/>
              </a:ext>
            </a:extLst>
          </p:cNvPr>
          <p:cNvSpPr>
            <a:spLocks noChangeArrowheads="1"/>
          </p:cNvSpPr>
          <p:nvPr/>
        </p:nvSpPr>
        <p:spPr bwMode="auto">
          <a:xfrm>
            <a:off x="609600" y="1524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buFont typeface="Wingdings" panose="05000000000000000000" pitchFamily="2" charset="2"/>
              <a:buChar char=""/>
              <a:defRPr/>
            </a:pPr>
            <a:r>
              <a:rPr lang="en-GB" altLang="en-US" sz="2800" dirty="0">
                <a:solidFill>
                  <a:srgbClr val="000000"/>
                </a:solidFill>
              </a:rPr>
              <a:t>Resolve comments from TEG</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Resolve comments from informal ballot</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Begin Coexistence Assurance Document (CAD) including IEEE 802.11ax coexistence?</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Motion for 1</a:t>
            </a:r>
            <a:r>
              <a:rPr lang="en-GB" altLang="en-US" sz="2800" baseline="30000" dirty="0">
                <a:solidFill>
                  <a:srgbClr val="000000"/>
                </a:solidFill>
              </a:rPr>
              <a:t>st</a:t>
            </a:r>
            <a:r>
              <a:rPr lang="en-GB" altLang="en-US" sz="2800" dirty="0">
                <a:solidFill>
                  <a:srgbClr val="000000"/>
                </a:solidFill>
              </a:rPr>
              <a:t> Working Group Ballot</a:t>
            </a:r>
          </a:p>
          <a:p>
            <a:pPr marL="0" indent="0" eaLnBrk="1" hangingPunct="1">
              <a:buClr>
                <a:srgbClr val="FF0000"/>
              </a:buClr>
              <a:buSzPct val="100000"/>
              <a:defRPr/>
            </a:pPr>
            <a:endParaRPr lang="en-GB" altLang="en-US" sz="2800" dirty="0">
              <a:solidFill>
                <a:srgbClr val="000000"/>
              </a:solidFill>
            </a:endParaRPr>
          </a:p>
          <a:p>
            <a:pPr eaLnBrk="1" hangingPunct="1">
              <a:buClr>
                <a:srgbClr val="FF0000"/>
              </a:buClr>
              <a:buSzPct val="100000"/>
              <a:buFont typeface="Wingdings" panose="05000000000000000000" pitchFamily="2" charset="2"/>
              <a:buChar char=""/>
              <a:defRPr/>
            </a:pPr>
            <a:endParaRPr lang="en-GB" altLang="en-US" sz="2800" dirty="0">
              <a:solidFill>
                <a:srgbClr val="000000"/>
              </a:solidFill>
            </a:endParaRPr>
          </a:p>
          <a:p>
            <a:pPr marL="0" indent="0" eaLnBrk="1" hangingPunct="1">
              <a:buClr>
                <a:srgbClr val="FF0000"/>
              </a:buClr>
              <a:buSzPct val="100000"/>
              <a:defRPr/>
            </a:pPr>
            <a:endParaRPr lang="en-GB" altLang="en-US" sz="2800" dirty="0">
              <a:solidFill>
                <a:srgbClr val="000000"/>
              </a:solidFill>
            </a:endParaRPr>
          </a:p>
          <a:p>
            <a:pPr eaLnBrk="1" hangingPunct="1">
              <a:buSzPct val="100000"/>
              <a:defRPr/>
            </a:pPr>
            <a:endParaRPr lang="en-GB" altLang="en-US" sz="2400" dirty="0">
              <a:solidFill>
                <a:schemeClr val="tx1"/>
              </a:solidFill>
            </a:endParaRPr>
          </a:p>
          <a:p>
            <a:pPr eaLnBrk="1" hangingPunct="1">
              <a:buSzPct val="100000"/>
              <a:defRPr/>
            </a:pPr>
            <a:endParaRPr lang="en-GB" alt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a:t>4z-EIR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1121885145"/>
              </p:ext>
            </p:extLst>
          </p:nvPr>
        </p:nvGraphicFramePr>
        <p:xfrm>
          <a:off x="685800" y="1916832"/>
          <a:ext cx="7772400" cy="2200275"/>
        </p:xfrm>
        <a:graphic>
          <a:graphicData uri="http://schemas.openxmlformats.org/drawingml/2006/table">
            <a:tbl>
              <a:tblPr/>
              <a:tblGrid>
                <a:gridCol w="1554163">
                  <a:extLst>
                    <a:ext uri="{9D8B030D-6E8A-4147-A177-3AD203B41FA5}">
                      <a16:colId xmlns:a16="http://schemas.microsoft.com/office/drawing/2014/main" val="3549254852"/>
                    </a:ext>
                  </a:extLst>
                </a:gridCol>
                <a:gridCol w="1554162">
                  <a:extLst>
                    <a:ext uri="{9D8B030D-6E8A-4147-A177-3AD203B41FA5}">
                      <a16:colId xmlns:a16="http://schemas.microsoft.com/office/drawing/2014/main" val="3324392173"/>
                    </a:ext>
                  </a:extLst>
                </a:gridCol>
                <a:gridCol w="1555750">
                  <a:extLst>
                    <a:ext uri="{9D8B030D-6E8A-4147-A177-3AD203B41FA5}">
                      <a16:colId xmlns:a16="http://schemas.microsoft.com/office/drawing/2014/main" val="2032698531"/>
                    </a:ext>
                  </a:extLst>
                </a:gridCol>
                <a:gridCol w="1554163">
                  <a:extLst>
                    <a:ext uri="{9D8B030D-6E8A-4147-A177-3AD203B41FA5}">
                      <a16:colId xmlns:a16="http://schemas.microsoft.com/office/drawing/2014/main" val="389132739"/>
                    </a:ext>
                  </a:extLst>
                </a:gridCol>
                <a:gridCol w="1554162">
                  <a:extLst>
                    <a:ext uri="{9D8B030D-6E8A-4147-A177-3AD203B41FA5}">
                      <a16:colId xmlns:a16="http://schemas.microsoft.com/office/drawing/2014/main" val="1788295650"/>
                    </a:ext>
                  </a:extLst>
                </a:gridCol>
              </a:tblGrid>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p:txBody>
          <a:bodyPr/>
          <a:lstStyle/>
          <a:p>
            <a:r>
              <a:rPr lang="en-US" altLang="en-US"/>
              <a:t>Slide </a:t>
            </a:r>
            <a:fld id="{FB6C495E-B919-439A-8AAA-BBB26C828632}" type="slidenum">
              <a:rPr lang="en-US" altLang="en-US" smtClean="0"/>
              <a:pPr/>
              <a:t>6</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Don Sturek, Itron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0E7B68B8-591F-4B59-8C53-A1B4F2C82BD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958CC4F-A81A-4C8E-9AD1-011FF02CBCEA}"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3315" name="Text Box 2">
            <a:extLst>
              <a:ext uri="{FF2B5EF4-FFF2-40B4-BE49-F238E27FC236}">
                <a16:creationId xmlns:a16="http://schemas.microsoft.com/office/drawing/2014/main" id="{5E3D6736-4FD9-4501-965E-9CF49D2C5FD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783EAE-F9A9-4CCF-ABBB-8F3CF96C95B9}"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3316" name="Rectangle 4">
            <a:extLst>
              <a:ext uri="{FF2B5EF4-FFF2-40B4-BE49-F238E27FC236}">
                <a16:creationId xmlns:a16="http://schemas.microsoft.com/office/drawing/2014/main" id="{64E636A1-4FC6-4D1D-9DD2-1890F648041E}"/>
              </a:ext>
            </a:extLst>
          </p:cNvPr>
          <p:cNvSpPr>
            <a:spLocks noChangeArrowheads="1"/>
          </p:cNvSpPr>
          <p:nvPr/>
        </p:nvSpPr>
        <p:spPr bwMode="auto">
          <a:xfrm>
            <a:off x="609600" y="20574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marL="533400" indent="-525463">
              <a:spcBef>
                <a:spcPts val="8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3200">
                <a:solidFill>
                  <a:srgbClr val="000000"/>
                </a:solidFill>
                <a:latin typeface="Arial" panose="020B0604020202020204" pitchFamily="34" charset="0"/>
                <a:ea typeface="MS PGothic" panose="020B0600070205080204" pitchFamily="34" charset="-128"/>
              </a:defRPr>
            </a:lvl1pPr>
            <a:lvl2pPr marL="989013" indent="-525463">
              <a:spcBef>
                <a:spcPts val="7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2400" b="1">
              <a:latin typeface="Times New Roman" panose="02020603050405020304" pitchFamily="18" charset="0"/>
            </a:endParaRPr>
          </a:p>
          <a:p>
            <a:pPr lvl="1" eaLnBrk="1" hangingPunct="1">
              <a:spcBef>
                <a:spcPct val="0"/>
              </a:spcBef>
              <a:buClrTx/>
              <a:buFontTx/>
              <a:buNone/>
            </a:pPr>
            <a:endParaRPr lang="en-US" altLang="en-US" sz="2400" b="1">
              <a:latin typeface="Times New Roman" panose="02020603050405020304" pitchFamily="18" charset="0"/>
            </a:endParaRPr>
          </a:p>
        </p:txBody>
      </p:sp>
      <p:sp>
        <p:nvSpPr>
          <p:cNvPr id="13317" name="Title 1">
            <a:extLst>
              <a:ext uri="{FF2B5EF4-FFF2-40B4-BE49-F238E27FC236}">
                <a16:creationId xmlns:a16="http://schemas.microsoft.com/office/drawing/2014/main" id="{DC595179-CBA3-48AF-9502-2D93F7043911}"/>
              </a:ext>
            </a:extLst>
          </p:cNvPr>
          <p:cNvSpPr>
            <a:spLocks noGrp="1" noChangeArrowheads="1"/>
          </p:cNvSpPr>
          <p:nvPr>
            <p:ph type="title"/>
          </p:nvPr>
        </p:nvSpPr>
        <p:spPr/>
        <p:txBody>
          <a:bodyPr/>
          <a:lstStyle/>
          <a:p>
            <a:r>
              <a:rPr lang="en-US" altLang="en-US"/>
              <a:t>Agenda</a:t>
            </a:r>
          </a:p>
        </p:txBody>
      </p:sp>
      <p:sp>
        <p:nvSpPr>
          <p:cNvPr id="13318" name="Content Placeholder 2">
            <a:extLst>
              <a:ext uri="{FF2B5EF4-FFF2-40B4-BE49-F238E27FC236}">
                <a16:creationId xmlns:a16="http://schemas.microsoft.com/office/drawing/2014/main" id="{E7C3CFF8-E788-4F01-87AE-DAECA83A0086}"/>
              </a:ext>
            </a:extLst>
          </p:cNvPr>
          <p:cNvSpPr>
            <a:spLocks noGrp="1" noChangeArrowheads="1"/>
          </p:cNvSpPr>
          <p:nvPr>
            <p:ph idx="1"/>
          </p:nvPr>
        </p:nvSpPr>
        <p:spPr/>
        <p:txBody>
          <a:bodyPr/>
          <a:lstStyle/>
          <a:p>
            <a:endParaRPr lang="en-US" altLang="en-US" dirty="0">
              <a:solidFill>
                <a:schemeClr val="accent6"/>
              </a:solidFill>
              <a:hlinkClick r:id="rId3">
                <a:extLst>
                  <a:ext uri="{A12FA001-AC4F-418D-AE19-62706E023703}">
                    <ahyp:hlinkClr xmlns:ahyp="http://schemas.microsoft.com/office/drawing/2018/hyperlinkcolor" val="tx"/>
                  </a:ext>
                </a:extLst>
              </a:hlinkClick>
            </a:endParaRPr>
          </a:p>
          <a:p>
            <a:r>
              <a:rPr lang="en-US" altLang="en-US" dirty="0">
                <a:solidFill>
                  <a:srgbClr val="0070C0"/>
                </a:solidFill>
                <a:hlinkClick r:id="rId3">
                  <a:extLst>
                    <a:ext uri="{A12FA001-AC4F-418D-AE19-62706E023703}">
                      <ahyp:hlinkClr xmlns:ahyp="http://schemas.microsoft.com/office/drawing/2018/hyperlinkcolor" val="tx"/>
                    </a:ext>
                  </a:extLst>
                </a:hlinkClick>
              </a:rPr>
              <a:t>https://mentor.ieee.org/802.15/dcn/15-19-0097-01-004z-tg4z-agenda.xlsx</a:t>
            </a:r>
            <a:endParaRPr lang="en-US" altLang="en-US" dirty="0">
              <a:solidFill>
                <a:srgbClr val="0070C0"/>
              </a:solidFill>
            </a:endParaRPr>
          </a:p>
          <a:p>
            <a:endParaRPr lang="en-US" altLang="en-US" dirty="0"/>
          </a:p>
          <a:p>
            <a:endParaRPr lang="en-US" alt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7914F3D-E9D7-4F15-A186-A7A102163724}"/>
              </a:ext>
            </a:extLst>
          </p:cNvPr>
          <p:cNvSpPr>
            <a:spLocks noGrp="1" noChangeArrowheads="1"/>
          </p:cNvSpPr>
          <p:nvPr>
            <p:ph type="title"/>
          </p:nvPr>
        </p:nvSpPr>
        <p:spPr/>
        <p:txBody>
          <a:bodyPr/>
          <a:lstStyle/>
          <a:p>
            <a:r>
              <a:rPr lang="en-GB" altLang="en-US"/>
              <a:t>Overhead</a:t>
            </a:r>
            <a:endParaRPr lang="en-US" altLang="en-US"/>
          </a:p>
        </p:txBody>
      </p:sp>
      <p:sp>
        <p:nvSpPr>
          <p:cNvPr id="15363" name="Content Placeholder 2">
            <a:extLst>
              <a:ext uri="{FF2B5EF4-FFF2-40B4-BE49-F238E27FC236}">
                <a16:creationId xmlns:a16="http://schemas.microsoft.com/office/drawing/2014/main" id="{AFAB1F2D-3EF5-48E6-BAC5-4D8C8E8231BC}"/>
              </a:ext>
            </a:extLst>
          </p:cNvPr>
          <p:cNvSpPr>
            <a:spLocks noGrp="1" noChangeArrowheads="1"/>
          </p:cNvSpPr>
          <p:nvPr>
            <p:ph idx="1"/>
          </p:nvPr>
        </p:nvSpPr>
        <p:spPr/>
        <p:txBody>
          <a:bodyPr/>
          <a:lstStyle/>
          <a:p>
            <a:endParaRPr lang="en-US" altLang="en-US" dirty="0"/>
          </a:p>
          <a:p>
            <a:r>
              <a:rPr lang="en-US" altLang="en-US" dirty="0"/>
              <a:t>Review and modify agenda</a:t>
            </a:r>
          </a:p>
          <a:p>
            <a:r>
              <a:rPr lang="en-US" altLang="en-US" dirty="0"/>
              <a:t>Approve agenda</a:t>
            </a:r>
          </a:p>
          <a:p>
            <a:r>
              <a:rPr lang="en-US" altLang="en-US" dirty="0"/>
              <a:t>IEEE Slides</a:t>
            </a:r>
          </a:p>
          <a:p>
            <a:endParaRPr lang="en-US" altLang="en-US" dirty="0"/>
          </a:p>
          <a:p>
            <a:endParaRPr lang="en-US" altLang="en-US" dirty="0"/>
          </a:p>
        </p:txBody>
      </p:sp>
      <p:sp>
        <p:nvSpPr>
          <p:cNvPr id="6" name="Text Box 2">
            <a:extLst>
              <a:ext uri="{FF2B5EF4-FFF2-40B4-BE49-F238E27FC236}">
                <a16:creationId xmlns:a16="http://schemas.microsoft.com/office/drawing/2014/main" id="{31D28C7F-4AD0-456B-9DBA-7D656D70E7DA}"/>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7">
            <a:extLst>
              <a:ext uri="{FF2B5EF4-FFF2-40B4-BE49-F238E27FC236}">
                <a16:creationId xmlns:a16="http://schemas.microsoft.com/office/drawing/2014/main" id="{2F775268-ABD0-4FCD-825B-45F939F89585}"/>
              </a:ext>
            </a:extLst>
          </p:cNvPr>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6387" name="Rectangle 1026">
            <a:extLst>
              <a:ext uri="{FF2B5EF4-FFF2-40B4-BE49-F238E27FC236}">
                <a16:creationId xmlns:a16="http://schemas.microsoft.com/office/drawing/2014/main" id="{6FAD1486-1CCA-4ED1-AEB8-395A9D3396B6}"/>
              </a:ext>
            </a:extLst>
          </p:cNvPr>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16388" name="Rectangle 1028">
            <a:extLst>
              <a:ext uri="{FF2B5EF4-FFF2-40B4-BE49-F238E27FC236}">
                <a16:creationId xmlns:a16="http://schemas.microsoft.com/office/drawing/2014/main" id="{8E9CFE73-8BE1-4FAF-803D-44A08F798720}"/>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16389" name="Rectangle 1029">
            <a:extLst>
              <a:ext uri="{FF2B5EF4-FFF2-40B4-BE49-F238E27FC236}">
                <a16:creationId xmlns:a16="http://schemas.microsoft.com/office/drawing/2014/main" id="{07992A34-C1BB-4365-8696-96AF61F6EBBB}"/>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
        <p:nvSpPr>
          <p:cNvPr id="6" name="Text Box 2">
            <a:extLst>
              <a:ext uri="{FF2B5EF4-FFF2-40B4-BE49-F238E27FC236}">
                <a16:creationId xmlns:a16="http://schemas.microsoft.com/office/drawing/2014/main" id="{F85CF752-0DB2-40CA-94E3-66E23F89170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Tree>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5065</TotalTime>
  <Words>962</Words>
  <Application>Microsoft Office PowerPoint</Application>
  <PresentationFormat>On-screen Show (4:3)</PresentationFormat>
  <Paragraphs>171</Paragraphs>
  <Slides>15</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Helvetica</vt:lpstr>
      <vt:lpstr>Monotype Sorts</vt:lpstr>
      <vt:lpstr>Times New Roman</vt:lpstr>
      <vt:lpstr>Wingdings</vt:lpstr>
      <vt:lpstr>Office Theme</vt:lpstr>
      <vt:lpstr>PowerPoint Presentation</vt:lpstr>
      <vt:lpstr>Sign In for attendance </vt:lpstr>
      <vt:lpstr>PowerPoint Presentation</vt:lpstr>
      <vt:lpstr>PowerPoint Presentation</vt:lpstr>
      <vt:lpstr>PowerPoint Presentation</vt:lpstr>
      <vt:lpstr>4z-EIR Schedule for the Week</vt:lpstr>
      <vt:lpstr>Agenda</vt:lpstr>
      <vt:lpstr>Overhead</vt:lpstr>
      <vt:lpstr>Instructions for the WG Chair</vt:lpstr>
      <vt:lpstr>Participants, Patents, and Duty to Inform</vt:lpstr>
      <vt:lpstr>Patent Related Links</vt:lpstr>
      <vt:lpstr>Call for Potentially Essential Patents</vt:lpstr>
      <vt:lpstr>Other Guidelines for IEEE WG Meetings</vt:lpstr>
      <vt:lpstr>January - Now Accomplishments</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2019-03-10T23:06:49Z</dcterms:modified>
</cp:coreProperties>
</file>