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12" autoAdjust="0"/>
    <p:restoredTop sz="94521" autoAdjust="0"/>
  </p:normalViewPr>
  <p:slideViewPr>
    <p:cSldViewPr>
      <p:cViewPr varScale="1">
        <p:scale>
          <a:sx n="82" d="100"/>
          <a:sy n="82" d="100"/>
        </p:scale>
        <p:origin x="1312"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802.15-19-0098</a:t>
            </a:r>
            <a:r>
              <a:rPr lang="mr-IN" altLang="en-US" sz="1400" b="1" dirty="0"/>
              <a:t>-00</a:t>
            </a:r>
            <a:r>
              <a:rPr lang="en-US" altLang="en-US" sz="1400" b="1" dirty="0"/>
              <a:t>-</a:t>
            </a:r>
            <a:r>
              <a:rPr lang="en-US" altLang="en-US" sz="1400" b="1" dirty="0" err="1"/>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March 2019 Interim]</a:t>
            </a:r>
          </a:p>
          <a:p>
            <a:pPr>
              <a:defRPr/>
            </a:pPr>
            <a:r>
              <a:rPr lang="en-US" altLang="en-US" sz="1600" b="1" dirty="0">
                <a:solidFill>
                  <a:schemeClr val="tx2"/>
                </a:solidFill>
              </a:rPr>
              <a:t>Date Submitted: </a:t>
            </a:r>
            <a:r>
              <a:rPr lang="en-US" altLang="en-US" sz="1600" dirty="0">
                <a:solidFill>
                  <a:schemeClr val="tx2"/>
                </a:solidFill>
              </a:rPr>
              <a:t>[12 March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March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St. Louis meeting:   15-19-0032-00</a:t>
            </a:r>
          </a:p>
          <a:p>
            <a:pPr lvl="1"/>
            <a:r>
              <a:rPr lang="en-US" sz="1400" dirty="0"/>
              <a:t>Review start of 4y draft:  15-19-0081</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Thursday AM1</a:t>
            </a:r>
          </a:p>
          <a:p>
            <a:pPr lvl="1"/>
            <a:r>
              <a:rPr lang="en-US" sz="1400" dirty="0"/>
              <a:t>Review other contributions for 4y</a:t>
            </a:r>
          </a:p>
          <a:p>
            <a:pPr lvl="1"/>
            <a:r>
              <a:rPr lang="en-US" sz="1400" dirty="0"/>
              <a:t>Review PAR/CSD for 15.9a</a:t>
            </a:r>
          </a:p>
          <a:p>
            <a:pPr lvl="1"/>
            <a:r>
              <a:rPr lang="en-US" sz="1400" dirty="0"/>
              <a:t>Review/update timeline</a:t>
            </a:r>
          </a:p>
          <a:p>
            <a:pPr lvl="1"/>
            <a:r>
              <a:rPr lang="en-US" sz="1400" dirty="0"/>
              <a:t>Create Closing Report</a:t>
            </a:r>
          </a:p>
          <a:p>
            <a:pPr lvl="1"/>
            <a:r>
              <a:rPr lang="en-US" sz="1400" dirty="0"/>
              <a:t>Adjourn 4y SECN</a:t>
            </a:r>
          </a:p>
          <a:p>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March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March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080918093"/>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contribution for Annex B coverage of AES-256-CCM</a:t>
            </a:r>
          </a:p>
          <a:p>
            <a:pPr lvl="1"/>
            <a:r>
              <a:rPr lang="en-US" dirty="0"/>
              <a:t>15-19-0081</a:t>
            </a:r>
          </a:p>
          <a:p>
            <a:r>
              <a:rPr lang="en-US" dirty="0"/>
              <a:t>Review other contributions</a:t>
            </a:r>
          </a:p>
          <a:p>
            <a:r>
              <a:rPr lang="en-US" dirty="0"/>
              <a:t>Review 802.15.9a PAR/CSD:  15-19-0082, 15-19-0086</a:t>
            </a:r>
          </a:p>
          <a:p>
            <a:r>
              <a:rPr lang="en-US" dirty="0"/>
              <a:t>Update timeline and create closing report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March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962</TotalTime>
  <Words>727</Words>
  <Application>Microsoft Macintosh PowerPoint</Application>
  <PresentationFormat>On-screen Show (4:3)</PresentationFormat>
  <Paragraphs>115</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March 2019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386</cp:revision>
  <cp:lastPrinted>1998-02-10T13:28:06Z</cp:lastPrinted>
  <dcterms:created xsi:type="dcterms:W3CDTF">2017-03-12T21:31:02Z</dcterms:created>
  <dcterms:modified xsi:type="dcterms:W3CDTF">2019-03-01T22:06:25Z</dcterms:modified>
</cp:coreProperties>
</file>