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3"/>
  </p:notesMasterIdLst>
  <p:handoutMasterIdLst>
    <p:handoutMasterId r:id="rId24"/>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53" r:id="rId16"/>
    <p:sldId id="354" r:id="rId17"/>
    <p:sldId id="297" r:id="rId18"/>
    <p:sldId id="300" r:id="rId19"/>
    <p:sldId id="332" r:id="rId20"/>
    <p:sldId id="333" r:id="rId21"/>
    <p:sldId id="334"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January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January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15-19-0023-00-004w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601-00-004w-tg-802-15-minutes-for-november-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9/15-19-0022-00-004w-tg-802-15-4w-minutes-for-january-8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510-03-004w-draft-0-0-of-tg4w-coexistence-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544-00-004w-802-15-4w-fraunhofer-iis-proposal-performance-enhancement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January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January 2019 Interim </a:t>
            </a:r>
            <a:r>
              <a:rPr lang="en-US" altLang="en-US" sz="1600" dirty="0" smtClean="0">
                <a:solidFill>
                  <a:schemeClr val="tx2"/>
                </a:solidFill>
              </a:rPr>
              <a:t>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[14 January,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Bangkok and </a:t>
            </a:r>
            <a:r>
              <a:rPr lang="en-US" sz="1200" dirty="0"/>
              <a:t>Telco Minutes</a:t>
            </a:r>
          </a:p>
          <a:p>
            <a:r>
              <a:rPr lang="en-US" sz="1200" dirty="0" smtClean="0"/>
              <a:t>Schedule</a:t>
            </a:r>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smtClean="0"/>
              <a:t>Drafting</a:t>
            </a:r>
            <a:endParaRPr lang="en-US" sz="1200" dirty="0"/>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Drafting</a:t>
            </a:r>
          </a:p>
          <a:p>
            <a:r>
              <a:rPr lang="en-US" sz="1200" dirty="0"/>
              <a:t>Recess</a:t>
            </a:r>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smtClean="0"/>
              <a:t>Drafting</a:t>
            </a:r>
          </a:p>
          <a:p>
            <a:r>
              <a:rPr lang="en-US" sz="1200" dirty="0" smtClean="0"/>
              <a:t>Motion to forward to WG letter ballot</a:t>
            </a:r>
          </a:p>
          <a:p>
            <a:r>
              <a:rPr lang="en-US" sz="1200" dirty="0" smtClean="0"/>
              <a:t>Motion to form BRC</a:t>
            </a:r>
            <a:endParaRPr lang="en-US" sz="1200" dirty="0"/>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January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#17</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January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Bangkok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15-18/601r0</a:t>
            </a:r>
            <a:br>
              <a:rPr lang="en-US" sz="2000" dirty="0" smtClean="0"/>
            </a:br>
            <a:r>
              <a:rPr lang="en-US" sz="2000" dirty="0">
                <a:hlinkClick r:id="rId2"/>
              </a:rPr>
              <a:t>https://</a:t>
            </a:r>
            <a:r>
              <a:rPr lang="en-US" sz="2000" dirty="0" smtClean="0">
                <a:hlinkClick r:id="rId2"/>
              </a:rPr>
              <a:t>mentor.ieee.org/802.15/dcn/18/15-18-0601-00-004w-tg-802-15-minutes-for-november-2018-plenary-meeting-of-tg4w.doc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#18</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Bangkok meeting minutes in </a:t>
            </a:r>
            <a:r>
              <a:rPr lang="en-US" sz="2000" dirty="0"/>
              <a:t>document </a:t>
            </a:r>
            <a:r>
              <a:rPr lang="en-US" sz="2000" dirty="0" smtClean="0"/>
              <a:t>15-18/601r0</a:t>
            </a:r>
            <a:endParaRPr lang="en-US" sz="2000" dirty="0"/>
          </a:p>
          <a:p>
            <a:endParaRPr lang="en-US" sz="2000" dirty="0"/>
          </a:p>
          <a:p>
            <a:endParaRPr lang="en-US" sz="2000" dirty="0" smtClean="0"/>
          </a:p>
          <a:p>
            <a:endParaRPr lang="en-US" sz="2000" dirty="0"/>
          </a:p>
          <a:p>
            <a:r>
              <a:rPr lang="en-US" sz="2000" dirty="0"/>
              <a:t>Moved by: </a:t>
            </a:r>
            <a:endParaRPr lang="en-US" sz="2000" dirty="0" smtClean="0"/>
          </a:p>
          <a:p>
            <a:r>
              <a:rPr lang="en-US" sz="2000" dirty="0" smtClean="0"/>
              <a:t>Seconded </a:t>
            </a:r>
            <a:r>
              <a:rPr lang="en-US" sz="2000" dirty="0"/>
              <a:t>by: </a:t>
            </a:r>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January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a:t>
            </a:r>
            <a:r>
              <a:rPr lang="en-US" sz="2000" dirty="0" smtClean="0"/>
              <a:t>15-19/22r0</a:t>
            </a:r>
            <a:br>
              <a:rPr lang="en-US" sz="2000" dirty="0" smtClean="0"/>
            </a:br>
            <a:r>
              <a:rPr lang="en-US" sz="2000" dirty="0" smtClean="0">
                <a:hlinkClick r:id="rId2"/>
              </a:rPr>
              <a:t>https</a:t>
            </a:r>
            <a:r>
              <a:rPr lang="en-US" sz="2000" dirty="0">
                <a:hlinkClick r:id="rId2"/>
              </a:rPr>
              <a:t>://</a:t>
            </a:r>
            <a:r>
              <a:rPr lang="en-US" sz="2000" dirty="0" smtClean="0">
                <a:hlinkClick r:id="rId2"/>
              </a:rPr>
              <a:t>mentor.ieee.org/802.15/dcn/19/15-19-0022-00-004w-tg-802-15-4w-minutes-for-january-8th-telco.doc</a:t>
            </a:r>
            <a:endParaRPr lang="en-US" sz="2000" dirty="0" smtClean="0"/>
          </a:p>
          <a:p>
            <a:r>
              <a:rPr lang="en-US" sz="2000" dirty="0" smtClean="0"/>
              <a:t/>
            </a:r>
            <a:br>
              <a:rPr lang="en-US" sz="2000" dirty="0" smtClean="0"/>
            </a:b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885616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#19</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January telco meeting </a:t>
            </a:r>
            <a:r>
              <a:rPr lang="en-US" sz="2000" dirty="0"/>
              <a:t>minutes in document </a:t>
            </a:r>
            <a:r>
              <a:rPr lang="en-US" sz="2000" dirty="0"/>
              <a:t>15-19/22r0</a:t>
            </a:r>
            <a:endParaRPr lang="en-US" sz="2000" dirty="0"/>
          </a:p>
          <a:p>
            <a:endParaRPr lang="en-US" sz="2000" dirty="0"/>
          </a:p>
          <a:p>
            <a:endParaRPr lang="en-US" sz="2000" dirty="0"/>
          </a:p>
          <a:p>
            <a:r>
              <a:rPr lang="en-US" sz="2000" dirty="0"/>
              <a:t>Moved by: </a:t>
            </a:r>
            <a:endParaRPr lang="en-US" sz="2000" dirty="0" smtClean="0"/>
          </a:p>
          <a:p>
            <a:r>
              <a:rPr lang="en-US" sz="2000" dirty="0" smtClean="0"/>
              <a:t>Seconded </a:t>
            </a:r>
            <a:r>
              <a:rPr lang="en-US" sz="2000" dirty="0"/>
              <a:t>by</a:t>
            </a:r>
            <a:r>
              <a:rPr lang="en-US" sz="2000" dirty="0" smtClean="0"/>
              <a:t>:</a:t>
            </a:r>
          </a:p>
          <a:p>
            <a:endParaRPr lang="en-US" sz="2000" dirty="0"/>
          </a:p>
          <a:p>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833495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Coexistence Assurance </a:t>
            </a:r>
            <a:r>
              <a:rPr lang="en-US" dirty="0" smtClean="0"/>
              <a:t>Document</a:t>
            </a:r>
            <a:endParaRPr lang="en-US" dirty="0"/>
          </a:p>
        </p:txBody>
      </p:sp>
      <p:sp>
        <p:nvSpPr>
          <p:cNvPr id="3" name="Inhaltsplatzhalter 2"/>
          <p:cNvSpPr>
            <a:spLocks noGrp="1"/>
          </p:cNvSpPr>
          <p:nvPr>
            <p:ph idx="1"/>
          </p:nvPr>
        </p:nvSpPr>
        <p:spPr/>
        <p:txBody>
          <a:bodyPr/>
          <a:lstStyle/>
          <a:p>
            <a:r>
              <a:rPr lang="en-US" sz="2400" dirty="0" smtClean="0"/>
              <a:t>Latest version of the coexistence assurance document is available on mentor:</a:t>
            </a:r>
          </a:p>
          <a:p>
            <a:r>
              <a:rPr lang="en-US" sz="2400" dirty="0">
                <a:hlinkClick r:id="rId2"/>
              </a:rPr>
              <a:t>https://</a:t>
            </a:r>
            <a:r>
              <a:rPr lang="en-US" sz="2400" dirty="0" smtClean="0">
                <a:hlinkClick r:id="rId2"/>
              </a:rPr>
              <a:t>mentor.ieee.org/802.15/dcn/18/15-18-0510-03-004w-draft-0-0-of-tg4w-coexistence-document.docx</a:t>
            </a:r>
            <a:endParaRPr lang="en-US" sz="2400" dirty="0" smtClean="0"/>
          </a:p>
          <a:p>
            <a:endParaRPr lang="en-US" sz="2400" dirty="0"/>
          </a:p>
          <a:p>
            <a:r>
              <a:rPr lang="en-US" sz="2400" dirty="0" smtClean="0"/>
              <a:t>Proposal: Go trough document and re-discuss on Tuesday</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2115781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Johannes Wechsler </a:t>
            </a:r>
            <a:r>
              <a:rPr lang="en-US" sz="2400" dirty="0"/>
              <a:t>(Fraunhofer IIS): 802.15.4w Fraunhofer IIS proposal performance </a:t>
            </a:r>
            <a:r>
              <a:rPr lang="en-US" sz="2400" dirty="0" smtClean="0"/>
              <a:t>enhancements, DCN 15-18/544r0</a:t>
            </a:r>
          </a:p>
          <a:p>
            <a:r>
              <a:rPr lang="en-US" sz="2400" dirty="0">
                <a:hlinkClick r:id="rId2"/>
              </a:rPr>
              <a:t>https://</a:t>
            </a:r>
            <a:r>
              <a:rPr lang="en-US" sz="2400" dirty="0" smtClean="0">
                <a:hlinkClick r:id="rId2"/>
              </a:rPr>
              <a:t>mentor.ieee.org/802.15/dcn/18/15-18-0544-00-004w-802-15-4w-fraunhofer-iis-proposal-performance-enhancements.pptx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2120096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January 2019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January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Draft Document</a:t>
            </a:r>
            <a:endParaRPr lang="en-US" dirty="0"/>
          </a:p>
        </p:txBody>
      </p:sp>
      <p:sp>
        <p:nvSpPr>
          <p:cNvPr id="3" name="Inhaltsplatzhalter 2"/>
          <p:cNvSpPr>
            <a:spLocks noGrp="1"/>
          </p:cNvSpPr>
          <p:nvPr>
            <p:ph idx="1"/>
          </p:nvPr>
        </p:nvSpPr>
        <p:spPr/>
        <p:txBody>
          <a:bodyPr/>
          <a:lstStyle/>
          <a:p>
            <a:r>
              <a:rPr lang="en-US" dirty="0" smtClean="0"/>
              <a:t>Presentation and discussion of current draft document</a:t>
            </a:r>
            <a:endParaRPr lang="en-US"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334393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Bangkok &amp; Telco Minutes</a:t>
            </a:r>
          </a:p>
          <a:p>
            <a:r>
              <a:rPr lang="en-US" sz="2400" dirty="0" smtClean="0"/>
              <a:t>Schedule</a:t>
            </a:r>
          </a:p>
          <a:p>
            <a:r>
              <a:rPr lang="en-US" sz="2400" dirty="0" smtClean="0"/>
              <a:t>Coexistence Document Update</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2598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913</Words>
  <Application>Microsoft Office PowerPoint</Application>
  <PresentationFormat>Bildschirmpräsentation (4:3)</PresentationFormat>
  <Paragraphs>244</Paragraphs>
  <Slides>20</Slides>
  <Notes>2</Notes>
  <HiddenSlides>0</HiddenSlides>
  <MMClips>0</MMClips>
  <ScaleCrop>false</ScaleCrop>
  <HeadingPairs>
    <vt:vector size="4" baseType="variant">
      <vt:variant>
        <vt:lpstr>Design</vt:lpstr>
      </vt:variant>
      <vt:variant>
        <vt:i4>2</vt:i4>
      </vt:variant>
      <vt:variant>
        <vt:lpstr>Folientitel</vt:lpstr>
      </vt:variant>
      <vt:variant>
        <vt:i4>20</vt:i4>
      </vt:variant>
    </vt:vector>
  </HeadingPairs>
  <TitlesOfParts>
    <vt:vector size="22" baseType="lpstr">
      <vt:lpstr>IEEE-P802_15_Rbt</vt:lpstr>
      <vt:lpstr>1_Default Design</vt:lpstr>
      <vt:lpstr>PowerPoint-Präsentation</vt:lpstr>
      <vt:lpstr>TG 802.15.4w LPWA Agenda January 2019 Interim</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#17</vt:lpstr>
      <vt:lpstr>Approval of Bangkok Minutes</vt:lpstr>
      <vt:lpstr>TG Motion #18</vt:lpstr>
      <vt:lpstr>Approval of January Telco Minutes</vt:lpstr>
      <vt:lpstr>TG Motion #19</vt:lpstr>
      <vt:lpstr>TG4w Draft Schedule</vt:lpstr>
      <vt:lpstr>Review of PAR Scope</vt:lpstr>
      <vt:lpstr>Coexistence Assurance Document</vt:lpstr>
      <vt:lpstr>Contribution</vt:lpstr>
      <vt:lpstr>Review of Draft Document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437</cp:revision>
  <cp:lastPrinted>1998-02-10T13:28:06Z</cp:lastPrinted>
  <dcterms:created xsi:type="dcterms:W3CDTF">2018-03-02T09:48:16Z</dcterms:created>
  <dcterms:modified xsi:type="dcterms:W3CDTF">2019-01-14T14:45:48Z</dcterms:modified>
</cp:coreProperties>
</file>