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7"/>
  </p:notesMasterIdLst>
  <p:handoutMasterIdLst>
    <p:handoutMasterId r:id="rId8"/>
  </p:handoutMasterIdLst>
  <p:sldIdLst>
    <p:sldId id="287" r:id="rId3"/>
    <p:sldId id="264" r:id="rId4"/>
    <p:sldId id="288" r:id="rId5"/>
    <p:sldId id="289"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264"/>
            <p14:sldId id="288"/>
            <p14:sldId id="28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802.15-&lt;15-18-0200-00-010a&gt;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802.15-&lt;15-18-0200-00-010a&gt;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802.15-&lt;15-18-0200-00-010a&gt;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802.15-&lt;15-18-0200-00-010a&gt;</a:t>
            </a:r>
            <a:endParaRPr lang="en-US" sz="1400" dirty="0"/>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15-18-0200-00-010a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&lt;May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a:t>
            </a:r>
            <a:r>
              <a:rPr lang="en-US" sz="1600" dirty="0">
                <a:solidFill>
                  <a:srgbClr val="FF0000"/>
                </a:solidFill>
                <a:latin typeface="Times New Roman" pitchFamily="18" charset="0"/>
                <a:ea typeface="ＭＳ Ｐゴシック" pitchFamily="-65" charset="-128"/>
                <a:cs typeface="+mn-cs"/>
              </a:rPr>
              <a:t>Proposal to re-use P2P Path List</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6 May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May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Proposal to re-use P2P Path List</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[Fulfillment of submission deadline for new solution approaches]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Proposal to re-use P2P Path List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752600"/>
            <a:ext cx="8077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First proposal: create new data structure in MT</a:t>
            </a:r>
          </a:p>
          <a:p>
            <a:pPr marL="342900" indent="-342900">
              <a:buClr>
                <a:srgbClr val="FF0000"/>
              </a:buClr>
              <a:buFont typeface="Wingdings" charset="2"/>
              <a:buChar char="q"/>
            </a:pPr>
            <a:r>
              <a:rPr lang="en-US" sz="2400" b="1" dirty="0" smtClean="0"/>
              <a:t>P2P Path List already does exist, already requires correction, and can resolve 802.15.10a problem with relatively minor textual updates</a:t>
            </a:r>
            <a:endParaRPr lang="en-US" sz="2400" b="1" dirty="0"/>
          </a:p>
          <a:p>
            <a:pPr marL="342900" indent="-342900">
              <a:buClr>
                <a:srgbClr val="FF0000"/>
              </a:buClr>
              <a:buFont typeface="Wingdings" charset="2"/>
              <a:buChar char="q"/>
            </a:pPr>
            <a:r>
              <a:rPr lang="en-US" sz="2400" b="1" dirty="0" smtClean="0"/>
              <a:t>Also incorporate other corrections as noted that don’t depend on whether data is in new or re-purposed structure</a:t>
            </a:r>
            <a:endParaRPr lang="en-US" sz="2400" b="1"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z="4000" dirty="0"/>
              <a:t>P2P path </a:t>
            </a:r>
            <a:r>
              <a:rPr lang="en-US" sz="4000" dirty="0" smtClean="0"/>
              <a:t>list (Table 5-1, pg. 42)</a:t>
            </a:r>
            <a:endParaRPr lang="en-US" sz="4000" dirty="0"/>
          </a:p>
        </p:txBody>
      </p:sp>
      <p:sp>
        <p:nvSpPr>
          <p:cNvPr id="3" name="Content Placeholder 2"/>
          <p:cNvSpPr>
            <a:spLocks noGrp="1"/>
          </p:cNvSpPr>
          <p:nvPr>
            <p:ph idx="1"/>
          </p:nvPr>
        </p:nvSpPr>
        <p:spPr>
          <a:xfrm>
            <a:off x="304800" y="1676400"/>
            <a:ext cx="8534400" cy="4419600"/>
          </a:xfrm>
        </p:spPr>
        <p:txBody>
          <a:bodyPr/>
          <a:lstStyle/>
          <a:p>
            <a:pPr marL="0" marR="0">
              <a:lnSpc>
                <a:spcPct val="115000"/>
              </a:lnSpc>
              <a:spcBef>
                <a:spcPts val="0"/>
              </a:spcBef>
              <a:spcAft>
                <a:spcPts val="600"/>
              </a:spcAft>
            </a:pPr>
            <a:r>
              <a:rPr lang="en-US" sz="2800" b="1" dirty="0">
                <a:latin typeface="TimesNewRoman,Bold"/>
                <a:ea typeface="Calibri"/>
                <a:cs typeface="TimesNewRoman,Bold"/>
              </a:rPr>
              <a:t>Type: </a:t>
            </a:r>
            <a:r>
              <a:rPr lang="en-US" sz="2800" dirty="0">
                <a:latin typeface="TimesNewRoman"/>
                <a:ea typeface="Calibri"/>
                <a:cs typeface="TimesNewRoman"/>
              </a:rPr>
              <a:t>List of P2P paths</a:t>
            </a:r>
            <a:endParaRPr lang="en-US" sz="4000" dirty="0">
              <a:latin typeface="Calibri"/>
              <a:ea typeface="Calibri"/>
              <a:cs typeface="Times New Roman"/>
            </a:endParaRPr>
          </a:p>
          <a:p>
            <a:pPr marL="0" marR="0">
              <a:lnSpc>
                <a:spcPct val="115000"/>
              </a:lnSpc>
              <a:spcBef>
                <a:spcPts val="0"/>
              </a:spcBef>
              <a:spcAft>
                <a:spcPts val="600"/>
              </a:spcAft>
            </a:pPr>
            <a:r>
              <a:rPr lang="en-US" sz="2800" b="1" dirty="0">
                <a:latin typeface="TimesNewRoman,Bold"/>
                <a:ea typeface="Calibri"/>
                <a:cs typeface="TimesNewRoman,Bold"/>
              </a:rPr>
              <a:t>Valid range: </a:t>
            </a:r>
            <a:r>
              <a:rPr lang="en-US" sz="2800" dirty="0">
                <a:latin typeface="TimesNewRoman"/>
                <a:ea typeface="Calibri"/>
                <a:cs typeface="TimesNewRoman"/>
              </a:rPr>
              <a:t>List of the elements of a P2P path defined in Table 5-3</a:t>
            </a:r>
            <a:endParaRPr lang="en-US" sz="4000" dirty="0">
              <a:latin typeface="Calibri"/>
              <a:ea typeface="Calibri"/>
              <a:cs typeface="Times New Roman"/>
            </a:endParaRPr>
          </a:p>
          <a:p>
            <a:pPr marL="0" marR="0">
              <a:lnSpc>
                <a:spcPct val="115000"/>
              </a:lnSpc>
              <a:spcBef>
                <a:spcPts val="0"/>
              </a:spcBef>
              <a:spcAft>
                <a:spcPts val="600"/>
              </a:spcAft>
            </a:pPr>
            <a:r>
              <a:rPr lang="en-US" sz="2800" b="1" dirty="0">
                <a:latin typeface="TimesNewRoman,Bold"/>
                <a:ea typeface="Calibri"/>
                <a:cs typeface="TimesNewRoman,Bold"/>
              </a:rPr>
              <a:t>Description: </a:t>
            </a:r>
            <a:r>
              <a:rPr lang="en-US" sz="2800" dirty="0">
                <a:latin typeface="TimesNewRoman"/>
                <a:ea typeface="Calibri"/>
                <a:cs typeface="TimesNewRoman"/>
              </a:rPr>
              <a:t>List of P2P paths available through the current neighbor. Omitted if </a:t>
            </a:r>
            <a:r>
              <a:rPr lang="en-US" sz="2800" dirty="0" err="1">
                <a:latin typeface="TimesNewRoman"/>
                <a:ea typeface="Calibri"/>
                <a:cs typeface="TimesNewRoman"/>
              </a:rPr>
              <a:t>ondemand</a:t>
            </a:r>
            <a:r>
              <a:rPr lang="en-US" sz="2800" dirty="0">
                <a:latin typeface="TimesNewRoman"/>
                <a:ea typeface="Calibri"/>
                <a:cs typeface="TimesNewRoman"/>
              </a:rPr>
              <a:t> P2P route discovery or storing mode are disabled.</a:t>
            </a:r>
            <a:endParaRPr lang="en-US" sz="4000" dirty="0">
              <a:latin typeface="Calibri"/>
              <a:ea typeface="Calibri"/>
              <a:cs typeface="Times New Roman"/>
            </a:endParaRPr>
          </a:p>
          <a:p>
            <a:pPr marL="0" marR="0">
              <a:lnSpc>
                <a:spcPct val="115000"/>
              </a:lnSpc>
              <a:spcBef>
                <a:spcPts val="0"/>
              </a:spcBef>
              <a:spcAft>
                <a:spcPts val="600"/>
              </a:spcAft>
            </a:pPr>
            <a:r>
              <a:rPr lang="en-US" sz="2800" b="1" dirty="0">
                <a:latin typeface="TimesNewRoman,Bold"/>
                <a:ea typeface="Calibri"/>
                <a:cs typeface="TimesNewRoman,Bold"/>
              </a:rPr>
              <a:t>Retrieved from IE: </a:t>
            </a:r>
            <a:r>
              <a:rPr lang="en-US" sz="2800" dirty="0">
                <a:latin typeface="TimesNewRoman"/>
                <a:ea typeface="Calibri"/>
                <a:cs typeface="TimesNewRoman"/>
              </a:rPr>
              <a:t>P2P-RQ IE, P2P-RP IE</a:t>
            </a:r>
            <a:endParaRPr lang="en-US" sz="4000" dirty="0">
              <a:latin typeface="Calibri"/>
              <a:ea typeface="Calibri"/>
              <a:cs typeface="Times New Roman"/>
            </a:endParaRPr>
          </a:p>
          <a:p>
            <a:pPr marL="0" marR="0">
              <a:lnSpc>
                <a:spcPct val="115000"/>
              </a:lnSpc>
              <a:spcBef>
                <a:spcPts val="0"/>
              </a:spcBef>
              <a:spcAft>
                <a:spcPts val="600"/>
              </a:spcAft>
            </a:pPr>
            <a:r>
              <a:rPr lang="en-US" sz="2800" b="1" dirty="0">
                <a:latin typeface="TimesNewRoman,Bold"/>
                <a:ea typeface="Calibri"/>
                <a:cs typeface="TimesNewRoman,Bold"/>
              </a:rPr>
              <a:t>Condition to record: </a:t>
            </a:r>
            <a:r>
              <a:rPr lang="en-US" sz="2800" dirty="0" smtClean="0">
                <a:latin typeface="TimesNewRoman"/>
                <a:ea typeface="Calibri"/>
                <a:cs typeface="TimesNewRoman"/>
              </a:rPr>
              <a:t>P</a:t>
            </a:r>
            <a:endParaRPr lang="en-US" sz="4000" dirty="0">
              <a:latin typeface="Calibri"/>
              <a:ea typeface="Calibri"/>
              <a:cs typeface="Times New Roman"/>
            </a:endParaRPr>
          </a:p>
        </p:txBody>
      </p:sp>
      <p:sp>
        <p:nvSpPr>
          <p:cNvPr id="4" name="Date Placeholder 3"/>
          <p:cNvSpPr>
            <a:spLocks noGrp="1"/>
          </p:cNvSpPr>
          <p:nvPr>
            <p:ph type="dt" sz="half" idx="10"/>
          </p:nvPr>
        </p:nvSpPr>
        <p:spPr/>
        <p:txBody>
          <a:bodyPr/>
          <a:lstStyle/>
          <a:p>
            <a:pPr>
              <a:defRPr/>
            </a:pPr>
            <a:r>
              <a:rPr lang="en-US" smtClean="0"/>
              <a:t>&lt;May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73539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Pre-draft draft is available</a:t>
            </a:r>
            <a:endParaRPr lang="en-US" dirty="0">
              <a:latin typeface="+mn-lt"/>
            </a:endParaRPr>
          </a:p>
        </p:txBody>
      </p:sp>
      <p:sp>
        <p:nvSpPr>
          <p:cNvPr id="3" name="Content Placeholder 2"/>
          <p:cNvSpPr>
            <a:spLocks noGrp="1"/>
          </p:cNvSpPr>
          <p:nvPr>
            <p:ph idx="1"/>
          </p:nvPr>
        </p:nvSpPr>
        <p:spPr/>
        <p:txBody>
          <a:bodyPr/>
          <a:lstStyle/>
          <a:p>
            <a:r>
              <a:rPr lang="en-US" sz="2800" dirty="0" smtClean="0"/>
              <a:t>Searched for all instances of P2P Path List, analyzed what is needed for textual </a:t>
            </a:r>
            <a:r>
              <a:rPr lang="en-US" sz="2800" dirty="0"/>
              <a:t>update (DCN </a:t>
            </a:r>
            <a:r>
              <a:rPr lang="en-US" sz="2800" dirty="0" smtClean="0"/>
              <a:t>15-18-0208-00-010a)</a:t>
            </a:r>
          </a:p>
          <a:p>
            <a:r>
              <a:rPr lang="en-US" sz="2800" dirty="0" smtClean="0"/>
              <a:t>[In Process] Merge in relevant corrections from </a:t>
            </a:r>
            <a:r>
              <a:rPr lang="en-US" sz="2800" dirty="0"/>
              <a:t>previous study (DCN </a:t>
            </a:r>
            <a:r>
              <a:rPr lang="en-US" sz="2800" dirty="0" smtClean="0"/>
              <a:t>15-18-0046-03-010a)</a:t>
            </a:r>
            <a:endParaRPr lang="en-US" sz="2800" dirty="0" smtClean="0"/>
          </a:p>
          <a:p>
            <a:r>
              <a:rPr lang="en-US" sz="2800" smtClean="0"/>
              <a:t>Can </a:t>
            </a:r>
            <a:r>
              <a:rPr lang="en-US" sz="2800" dirty="0" smtClean="0"/>
              <a:t>probably move quickly towards circulating a draft document</a:t>
            </a:r>
            <a:endParaRPr lang="en-US" sz="2800" dirty="0"/>
          </a:p>
        </p:txBody>
      </p:sp>
      <p:sp>
        <p:nvSpPr>
          <p:cNvPr id="4" name="Date Placeholder 3"/>
          <p:cNvSpPr>
            <a:spLocks noGrp="1"/>
          </p:cNvSpPr>
          <p:nvPr>
            <p:ph type="dt" sz="half" idx="10"/>
          </p:nvPr>
        </p:nvSpPr>
        <p:spPr/>
        <p:txBody>
          <a:bodyPr/>
          <a:lstStyle/>
          <a:p>
            <a:pPr>
              <a:defRPr/>
            </a:pPr>
            <a:r>
              <a:rPr lang="en-US" smtClean="0"/>
              <a:t>&lt;May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17407334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108585</TotalTime>
  <Words>281</Words>
  <Application>Microsoft Office PowerPoint</Application>
  <PresentationFormat>On-screen Show (4:3)</PresentationFormat>
  <Paragraphs>49</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Default Design</vt:lpstr>
      <vt:lpstr>Custom Design</vt:lpstr>
      <vt:lpstr>PowerPoint Presentation</vt:lpstr>
      <vt:lpstr>Proposal to re-use P2P Path List</vt:lpstr>
      <vt:lpstr>P2P path list (Table 5-1, pg. 42)</vt:lpstr>
      <vt:lpstr>Pre-draft draft is available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1044</cp:revision>
  <cp:lastPrinted>2015-07-14T16:02:16Z</cp:lastPrinted>
  <dcterms:created xsi:type="dcterms:W3CDTF">2009-07-12T16:25:16Z</dcterms:created>
  <dcterms:modified xsi:type="dcterms:W3CDTF">2018-05-06T21:57:18Z</dcterms:modified>
</cp:coreProperties>
</file>