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1" autoAdjust="0"/>
    <p:restoredTop sz="94526" autoAdjust="0"/>
  </p:normalViewPr>
  <p:slideViewPr>
    <p:cSldViewPr>
      <p:cViewPr>
        <p:scale>
          <a:sx n="100" d="100"/>
          <a:sy n="100" d="100"/>
        </p:scale>
        <p:origin x="150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178713"/>
            <a:ext cx="46062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15-18-0184-01-04md</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[4md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802.15.4md]</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802.15.4md]</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smtClean="0"/>
              <a:t>AM2</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15-18-0xxx-00</a:t>
            </a:r>
          </a:p>
          <a:p>
            <a:pPr lvl="1"/>
            <a:r>
              <a:rPr lang="en-US" sz="1400" dirty="0" smtClean="0"/>
              <a:t>Comments from WG informal ballot</a:t>
            </a:r>
          </a:p>
          <a:p>
            <a:pPr lvl="1"/>
            <a:r>
              <a:rPr lang="en-US" sz="1400" dirty="0" smtClean="0"/>
              <a:t>Recess</a:t>
            </a:r>
            <a:endParaRPr lang="en-US" sz="1400" dirty="0"/>
          </a:p>
          <a:p>
            <a:r>
              <a:rPr lang="en-US" sz="1800" dirty="0" smtClean="0"/>
              <a:t>Tuesday AM1</a:t>
            </a:r>
          </a:p>
          <a:p>
            <a:pPr lvl="1"/>
            <a:r>
              <a:rPr lang="en-US" sz="1400" dirty="0"/>
              <a:t>Comments from WG informal ballot</a:t>
            </a:r>
          </a:p>
          <a:p>
            <a:pPr lvl="1"/>
            <a:r>
              <a:rPr lang="en-US" sz="1400" dirty="0"/>
              <a:t>Recess</a:t>
            </a:r>
          </a:p>
          <a:p>
            <a:r>
              <a:rPr lang="en-US" sz="1800" dirty="0" smtClean="0"/>
              <a:t>Tuesday AM2</a:t>
            </a:r>
          </a:p>
          <a:p>
            <a:pPr lvl="1"/>
            <a:r>
              <a:rPr lang="en-US" sz="1400" dirty="0"/>
              <a:t>Comments from WG informal ballot</a:t>
            </a:r>
          </a:p>
          <a:p>
            <a:pPr lvl="1"/>
            <a:r>
              <a:rPr lang="en-US" sz="1400" dirty="0" smtClean="0"/>
              <a:t>Recess</a:t>
            </a:r>
            <a:endParaRPr lang="en-US" sz="14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a:t>Comments from WG informal ballot</a:t>
            </a:r>
          </a:p>
          <a:p>
            <a:pPr lvl="1"/>
            <a:r>
              <a:rPr lang="en-US" sz="1400" dirty="0"/>
              <a:t>Recess</a:t>
            </a:r>
          </a:p>
          <a:p>
            <a:r>
              <a:rPr lang="en-US" sz="1800" dirty="0" smtClean="0"/>
              <a:t>Thursday AM2</a:t>
            </a:r>
          </a:p>
          <a:p>
            <a:pPr lvl="1"/>
            <a:r>
              <a:rPr lang="en-US" sz="1400" dirty="0"/>
              <a:t>Comments from WG informal ballot</a:t>
            </a:r>
          </a:p>
          <a:p>
            <a:pPr lvl="1"/>
            <a:r>
              <a:rPr lang="en-US" sz="1400" dirty="0"/>
              <a:t>Recess</a:t>
            </a:r>
          </a:p>
          <a:p>
            <a:r>
              <a:rPr lang="en-US" sz="1800" dirty="0" smtClean="0"/>
              <a:t>Thursday PM2</a:t>
            </a:r>
          </a:p>
          <a:p>
            <a:pPr lvl="1"/>
            <a:r>
              <a:rPr lang="en-US" sz="1400" dirty="0"/>
              <a:t>Comments from WG informal </a:t>
            </a:r>
            <a:r>
              <a:rPr lang="en-US" sz="1400" dirty="0" smtClean="0"/>
              <a:t>ballot</a:t>
            </a:r>
          </a:p>
          <a:p>
            <a:pPr lvl="1"/>
            <a:r>
              <a:rPr lang="en-US" sz="1400" dirty="0" smtClean="0"/>
              <a:t>Alliance outreach closeout</a:t>
            </a:r>
            <a:endParaRPr lang="en-US" sz="1400" dirty="0"/>
          </a:p>
          <a:p>
            <a:pPr lvl="1"/>
            <a:r>
              <a:rPr lang="en-US" sz="1400" dirty="0" smtClean="0"/>
              <a:t>Plan for WG formal ballot</a:t>
            </a:r>
          </a:p>
          <a:p>
            <a:pPr lvl="1"/>
            <a:r>
              <a:rPr lang="en-US" sz="1400" dirty="0" smtClean="0"/>
              <a:t>Closing report for 4md</a:t>
            </a:r>
          </a:p>
          <a:p>
            <a:pPr lvl="1"/>
            <a:r>
              <a:rPr lang="en-US" sz="1400" dirty="0" smtClean="0"/>
              <a:t>Adjourn 4md</a:t>
            </a:r>
            <a:endParaRPr lang="en-US" sz="1400" dirty="0"/>
          </a:p>
          <a:p>
            <a:pPr lvl="1"/>
            <a:endParaRPr lang="en-US" sz="14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Early June 2018</a:t>
            </a:r>
          </a:p>
          <a:p>
            <a:pPr lvl="1"/>
            <a:r>
              <a:rPr lang="en-US" sz="1600" dirty="0" smtClean="0"/>
              <a:t>Resolve WG informal ballots</a:t>
            </a:r>
          </a:p>
          <a:p>
            <a:pPr lvl="1"/>
            <a:r>
              <a:rPr lang="en-US" sz="1600" dirty="0" smtClean="0"/>
              <a:t>Commit IEEE 802.15.4 revision to WG ballot</a:t>
            </a:r>
          </a:p>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802.15.4md</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4md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65463070"/>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4md</a:t>
                      </a:r>
                      <a:r>
                        <a:rPr lang="en-US" sz="1800" kern="1200" baseline="0" dirty="0" smtClean="0">
                          <a:solidFill>
                            <a:schemeClr val="dk1"/>
                          </a:solidFill>
                          <a:latin typeface="+mn-lt"/>
                          <a:ea typeface="+mn-ea"/>
                          <a:cs typeface="+mn-cs"/>
                        </a:rPr>
                        <a:t> REV</a:t>
                      </a:r>
                      <a:endParaRPr lang="en-US" dirty="0" smtClean="0"/>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Comment resolution on WG informal ballot</a:t>
            </a:r>
          </a:p>
          <a:p>
            <a:r>
              <a:rPr lang="en-US" dirty="0" smtClean="0"/>
              <a:t>Any needed steps to get the Alliance outreach letters/specification sent out</a:t>
            </a:r>
          </a:p>
          <a:p>
            <a:r>
              <a:rPr lang="en-US" dirty="0" smtClean="0"/>
              <a:t>Plan for WG formal ballot</a:t>
            </a: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743</TotalTime>
  <Words>755</Words>
  <Application>Microsoft Macintosh PowerPoint</Application>
  <PresentationFormat>On-screen Show (4:3)</PresentationFormat>
  <Paragraphs>139</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802.15.4md Agenda May 2018 Interim</vt:lpstr>
      <vt:lpstr>Instructions for the WG Chair</vt:lpstr>
      <vt:lpstr>Participants, Patents, and Duty to Inform</vt:lpstr>
      <vt:lpstr>Patent Related Links</vt:lpstr>
      <vt:lpstr>Call for Potentially Essential Patents</vt:lpstr>
      <vt:lpstr>Other Guidelines for IEEE WG Meetings</vt:lpstr>
      <vt:lpstr>4md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367</cp:revision>
  <cp:lastPrinted>1998-02-10T13:28:06Z</cp:lastPrinted>
  <dcterms:created xsi:type="dcterms:W3CDTF">2017-03-12T21:31:02Z</dcterms:created>
  <dcterms:modified xsi:type="dcterms:W3CDTF">2018-05-06T15:44:04Z</dcterms:modified>
</cp:coreProperties>
</file>