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5" r:id="rId2"/>
    <p:sldId id="312" r:id="rId3"/>
    <p:sldId id="317" r:id="rId4"/>
    <p:sldId id="318" r:id="rId5"/>
    <p:sldId id="319" r:id="rId6"/>
    <p:sldId id="320" r:id="rId7"/>
    <p:sldId id="316" r:id="rId8"/>
    <p:sldId id="31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9853" autoAdjust="0"/>
    <p:restoredTop sz="94649" autoAdjust="0"/>
  </p:normalViewPr>
  <p:slideViewPr>
    <p:cSldViewPr>
      <p:cViewPr varScale="1">
        <p:scale>
          <a:sx n="88" d="100"/>
          <a:sy n="88" d="100"/>
        </p:scale>
        <p:origin x="-3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092842DF-A427-4C48-9C85-8B754EBE68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0441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charset="0"/>
                <a:ea typeface="ＭＳ Ｐゴシック" charset="0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790B8650-9BCE-4C54-BBAE-E4A151CED3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30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697FA3C-586C-4376-AF6D-EC101320FC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01382AC-6DD9-4219-9913-BFED82F364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3E9C05C-1059-409F-9C65-54E9A93471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F6307B-59BF-4764-B4F7-F72FC8920E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19A0C3-3AEB-44F2-8B17-98B81B35C0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8AE5E68-4B20-4747-92C8-6A7E300B01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EE007DC-520A-49F7-AB29-BC07B6E12F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D99F4A5-09A0-4BED-9A05-DE14AC1E04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52F96BB-5AFC-414C-85F0-B04708DD4B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04D3E59-A80B-40BF-886C-2AE1FC82E0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8BE954D-25D0-4F4E-9284-9CB055CC5F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1D8B754-B65D-4626-9379-20B82B7722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Bob Heile, Wi-SUN Alliance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2E732CC7-FCB0-496F-9852-D3A2DB58CE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114800" y="393700"/>
            <a:ext cx="43434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latin typeface="Times New Roman" charset="0"/>
                <a:ea typeface="ＭＳ Ｐゴシック" charset="0"/>
              </a:rPr>
              <a:t>doc.: IEEE 802.15-17-0xxx-00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title"/>
          </p:nvPr>
        </p:nvSpPr>
        <p:spPr>
          <a:xfrm>
            <a:off x="673100" y="2286000"/>
            <a:ext cx="7772400" cy="1905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altLang="en-US" b="1" dirty="0"/>
              <a:t>802.15.4s Spectrum Resource  Measurement to Sponsor Ballot (conditional)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Bob Heile, Wi-SUN Alliance</a:t>
            </a:r>
          </a:p>
        </p:txBody>
      </p:sp>
    </p:spTree>
    <p:extLst>
      <p:ext uri="{BB962C8B-B14F-4D97-AF65-F5344CB8AC3E}">
        <p14:creationId xmlns:p14="http://schemas.microsoft.com/office/powerpoint/2010/main" val="61705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802.15.4s Letter Ballot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/>
              <a:t>Initial Ballot closed on</a:t>
            </a:r>
            <a:r>
              <a:rPr lang="en-US" b="1" dirty="0"/>
              <a:t> </a:t>
            </a:r>
            <a:r>
              <a:rPr lang="en-US" dirty="0"/>
              <a:t>August 3, 2016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/>
              <a:t>Approval rate: 89.66%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/>
              <a:t>There were 6 negative votes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/>
              <a:t>202 total comments received, 120 “Must be satisfied” (78 accepted, 5 rejected, 37 revised)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/>
              <a:t>Comment resolutions: 15-16-0596-06-004s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Bob Heile, Wi-SUN Alliance</a:t>
            </a:r>
          </a:p>
        </p:txBody>
      </p:sp>
    </p:spTree>
    <p:extLst>
      <p:ext uri="{BB962C8B-B14F-4D97-AF65-F5344CB8AC3E}">
        <p14:creationId xmlns:p14="http://schemas.microsoft.com/office/powerpoint/2010/main" val="3707868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802.15.4s Letter Ballot History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Recirculation Ballot 1 closed on</a:t>
            </a:r>
            <a:r>
              <a:rPr lang="en-US" sz="3000" b="1" dirty="0"/>
              <a:t> </a:t>
            </a:r>
            <a:r>
              <a:rPr lang="en-US" sz="3000" dirty="0"/>
              <a:t>March 16, 2017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Approval rate: 93.75%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There were 4 negative votes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2 flipped to yes and 4 remaining no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41 total comments received, 27 “Must be satisfied” (22 accepted, 0 rejected, 5 revised)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Comment resolutions: 15-17-0242-01-004s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Bob Heile, Wi-SUN Alliance</a:t>
            </a:r>
          </a:p>
        </p:txBody>
      </p:sp>
    </p:spTree>
    <p:extLst>
      <p:ext uri="{BB962C8B-B14F-4D97-AF65-F5344CB8AC3E}">
        <p14:creationId xmlns:p14="http://schemas.microsoft.com/office/powerpoint/2010/main" val="220934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802.15.4s Letter Ballot History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Recirculation Ballot 2 closed on May 26, 2017</a:t>
            </a:r>
          </a:p>
          <a:p>
            <a:r>
              <a:rPr lang="en-US" sz="2800" dirty="0"/>
              <a:t>Approval rate: 93.85%</a:t>
            </a:r>
          </a:p>
          <a:p>
            <a:r>
              <a:rPr lang="en-US" sz="2800" dirty="0"/>
              <a:t>There were 4 negative votes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 remaining no </a:t>
            </a:r>
          </a:p>
          <a:p>
            <a:r>
              <a:rPr lang="en-US" sz="2800" dirty="0"/>
              <a:t>10 total comments received, 1 “Must be satisfied” (1 accepted, 0 rejected, 0 revised)</a:t>
            </a:r>
          </a:p>
          <a:p>
            <a:r>
              <a:rPr lang="en-US" sz="2800" dirty="0"/>
              <a:t>Comment resolutions: 15-17-0331-03-004s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July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Bob Heile, Wi-SUN Alliance</a:t>
            </a:r>
          </a:p>
        </p:txBody>
      </p:sp>
    </p:spTree>
    <p:extLst>
      <p:ext uri="{BB962C8B-B14F-4D97-AF65-F5344CB8AC3E}">
        <p14:creationId xmlns:p14="http://schemas.microsoft.com/office/powerpoint/2010/main" val="326864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802.15.4s Letter Ballot History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Recirculation Ballot 3 closed on July 5, 2017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Approval rate: 95.45%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There were 3 negative votes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dirty="0"/>
              <a:t>1 flipped to yes and 3 remaining no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7 total comments received, 2 “Must be satisfied” (2 accepted, 0 rejected, 0 revised)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Comment resolutions: 15-17-0362-01-004s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Bob Heile, Wi-SUN Alliance</a:t>
            </a:r>
          </a:p>
        </p:txBody>
      </p:sp>
    </p:spTree>
    <p:extLst>
      <p:ext uri="{BB962C8B-B14F-4D97-AF65-F5344CB8AC3E}">
        <p14:creationId xmlns:p14="http://schemas.microsoft.com/office/powerpoint/2010/main" val="1923468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NO voter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924800" cy="4114800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/>
              <a:t>Voter #1: confirmed by e-mail that all the comments were correctly resolved in D06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/>
              <a:t>Voter #2: has not voted since the initial LB, but he is one of the BRC members, so it is expected </a:t>
            </a:r>
            <a:r>
              <a:rPr lang="en-US" dirty="0" smtClean="0"/>
              <a:t>will vote yes </a:t>
            </a:r>
            <a:r>
              <a:rPr lang="en-US" dirty="0"/>
              <a:t>in the next </a:t>
            </a:r>
            <a:r>
              <a:rPr lang="en-US" dirty="0" err="1" smtClean="0"/>
              <a:t>Recirc</a:t>
            </a:r>
            <a:r>
              <a:rPr lang="en-US" dirty="0" smtClean="0"/>
              <a:t>.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/>
              <a:t>Voter #3: has not voted since the initial </a:t>
            </a:r>
            <a:r>
              <a:rPr lang="en-US" dirty="0" smtClean="0"/>
              <a:t>LB and has been non responsive</a:t>
            </a:r>
          </a:p>
          <a:p>
            <a:pPr lvl="1"/>
            <a:r>
              <a:rPr lang="en-US" dirty="0"/>
              <a:t>MBS </a:t>
            </a:r>
            <a:r>
              <a:rPr lang="en-US" dirty="0" smtClean="0"/>
              <a:t>total=37 </a:t>
            </a:r>
            <a:r>
              <a:rPr lang="en-US" sz="2600" dirty="0"/>
              <a:t>(</a:t>
            </a:r>
            <a:r>
              <a:rPr lang="en-US" sz="2600" dirty="0" smtClean="0"/>
              <a:t>Accept=14 /Revised=19 Reject=4)</a:t>
            </a: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Bob Heile, Wi-SUN Alliance</a:t>
            </a:r>
          </a:p>
        </p:txBody>
      </p:sp>
    </p:spTree>
    <p:extLst>
      <p:ext uri="{BB962C8B-B14F-4D97-AF65-F5344CB8AC3E}">
        <p14:creationId xmlns:p14="http://schemas.microsoft.com/office/powerpoint/2010/main" val="268292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Approval Information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543800" cy="4114800"/>
          </a:xfr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sz="3000" dirty="0"/>
              <a:t>4</a:t>
            </a:r>
            <a:r>
              <a:rPr lang="en-US" sz="3000" baseline="30000" dirty="0"/>
              <a:t>th</a:t>
            </a:r>
            <a:r>
              <a:rPr lang="en-US" sz="3000" dirty="0"/>
              <a:t> Recirculation to close on 2-Aug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000" dirty="0"/>
              <a:t>BRC Call Tue 9 Aug 9pm EDT (</a:t>
            </a:r>
            <a:r>
              <a:rPr lang="en-US" sz="3000" dirty="0" smtClean="0"/>
              <a:t>Wed, </a:t>
            </a:r>
            <a:r>
              <a:rPr lang="en-US" sz="3000" dirty="0"/>
              <a:t>10am JST) 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000" dirty="0"/>
              <a:t>5</a:t>
            </a:r>
            <a:r>
              <a:rPr lang="en-US" sz="3000" baseline="30000" dirty="0"/>
              <a:t>th</a:t>
            </a:r>
            <a:r>
              <a:rPr lang="en-US" sz="3000" dirty="0"/>
              <a:t> Recirculation (if needed):</a:t>
            </a:r>
          </a:p>
          <a:p>
            <a:pPr marL="857250" lvl="1" indent="-457200">
              <a:buFont typeface="Arial" charset="0"/>
              <a:buChar char="•"/>
            </a:pPr>
            <a:r>
              <a:rPr lang="en-US" sz="3000" dirty="0"/>
              <a:t>Open 8/11 – Close 8/25 </a:t>
            </a:r>
          </a:p>
          <a:p>
            <a:pPr marL="857250" lvl="1" indent="-457200">
              <a:buFont typeface="Arial" charset="0"/>
              <a:buChar char="•"/>
            </a:pPr>
            <a:r>
              <a:rPr lang="en-US" sz="3000" dirty="0"/>
              <a:t>BRC call: Aug 29</a:t>
            </a:r>
            <a:r>
              <a:rPr lang="en-US" sz="3000" baseline="30000" dirty="0"/>
              <a:t>th</a:t>
            </a:r>
            <a:r>
              <a:rPr lang="en-US" sz="3000" dirty="0"/>
              <a:t> 9pm EDT (Wed 10am JST)</a:t>
            </a:r>
          </a:p>
          <a:p>
            <a:pPr marL="457200" indent="-457200">
              <a:buFont typeface="Arial" charset="0"/>
              <a:buChar char="•"/>
            </a:pPr>
            <a:endParaRPr lang="en-US" sz="3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Bob Heile, Wi-SUN Alliance</a:t>
            </a:r>
          </a:p>
        </p:txBody>
      </p:sp>
    </p:spTree>
    <p:extLst>
      <p:ext uri="{BB962C8B-B14F-4D97-AF65-F5344CB8AC3E}">
        <p14:creationId xmlns:p14="http://schemas.microsoft.com/office/powerpoint/2010/main" val="3918904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Motion to Forward 802.15.4s to </a:t>
            </a:r>
            <a:br>
              <a:rPr lang="en-US" altLang="en-US" b="1" dirty="0"/>
            </a:br>
            <a:r>
              <a:rPr lang="en-US" altLang="en-US" b="1" dirty="0"/>
              <a:t>Sponsor Ballot (conditional)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6934200" cy="4114800"/>
          </a:xfrm>
        </p:spPr>
        <p:txBody>
          <a:bodyPr/>
          <a:lstStyle/>
          <a:p>
            <a:r>
              <a:rPr lang="en-US" sz="2400" dirty="0"/>
              <a:t>Conditionally approve sending </a:t>
            </a:r>
            <a:r>
              <a:rPr lang="en-US" altLang="en-US" sz="2400" i="1" dirty="0"/>
              <a:t>P802.15.4s_D06 (or latest version)</a:t>
            </a:r>
            <a:r>
              <a:rPr lang="en-US" altLang="en-US" sz="2400" dirty="0"/>
              <a:t> </a:t>
            </a:r>
            <a:r>
              <a:rPr lang="en-US" sz="2400" dirty="0"/>
              <a:t>to Sponsor Ballot</a:t>
            </a:r>
          </a:p>
          <a:p>
            <a:r>
              <a:rPr lang="en-US" sz="2400" dirty="0"/>
              <a:t>Confirm the CSD for P802.15.4s in https://mentor.ieee.org/802.15/dcn/14/15-14-0175-05-0sru-working-draft-of-sg-sru-csd.docx</a:t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>(WG vote</a:t>
            </a:r>
            <a:r>
              <a:rPr lang="en-US" sz="2400" dirty="0" smtClean="0"/>
              <a:t>: 22-0-0 </a:t>
            </a:r>
            <a:r>
              <a:rPr lang="en-US" sz="2400" dirty="0"/>
              <a:t>)</a:t>
            </a:r>
            <a:br>
              <a:rPr lang="en-US" sz="2400" dirty="0"/>
            </a:br>
            <a:endParaRPr lang="en-US" sz="2400" dirty="0"/>
          </a:p>
          <a:p>
            <a:pPr marL="0" indent="0">
              <a:buFontTx/>
              <a:buNone/>
            </a:pPr>
            <a:r>
              <a:rPr lang="en-US" sz="2400" dirty="0"/>
              <a:t>Move:  Heile</a:t>
            </a:r>
          </a:p>
          <a:p>
            <a:pPr marL="0" indent="0">
              <a:buFontTx/>
              <a:buNone/>
            </a:pPr>
            <a:r>
              <a:rPr lang="en-US" sz="2400" dirty="0"/>
              <a:t>Second:  </a:t>
            </a:r>
            <a:r>
              <a:rPr lang="en-US" sz="2400" dirty="0" err="1" smtClean="0"/>
              <a:t>Gilb</a:t>
            </a:r>
            <a:endParaRPr lang="en-US" sz="2400" dirty="0"/>
          </a:p>
          <a:p>
            <a:endParaRPr lang="en-US" altLang="en-US" sz="1000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Bob Heile, Wi-SUN Alliance</a:t>
            </a:r>
          </a:p>
        </p:txBody>
      </p:sp>
    </p:spTree>
    <p:extLst>
      <p:ext uri="{BB962C8B-B14F-4D97-AF65-F5344CB8AC3E}">
        <p14:creationId xmlns:p14="http://schemas.microsoft.com/office/powerpoint/2010/main" val="1530019954"/>
      </p:ext>
    </p:extLst>
  </p:cSld>
  <p:clrMapOvr>
    <a:masterClrMapping/>
  </p:clrMapOvr>
</p:sld>
</file>

<file path=ppt/theme/theme1.xml><?xml version="1.0" encoding="utf-8"?>
<a:theme xmlns:a="http://schemas.openxmlformats.org/drawingml/2006/main" name="802.15">
  <a:themeElements>
    <a:clrScheme name="802.15 4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802.15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.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Office\Templates\802.15.pot</Template>
  <TotalTime>2347</TotalTime>
  <Words>433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802.15</vt:lpstr>
      <vt:lpstr>802.15.4s Spectrum Resource  Measurement to Sponsor Ballot (conditional)</vt:lpstr>
      <vt:lpstr>802.15.4s Letter Ballot History</vt:lpstr>
      <vt:lpstr>802.15.4s Letter Ballot History (cont’d)</vt:lpstr>
      <vt:lpstr>802.15.4s Letter Ballot History (cont’d)</vt:lpstr>
      <vt:lpstr>802.15.4s Letter Ballot History (cont’d)</vt:lpstr>
      <vt:lpstr>Remaining NO voter status</vt:lpstr>
      <vt:lpstr>Conditional Approval Information</vt:lpstr>
      <vt:lpstr>Motion to Forward 802.15.4s to  Sponsor Ballot (conditional)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Sponsor Ballot Packages for TG4e/f/g and TG6</dc:title>
  <dc:subject>IEEE 802.15 &lt;subject&gt;</dc:subject>
  <dc:creator>Robert F.  Heile</dc:creator>
  <dc:description>&lt;doc#&gt;</dc:description>
  <cp:lastModifiedBy>bheile</cp:lastModifiedBy>
  <cp:revision>578</cp:revision>
  <cp:lastPrinted>1998-02-10T13:28:06Z</cp:lastPrinted>
  <dcterms:created xsi:type="dcterms:W3CDTF">2001-03-12T10:05:47Z</dcterms:created>
  <dcterms:modified xsi:type="dcterms:W3CDTF">2017-07-13T18:49:34Z</dcterms:modified>
</cp:coreProperties>
</file>