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269" r:id="rId2"/>
    <p:sldId id="264" r:id="rId3"/>
    <p:sldId id="270" r:id="rId4"/>
    <p:sldId id="272" r:id="rId5"/>
    <p:sldId id="273" r:id="rId6"/>
    <p:sldId id="274" r:id="rId7"/>
    <p:sldId id="275" r:id="rId8"/>
    <p:sldId id="271" r:id="rId9"/>
  </p:sldIdLst>
  <p:sldSz cx="9144000" cy="6858000" type="screen4x3"/>
  <p:notesSz cx="6881813" cy="9296400"/>
  <p:defaultTextStyle>
    <a:defPPr>
      <a:defRPr lang="en-GB"/>
    </a:defPPr>
    <a:lvl1pPr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1pPr>
    <a:lvl2pPr marL="742950" indent="-28575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2pPr>
    <a:lvl3pPr marL="11430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3pPr>
    <a:lvl4pPr marL="16002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4pPr>
    <a:lvl5pPr marL="20574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60" d="100"/>
          <a:sy n="60" d="100"/>
        </p:scale>
        <p:origin x="-494" y="-62"/>
      </p:cViewPr>
      <p:guideLst>
        <p:guide orient="horz" pos="2160"/>
        <p:guide pos="288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5"/>
        <p:guide pos="2144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82435" cy="46434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en-US" smtClean="0"/>
              <a:t>doc.: IEEE 802.11-13/0789r1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97803" y="0"/>
            <a:ext cx="2982435" cy="46434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r>
              <a:rPr lang="en-US" smtClean="0"/>
              <a:t>July 2013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30467"/>
            <a:ext cx="2982435" cy="46434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 smtClean="0"/>
              <a:t>Jon Rosdahl, CSR Technology Inc.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97803" y="8830467"/>
            <a:ext cx="2982435" cy="46434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9996500-462A-4966-9632-4197CBF31A04}" type="slidenum">
              <a:rPr lang="en-US" smtClean="0"/>
              <a:pPr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769614638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AutoShape 1"/>
          <p:cNvSpPr>
            <a:spLocks noChangeArrowheads="1"/>
          </p:cNvSpPr>
          <p:nvPr/>
        </p:nvSpPr>
        <p:spPr bwMode="auto">
          <a:xfrm>
            <a:off x="0" y="1"/>
            <a:ext cx="6881813" cy="9296400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hdr"/>
          </p:nvPr>
        </p:nvSpPr>
        <p:spPr bwMode="auto">
          <a:xfrm>
            <a:off x="5597775" y="97004"/>
            <a:ext cx="634929" cy="21149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doc.: IEEE 802.11-13/0789r1</a:t>
            </a:r>
            <a:endParaRPr lang="en-US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649109" y="97004"/>
            <a:ext cx="819263" cy="21149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July 2013</a:t>
            </a:r>
            <a:endParaRPr lang="en-US"/>
          </a:p>
        </p:txBody>
      </p:sp>
      <p:sp>
        <p:nvSpPr>
          <p:cNvPr id="2052" name="Rectangle 4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125538" y="703263"/>
            <a:ext cx="4629150" cy="3471862"/>
          </a:xfrm>
          <a:prstGeom prst="rect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053" name="Rectangle 5"/>
          <p:cNvSpPr>
            <a:spLocks noGrp="1" noChangeArrowheads="1"/>
          </p:cNvSpPr>
          <p:nvPr>
            <p:ph type="body"/>
          </p:nvPr>
        </p:nvSpPr>
        <p:spPr bwMode="auto">
          <a:xfrm>
            <a:off x="916945" y="4416029"/>
            <a:ext cx="5046348" cy="418226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3600" tIns="46080" rIns="93600" bIns="4608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smtClean="0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/>
          </p:nvPr>
        </p:nvSpPr>
        <p:spPr bwMode="auto">
          <a:xfrm>
            <a:off x="5317336" y="9000620"/>
            <a:ext cx="915369" cy="18128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457200" algn="l"/>
                <a:tab pos="1371600" algn="l"/>
                <a:tab pos="2286000" algn="l"/>
                <a:tab pos="3200400" algn="l"/>
                <a:tab pos="4114800" algn="l"/>
                <a:tab pos="5029200" algn="l"/>
                <a:tab pos="5943600" algn="l"/>
                <a:tab pos="6858000" algn="l"/>
                <a:tab pos="7772400" algn="l"/>
                <a:tab pos="8686800" algn="l"/>
                <a:tab pos="9601200" algn="l"/>
                <a:tab pos="105156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Jon Rosdahl, CSR Technology Inc.</a:t>
            </a:r>
            <a:endParaRPr lang="en-US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/>
          </p:nvPr>
        </p:nvSpPr>
        <p:spPr bwMode="auto">
          <a:xfrm>
            <a:off x="3198279" y="9000620"/>
            <a:ext cx="507313" cy="36416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Page </a:t>
            </a:r>
            <a:fld id="{47A7FEEB-9CD2-43FE-843C-C5350BEACB45}" type="slidenum">
              <a:rPr lang="en-US"/>
              <a:pPr/>
              <a:t>‹Nr.›</a:t>
            </a:fld>
            <a:endParaRPr lang="en-US"/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716857" y="9000621"/>
            <a:ext cx="718145" cy="18466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20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718431" y="8999031"/>
            <a:ext cx="5444951" cy="1590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642807" y="297371"/>
            <a:ext cx="5596200" cy="1590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xmlns="" val="1820812830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1pPr>
    <a:lvl2pPr marL="742950" indent="-28575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2pPr>
    <a:lvl3pPr marL="11430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3pPr>
    <a:lvl4pPr marL="16002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4pPr>
    <a:lvl5pPr marL="20574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2013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Jon Rosdahl, CSR Technology Inc.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DE40C9FC-4879-4F20-9ECA-A574A90476B7}" type="slidenum">
              <a:rPr lang="en-GB"/>
              <a:pPr/>
              <a:t>‹Nr.›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440F5867-744E-4AA6-B0ED-4C44D2DFBB7B}" type="slidenum">
              <a:rPr lang="en-GB"/>
              <a:pPr/>
              <a:t>‹Nr.›</a:t>
            </a:fld>
            <a:endParaRPr lang="en-GB" dirty="0"/>
          </a:p>
        </p:txBody>
      </p:sp>
      <p:sp>
        <p:nvSpPr>
          <p:cNvPr id="11" name="Rectangle 4"/>
          <p:cNvSpPr>
            <a:spLocks noGrp="1" noChangeArrowheads="1"/>
          </p:cNvSpPr>
          <p:nvPr>
            <p:ph type="ftr" idx="14"/>
          </p:nvPr>
        </p:nvSpPr>
        <p:spPr bwMode="auto">
          <a:xfrm>
            <a:off x="5357818" y="6475413"/>
            <a:ext cx="3184520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dirty="0" smtClean="0"/>
              <a:t>Pat Thaler, IEEE 802.1 DCB task group chair.</a:t>
            </a:r>
            <a:endParaRPr lang="en-GB" dirty="0"/>
          </a:p>
        </p:txBody>
      </p:sp>
      <p:sp>
        <p:nvSpPr>
          <p:cNvPr id="12" name="Rectangle 3"/>
          <p:cNvSpPr>
            <a:spLocks noGrp="1" noChangeArrowheads="1"/>
          </p:cNvSpPr>
          <p:nvPr>
            <p:ph type="dt" idx="15"/>
          </p:nvPr>
        </p:nvSpPr>
        <p:spPr bwMode="auto">
          <a:xfrm>
            <a:off x="696912" y="333375"/>
            <a:ext cx="1874823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July 2013</a:t>
            </a:r>
            <a:endParaRPr lang="en-GB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2013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Jon Rosdahl, CSR Technology Inc.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3ABCC52B-A3F7-440B-BBF2-55191E6E7773}" type="slidenum">
              <a:rPr lang="en-GB"/>
              <a:pPr/>
              <a:t>‹Nr.›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08413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6613" y="1981200"/>
            <a:ext cx="3810000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2013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Jon Rosdahl, CSR Technology Inc.</a:t>
            </a:r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1CD163DD-D5E7-41DA-95F2-71530C24F8C3}" type="slidenum">
              <a:rPr lang="en-GB"/>
              <a:pPr/>
              <a:t>‹Nr.›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2013</a:t>
            </a:r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idx="11"/>
          </p:nvPr>
        </p:nvSpPr>
        <p:spPr>
          <a:xfrm>
            <a:off x="5643570" y="6475413"/>
            <a:ext cx="2898768" cy="180975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Jon Rosdahl, CSR Technology Inc.</a:t>
            </a:r>
            <a:endParaRPr lang="en-GB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69B99EC4-A1FB-4C79-B9A5-C1FFD5A90380}" type="slidenum">
              <a:rPr lang="en-GB"/>
              <a:pPr/>
              <a:t>‹Nr.›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2013</a:t>
            </a:r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Jon Rosdahl, CSR Technology Inc.</a:t>
            </a:r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06B781AF-4CCF-49B0-A572-DE54FBE5D942}" type="slidenum">
              <a:rPr lang="en-GB"/>
              <a:pPr/>
              <a:t>‹Nr.›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2013</a:t>
            </a:r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Jon Rosdahl, CSR Technology Inc.</a:t>
            </a:r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F5D8E26B-7BCF-4D25-9C89-0168A6618F18}" type="slidenum">
              <a:rPr lang="en-GB"/>
              <a:pPr/>
              <a:t>‹Nr.›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2013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Jon Rosdahl, CSR Technology Inc.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6B5E41C2-EF12-4EF2-8280-F2B4208277C2}" type="slidenum">
              <a:rPr lang="en-GB"/>
              <a:pPr/>
              <a:t>‹Nr.›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85800"/>
            <a:ext cx="1941513" cy="540861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5676900" cy="540861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July 2013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Jon Rosdahl, CSR Technology Inc.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9B0D65C8-A0CA-4DDA-83BB-897866218593}" type="slidenum">
              <a:rPr lang="en-GB"/>
              <a:pPr/>
              <a:t>‹Nr.›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0813" cy="1065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title text format</a:t>
            </a:r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0813" cy="4113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outline text format</a:t>
            </a:r>
          </a:p>
          <a:p>
            <a:pPr lvl="1"/>
            <a:r>
              <a:rPr lang="en-GB" smtClean="0"/>
              <a:t>Second Outline Level</a:t>
            </a:r>
          </a:p>
          <a:p>
            <a:pPr lvl="2"/>
            <a:r>
              <a:rPr lang="en-GB" smtClean="0"/>
              <a:t>Third Outline Level</a:t>
            </a:r>
          </a:p>
          <a:p>
            <a:pPr lvl="3"/>
            <a:r>
              <a:rPr lang="en-GB" smtClean="0"/>
              <a:t>Fourth Outline Level</a:t>
            </a:r>
          </a:p>
          <a:p>
            <a:pPr lvl="4"/>
            <a:r>
              <a:rPr lang="en-GB" smtClean="0"/>
              <a:t>Fifth Outline Level</a:t>
            </a:r>
          </a:p>
          <a:p>
            <a:pPr lvl="4"/>
            <a:r>
              <a:rPr lang="en-GB" smtClean="0"/>
              <a:t>Sixth Outline Level</a:t>
            </a:r>
          </a:p>
          <a:p>
            <a:pPr lvl="4"/>
            <a:r>
              <a:rPr lang="en-GB" smtClean="0"/>
              <a:t>Seventh Outline Level</a:t>
            </a:r>
          </a:p>
          <a:p>
            <a:pPr lvl="4"/>
            <a:r>
              <a:rPr lang="en-GB" smtClean="0"/>
              <a:t>Eighth Outline Level</a:t>
            </a:r>
          </a:p>
          <a:p>
            <a:pPr lvl="4"/>
            <a:r>
              <a:rPr lang="en-GB" smtClean="0"/>
              <a:t>Ninth Outline Level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696912" y="333375"/>
            <a:ext cx="1874823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July 2013</a:t>
            </a:r>
            <a:endParaRPr lang="en-GB" dirty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ftr"/>
          </p:nvPr>
        </p:nvSpPr>
        <p:spPr bwMode="auto">
          <a:xfrm>
            <a:off x="5357818" y="6475413"/>
            <a:ext cx="3184520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dirty="0" smtClean="0"/>
              <a:t>Thomas Kürner (TU Braunschweig)</a:t>
            </a:r>
            <a:endParaRPr lang="en-GB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sldNum"/>
          </p:nvPr>
        </p:nvSpPr>
        <p:spPr bwMode="auto">
          <a:xfrm>
            <a:off x="4344988" y="6475413"/>
            <a:ext cx="528637" cy="3635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ct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/>
              <a:t>Slide </a:t>
            </a:r>
            <a:fld id="{D09C756B-EB39-4236-ADBB-73052B179AE4}" type="slidenum">
              <a:rPr lang="en-GB"/>
              <a:pPr/>
              <a:t>‹Nr.›</a:t>
            </a:fld>
            <a:endParaRPr lang="en-GB"/>
          </a:p>
        </p:txBody>
      </p:sp>
      <p:sp>
        <p:nvSpPr>
          <p:cNvPr id="1030" name="Line 6"/>
          <p:cNvSpPr>
            <a:spLocks noChangeShapeType="1"/>
          </p:cNvSpPr>
          <p:nvPr/>
        </p:nvSpPr>
        <p:spPr bwMode="auto">
          <a:xfrm>
            <a:off x="685800" y="609600"/>
            <a:ext cx="77724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685800" y="6477000"/>
            <a:ext cx="78486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  <p:sp>
        <p:nvSpPr>
          <p:cNvPr id="10" name="Date Placeholder 3"/>
          <p:cNvSpPr txBox="1">
            <a:spLocks/>
          </p:cNvSpPr>
          <p:nvPr/>
        </p:nvSpPr>
        <p:spPr bwMode="auto">
          <a:xfrm>
            <a:off x="3810000" y="357166"/>
            <a:ext cx="4691090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pPr marL="0" marR="0" lvl="0" indent="0" algn="r" defTabSz="449263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kumimoji="0" lang="en-GB" sz="1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itchFamily="16" charset="0"/>
                <a:ea typeface="MS Gothic" charset="-128"/>
                <a:cs typeface="Arial Unicode MS" charset="0"/>
              </a:rPr>
              <a:t>Doc.. </a:t>
            </a:r>
            <a:r>
              <a:rPr kumimoji="0" lang="en-GB" sz="1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itchFamily="16" charset="0"/>
                <a:ea typeface="MS Gothic" charset="-128"/>
                <a:cs typeface="Arial Unicode MS" charset="0"/>
              </a:rPr>
              <a:t>15-17-0411-01-3d</a:t>
            </a:r>
            <a:endParaRPr kumimoji="0" lang="en-GB" sz="1800" b="1" i="0" u="none" strike="noStrike" kern="120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itchFamily="16" charset="0"/>
              <a:ea typeface="MS Gothic" charset="-128"/>
              <a:cs typeface="Arial Unicode MS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8" r:id="rId8"/>
    <p:sldLayoutId id="2147483659" r:id="rId9"/>
  </p:sldLayoutIdLst>
  <p:hf hdr="0"/>
  <p:txStyles>
    <p:titleStyle>
      <a:lvl1pPr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+mj-lt"/>
          <a:ea typeface="+mj-ea"/>
          <a:cs typeface="+mj-cs"/>
        </a:defRPr>
      </a:lvl1pPr>
      <a:lvl2pPr marL="742950" indent="-28575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2pPr>
      <a:lvl3pPr marL="1143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3pPr>
      <a:lvl4pPr marL="1600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4pPr>
      <a:lvl5pPr marL="20574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5pPr>
      <a:lvl6pPr marL="25146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6pPr>
      <a:lvl7pPr marL="29718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7pPr>
      <a:lvl8pPr marL="3429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8pPr>
      <a:lvl9pPr marL="3886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9pPr>
    </p:titleStyle>
    <p:bodyStyle>
      <a:lvl1pPr marL="342900" indent="-342900" algn="l" defTabSz="449263" rtl="0" eaLnBrk="1" fontAlgn="base" hangingPunct="1">
        <a:spcBef>
          <a:spcPts val="6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400" b="1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49263" rtl="0" eaLnBrk="1" fontAlgn="base" hangingPunct="1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</a:defRPr>
      </a:lvl2pPr>
      <a:lvl3pPr marL="1143000" indent="-228600" algn="l" defTabSz="449263" rtl="0" eaLnBrk="1" fontAlgn="base" hangingPunct="1">
        <a:spcBef>
          <a:spcPts val="45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>
          <a:solidFill>
            <a:srgbClr val="000000"/>
          </a:solidFill>
          <a:latin typeface="+mn-lt"/>
          <a:ea typeface="+mn-ea"/>
        </a:defRPr>
      </a:lvl3pPr>
      <a:lvl4pPr marL="1600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4pPr>
      <a:lvl5pPr marL="20574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5pPr>
      <a:lvl6pPr marL="25146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6pPr>
      <a:lvl7pPr marL="29718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7pPr>
      <a:lvl8pPr marL="34290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8pPr>
      <a:lvl9pPr marL="3886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Response to comments on </a:t>
            </a:r>
            <a:r>
              <a:rPr lang="de-DE" dirty="0" smtClean="0"/>
              <a:t>802.1ACct - </a:t>
            </a:r>
            <a:r>
              <a:rPr lang="de-DE" dirty="0" err="1" smtClean="0"/>
              <a:t>Amendment</a:t>
            </a:r>
            <a:r>
              <a:rPr lang="de-DE" dirty="0" smtClean="0"/>
              <a:t>: Support </a:t>
            </a:r>
            <a:r>
              <a:rPr lang="de-DE" dirty="0" err="1" smtClean="0"/>
              <a:t>for</a:t>
            </a:r>
            <a:r>
              <a:rPr lang="de-DE" dirty="0" smtClean="0"/>
              <a:t> IEEE Std 802.15.3 PAR and CSD</a:t>
            </a:r>
            <a:endParaRPr lang="en-US" dirty="0"/>
          </a:p>
        </p:txBody>
      </p:sp>
      <p:sp>
        <p:nvSpPr>
          <p:cNvPr id="8" name="Subtitle 7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July 2017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dirty="0" smtClean="0"/>
              <a:t>July 2017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DE40C9FC-4879-4F20-9ECA-A574A90476B7}" type="slidenum">
              <a:rPr lang="en-GB" smtClean="0"/>
              <a:pPr/>
              <a:t>1</a:t>
            </a:fld>
            <a:endParaRPr lang="en-GB"/>
          </a:p>
        </p:txBody>
      </p:sp>
      <p:sp>
        <p:nvSpPr>
          <p:cNvPr id="10" name="Footer Placeholder 4"/>
          <p:cNvSpPr>
            <a:spLocks noGrp="1"/>
          </p:cNvSpPr>
          <p:nvPr>
            <p:ph type="ftr" idx="4294967295"/>
          </p:nvPr>
        </p:nvSpPr>
        <p:spPr>
          <a:xfrm>
            <a:off x="5334000" y="6475413"/>
            <a:ext cx="3184520" cy="180975"/>
          </a:xfrm>
          <a:prstGeom prst="rect">
            <a:avLst/>
          </a:prstGeom>
        </p:spPr>
        <p:txBody>
          <a:bodyPr/>
          <a:lstStyle/>
          <a:p>
            <a:r>
              <a:rPr lang="de-DE" sz="1400" dirty="0" smtClean="0">
                <a:solidFill>
                  <a:schemeClr val="tx1"/>
                </a:solidFill>
              </a:rPr>
              <a:t>Thomas Kürner, </a:t>
            </a:r>
            <a:r>
              <a:rPr lang="de-DE" sz="1400" dirty="0" err="1" smtClean="0">
                <a:solidFill>
                  <a:schemeClr val="tx1"/>
                </a:solidFill>
              </a:rPr>
              <a:t>Chair</a:t>
            </a:r>
            <a:r>
              <a:rPr lang="de-DE" sz="1400" dirty="0" smtClean="0">
                <a:solidFill>
                  <a:schemeClr val="tx1"/>
                </a:solidFill>
              </a:rPr>
              <a:t> 802.15 TG3d</a:t>
            </a:r>
            <a:endParaRPr lang="en-GB" sz="1400" dirty="0">
              <a:solidFill>
                <a:schemeClr val="tx1"/>
              </a:solidFill>
            </a:endParaRPr>
          </a:p>
          <a:p>
            <a:r>
              <a:rPr lang="en-US" sz="1400" dirty="0" smtClean="0">
                <a:solidFill>
                  <a:schemeClr val="tx1"/>
                </a:solidFill>
              </a:rPr>
              <a:t>.</a:t>
            </a:r>
            <a:endParaRPr lang="en-GB" sz="1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1970824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0813" cy="1447799"/>
          </a:xfrm>
        </p:spPr>
        <p:txBody>
          <a:bodyPr/>
          <a:lstStyle/>
          <a:p>
            <a:r>
              <a:rPr lang="en-US" dirty="0" smtClean="0"/>
              <a:t>Response to Review Comments from 802.11 (doc.: IEEE 802.11-17-0858r1)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2287587"/>
            <a:ext cx="7770813" cy="4113213"/>
          </a:xfrm>
        </p:spPr>
        <p:txBody>
          <a:bodyPr/>
          <a:lstStyle/>
          <a:p>
            <a:r>
              <a:rPr lang="en-US" sz="1600" dirty="0" smtClean="0"/>
              <a:t> 1. PAR 8.1 Typo – 802.15.3-2106 seems too far in future – change to 802.15.3-2016  </a:t>
            </a:r>
          </a:p>
          <a:p>
            <a:r>
              <a:rPr lang="en-US" sz="1600" dirty="0" smtClean="0">
                <a:solidFill>
                  <a:schemeClr val="accent2">
                    <a:lumMod val="75000"/>
                  </a:schemeClr>
                </a:solidFill>
              </a:rPr>
              <a:t>Response: accepted</a:t>
            </a:r>
          </a:p>
          <a:p>
            <a:endParaRPr lang="en-US" sz="1600" dirty="0" smtClean="0">
              <a:solidFill>
                <a:schemeClr val="accent2">
                  <a:lumMod val="75000"/>
                </a:schemeClr>
              </a:solidFill>
            </a:endParaRPr>
          </a:p>
          <a:p>
            <a:r>
              <a:rPr lang="en-US" sz="1600" dirty="0" smtClean="0"/>
              <a:t>2. CSD and PAR Title does not match – the CSD title should be changed to match (it is a better description, but not really a name. </a:t>
            </a:r>
          </a:p>
          <a:p>
            <a:r>
              <a:rPr lang="en-US" sz="1600" dirty="0" smtClean="0">
                <a:solidFill>
                  <a:schemeClr val="accent2">
                    <a:lumMod val="75000"/>
                  </a:schemeClr>
                </a:solidFill>
              </a:rPr>
              <a:t>Response: accepted</a:t>
            </a:r>
          </a:p>
          <a:p>
            <a:endParaRPr lang="en-US" sz="1600" dirty="0" smtClean="0"/>
          </a:p>
          <a:p>
            <a:r>
              <a:rPr lang="en-US" sz="1600" dirty="0" smtClean="0"/>
              <a:t>3. CSD 1.2.5 – how is there really a cost to this interface?  a) through e) should be just “Not applicable”.</a:t>
            </a:r>
          </a:p>
          <a:p>
            <a:r>
              <a:rPr lang="en-US" sz="1600" dirty="0" smtClean="0">
                <a:solidFill>
                  <a:schemeClr val="accent2">
                    <a:lumMod val="75000"/>
                  </a:schemeClr>
                </a:solidFill>
              </a:rPr>
              <a:t>Response: Revised. We follow the recommendation expressed in the comments from 802.3 .(see slide 7 of this presentation)</a:t>
            </a:r>
            <a:endParaRPr lang="en-US" sz="1600" dirty="0" smtClean="0"/>
          </a:p>
          <a:p>
            <a:endParaRPr lang="en-US" sz="1600" dirty="0" smtClean="0"/>
          </a:p>
          <a:p>
            <a:endParaRPr lang="en-US" sz="1600" dirty="0" smtClean="0"/>
          </a:p>
          <a:p>
            <a:endParaRPr lang="en-US" sz="1600" dirty="0" smtClean="0">
              <a:solidFill>
                <a:schemeClr val="accent2">
                  <a:lumMod val="75000"/>
                </a:schemeClr>
              </a:solidFill>
            </a:endParaRPr>
          </a:p>
          <a:p>
            <a:endParaRPr lang="en-US" sz="16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2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de-DE" dirty="0" smtClean="0"/>
              <a:t>Thomas Kürner, </a:t>
            </a:r>
            <a:r>
              <a:rPr lang="de-DE" dirty="0" err="1" smtClean="0"/>
              <a:t>Chair</a:t>
            </a:r>
            <a:r>
              <a:rPr lang="de-DE" dirty="0" smtClean="0"/>
              <a:t> 802.15 TG3d</a:t>
            </a:r>
            <a:endParaRPr lang="en-GB" dirty="0"/>
          </a:p>
          <a:p>
            <a:r>
              <a:rPr lang="en-US" dirty="0" smtClean="0"/>
              <a:t>.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dirty="0" smtClean="0"/>
              <a:t>July 2017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xmlns="" val="38742632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0813" cy="1447799"/>
          </a:xfrm>
        </p:spPr>
        <p:txBody>
          <a:bodyPr/>
          <a:lstStyle/>
          <a:p>
            <a:r>
              <a:rPr lang="en-US" dirty="0" smtClean="0"/>
              <a:t>Response to Review Comments from 802.3 (1/5)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2287587"/>
            <a:ext cx="7770813" cy="4113213"/>
          </a:xfrm>
        </p:spPr>
        <p:txBody>
          <a:bodyPr/>
          <a:lstStyle/>
          <a:p>
            <a:r>
              <a:rPr lang="en-US" sz="1600" dirty="0" smtClean="0"/>
              <a:t>PAR:</a:t>
            </a:r>
          </a:p>
          <a:p>
            <a:r>
              <a:rPr lang="de-DE" sz="1600" dirty="0" smtClean="0"/>
              <a:t>6.1.b (</a:t>
            </a:r>
            <a:r>
              <a:rPr lang="de-DE" sz="1600" dirty="0" err="1" smtClean="0"/>
              <a:t>registration</a:t>
            </a:r>
            <a:r>
              <a:rPr lang="de-DE" sz="1600" dirty="0" smtClean="0"/>
              <a:t> </a:t>
            </a:r>
            <a:r>
              <a:rPr lang="de-DE" sz="1600" dirty="0" err="1" smtClean="0"/>
              <a:t>activity</a:t>
            </a:r>
            <a:r>
              <a:rPr lang="de-DE" sz="1600" dirty="0" smtClean="0"/>
              <a:t>) — </a:t>
            </a:r>
            <a:r>
              <a:rPr lang="de-DE" sz="1600" dirty="0" err="1" smtClean="0"/>
              <a:t>Please</a:t>
            </a:r>
            <a:r>
              <a:rPr lang="de-DE" sz="1600" dirty="0" smtClean="0"/>
              <a:t> </a:t>
            </a:r>
            <a:r>
              <a:rPr lang="de-DE" sz="1600" dirty="0" err="1" smtClean="0"/>
              <a:t>reconsider</a:t>
            </a:r>
            <a:r>
              <a:rPr lang="de-DE" sz="1600" dirty="0" smtClean="0"/>
              <a:t> </a:t>
            </a:r>
            <a:r>
              <a:rPr lang="de-DE" sz="1600" dirty="0" err="1" smtClean="0"/>
              <a:t>if</a:t>
            </a:r>
            <a:r>
              <a:rPr lang="de-DE" sz="1600" dirty="0" smtClean="0"/>
              <a:t> </a:t>
            </a:r>
            <a:r>
              <a:rPr lang="de-DE" sz="1600" dirty="0" err="1" smtClean="0"/>
              <a:t>this</a:t>
            </a:r>
            <a:r>
              <a:rPr lang="de-DE" sz="1600" dirty="0" smtClean="0"/>
              <a:t> </a:t>
            </a:r>
            <a:r>
              <a:rPr lang="de-DE" sz="1600" dirty="0" err="1" smtClean="0"/>
              <a:t>question</a:t>
            </a:r>
            <a:r>
              <a:rPr lang="de-DE" sz="1600" dirty="0" smtClean="0"/>
              <a:t> </a:t>
            </a:r>
            <a:r>
              <a:rPr lang="de-DE" sz="1600" dirty="0" err="1" smtClean="0"/>
              <a:t>is</a:t>
            </a:r>
            <a:r>
              <a:rPr lang="de-DE" sz="1600" dirty="0" smtClean="0"/>
              <a:t> </a:t>
            </a:r>
            <a:r>
              <a:rPr lang="de-DE" sz="1600" dirty="0" err="1" smtClean="0"/>
              <a:t>answered</a:t>
            </a:r>
            <a:r>
              <a:rPr lang="de-DE" sz="1600" dirty="0" smtClean="0"/>
              <a:t> </a:t>
            </a:r>
            <a:r>
              <a:rPr lang="de-DE" sz="1600" dirty="0" err="1" smtClean="0"/>
              <a:t>correctly</a:t>
            </a:r>
            <a:r>
              <a:rPr lang="de-DE" sz="1600" dirty="0" smtClean="0"/>
              <a:t>.  Will </a:t>
            </a:r>
            <a:r>
              <a:rPr lang="de-DE" sz="1600" dirty="0" err="1" smtClean="0"/>
              <a:t>the</a:t>
            </a:r>
            <a:r>
              <a:rPr lang="de-DE" sz="1600" dirty="0" smtClean="0"/>
              <a:t> </a:t>
            </a:r>
            <a:r>
              <a:rPr lang="de-DE" sz="1600" dirty="0" err="1" smtClean="0"/>
              <a:t>new</a:t>
            </a:r>
            <a:r>
              <a:rPr lang="de-DE" sz="1600" dirty="0" smtClean="0"/>
              <a:t> </a:t>
            </a:r>
            <a:r>
              <a:rPr lang="de-DE" sz="1600" dirty="0" err="1" smtClean="0"/>
              <a:t>specifications</a:t>
            </a:r>
            <a:r>
              <a:rPr lang="de-DE" sz="1600" dirty="0" smtClean="0"/>
              <a:t> </a:t>
            </a:r>
            <a:r>
              <a:rPr lang="de-DE" sz="1600" dirty="0" err="1" smtClean="0"/>
              <a:t>reference</a:t>
            </a:r>
            <a:r>
              <a:rPr lang="de-DE" sz="1600" dirty="0" smtClean="0"/>
              <a:t> </a:t>
            </a:r>
            <a:r>
              <a:rPr lang="de-DE" sz="1600" dirty="0" err="1" smtClean="0"/>
              <a:t>registry</a:t>
            </a:r>
            <a:r>
              <a:rPr lang="de-DE" sz="1600" dirty="0" smtClean="0"/>
              <a:t> </a:t>
            </a:r>
            <a:r>
              <a:rPr lang="de-DE" sz="1600" dirty="0" err="1" smtClean="0"/>
              <a:t>assignments</a:t>
            </a:r>
            <a:r>
              <a:rPr lang="de-DE" sz="1600" dirty="0" smtClean="0"/>
              <a:t> </a:t>
            </a:r>
            <a:r>
              <a:rPr lang="de-DE" sz="1600" dirty="0" err="1" smtClean="0"/>
              <a:t>or</a:t>
            </a:r>
            <a:r>
              <a:rPr lang="de-DE" sz="1600" dirty="0" smtClean="0"/>
              <a:t> </a:t>
            </a:r>
            <a:r>
              <a:rPr lang="de-DE" sz="1600" dirty="0" err="1" smtClean="0"/>
              <a:t>terms</a:t>
            </a:r>
            <a:r>
              <a:rPr lang="de-DE" sz="1600" dirty="0" smtClean="0"/>
              <a:t> (Std 802.1AC </a:t>
            </a:r>
            <a:r>
              <a:rPr lang="de-DE" sz="1600" dirty="0" err="1" smtClean="0"/>
              <a:t>has</a:t>
            </a:r>
            <a:r>
              <a:rPr lang="de-DE" sz="1600" dirty="0" smtClean="0"/>
              <a:t> </a:t>
            </a:r>
            <a:r>
              <a:rPr lang="de-DE" sz="1600" dirty="0" err="1" smtClean="0"/>
              <a:t>significant</a:t>
            </a:r>
            <a:r>
              <a:rPr lang="de-DE" sz="1600" dirty="0" smtClean="0"/>
              <a:t> </a:t>
            </a:r>
            <a:r>
              <a:rPr lang="de-DE" sz="1600" dirty="0" err="1" smtClean="0"/>
              <a:t>reference</a:t>
            </a:r>
            <a:r>
              <a:rPr lang="de-DE" sz="1600" dirty="0" smtClean="0"/>
              <a:t> </a:t>
            </a:r>
            <a:r>
              <a:rPr lang="de-DE" sz="1600" dirty="0" err="1" smtClean="0"/>
              <a:t>to</a:t>
            </a:r>
            <a:r>
              <a:rPr lang="de-DE" sz="1600" dirty="0" smtClean="0"/>
              <a:t> </a:t>
            </a:r>
            <a:r>
              <a:rPr lang="de-DE" sz="1600" dirty="0" err="1" smtClean="0"/>
              <a:t>EtherType</a:t>
            </a:r>
            <a:r>
              <a:rPr lang="de-DE" sz="1600" dirty="0" smtClean="0"/>
              <a:t>).  An 8.1 </a:t>
            </a:r>
            <a:r>
              <a:rPr lang="de-DE" sz="1600" dirty="0" err="1" smtClean="0"/>
              <a:t>explanation</a:t>
            </a:r>
            <a:r>
              <a:rPr lang="de-DE" sz="1600" dirty="0" smtClean="0"/>
              <a:t> of </a:t>
            </a:r>
            <a:r>
              <a:rPr lang="de-DE" sz="1600" dirty="0" err="1" smtClean="0"/>
              <a:t>the</a:t>
            </a:r>
            <a:r>
              <a:rPr lang="de-DE" sz="1600" dirty="0" smtClean="0"/>
              <a:t> </a:t>
            </a:r>
            <a:r>
              <a:rPr lang="de-DE" sz="1600" dirty="0" err="1" smtClean="0"/>
              <a:t>yes</a:t>
            </a:r>
            <a:r>
              <a:rPr lang="de-DE" sz="1600" dirty="0" smtClean="0"/>
              <a:t>, </a:t>
            </a:r>
            <a:r>
              <a:rPr lang="de-DE" sz="1600" dirty="0" err="1" smtClean="0"/>
              <a:t>or</a:t>
            </a:r>
            <a:r>
              <a:rPr lang="de-DE" sz="1600" dirty="0" smtClean="0"/>
              <a:t> </a:t>
            </a:r>
            <a:r>
              <a:rPr lang="de-DE" sz="1600" dirty="0" err="1" smtClean="0"/>
              <a:t>no</a:t>
            </a:r>
            <a:r>
              <a:rPr lang="de-DE" sz="1600" dirty="0" smtClean="0"/>
              <a:t> </a:t>
            </a:r>
            <a:r>
              <a:rPr lang="de-DE" sz="1600" dirty="0" err="1" smtClean="0"/>
              <a:t>should</a:t>
            </a:r>
            <a:r>
              <a:rPr lang="de-DE" sz="1600" dirty="0" smtClean="0"/>
              <a:t> not </a:t>
            </a:r>
            <a:r>
              <a:rPr lang="de-DE" sz="1600" dirty="0" err="1" smtClean="0"/>
              <a:t>be</a:t>
            </a:r>
            <a:r>
              <a:rPr lang="de-DE" sz="1600" dirty="0" smtClean="0"/>
              <a:t> </a:t>
            </a:r>
            <a:r>
              <a:rPr lang="de-DE" sz="1600" dirty="0" err="1" smtClean="0"/>
              <a:t>forgotten</a:t>
            </a:r>
            <a:r>
              <a:rPr lang="de-DE" sz="1600" dirty="0" smtClean="0"/>
              <a:t> (</a:t>
            </a:r>
            <a:r>
              <a:rPr lang="de-DE" sz="1600" dirty="0" err="1" smtClean="0"/>
              <a:t>for</a:t>
            </a:r>
            <a:r>
              <a:rPr lang="de-DE" sz="1600" dirty="0" smtClean="0"/>
              <a:t> </a:t>
            </a:r>
            <a:r>
              <a:rPr lang="de-DE" sz="1600" dirty="0" err="1" smtClean="0"/>
              <a:t>yes</a:t>
            </a:r>
            <a:r>
              <a:rPr lang="de-DE" sz="1600" dirty="0" smtClean="0"/>
              <a:t> </a:t>
            </a:r>
            <a:r>
              <a:rPr lang="de-DE" sz="1600" dirty="0" err="1" smtClean="0"/>
              <a:t>what</a:t>
            </a:r>
            <a:r>
              <a:rPr lang="de-DE" sz="1600" dirty="0" smtClean="0"/>
              <a:t> </a:t>
            </a:r>
            <a:r>
              <a:rPr lang="de-DE" sz="1600" dirty="0" err="1" smtClean="0"/>
              <a:t>registries</a:t>
            </a:r>
            <a:r>
              <a:rPr lang="de-DE" sz="1600" dirty="0" smtClean="0"/>
              <a:t>/</a:t>
            </a:r>
            <a:r>
              <a:rPr lang="de-DE" sz="1600" dirty="0" err="1" smtClean="0"/>
              <a:t>terns</a:t>
            </a:r>
            <a:r>
              <a:rPr lang="de-DE" sz="1600" dirty="0" smtClean="0"/>
              <a:t> </a:t>
            </a:r>
            <a:r>
              <a:rPr lang="de-DE" sz="1600" dirty="0" err="1" smtClean="0"/>
              <a:t>are</a:t>
            </a:r>
            <a:r>
              <a:rPr lang="de-DE" sz="1600" dirty="0" smtClean="0"/>
              <a:t> </a:t>
            </a:r>
            <a:r>
              <a:rPr lang="de-DE" sz="1600" dirty="0" err="1" smtClean="0"/>
              <a:t>being</a:t>
            </a:r>
            <a:r>
              <a:rPr lang="de-DE" sz="1600" dirty="0" smtClean="0"/>
              <a:t> </a:t>
            </a:r>
            <a:r>
              <a:rPr lang="de-DE" sz="1600" dirty="0" err="1" smtClean="0"/>
              <a:t>used</a:t>
            </a:r>
            <a:r>
              <a:rPr lang="de-DE" sz="1600" dirty="0" smtClean="0"/>
              <a:t> (e.g., </a:t>
            </a:r>
            <a:r>
              <a:rPr lang="de-DE" sz="1600" dirty="0" err="1" smtClean="0"/>
              <a:t>EtherType</a:t>
            </a:r>
            <a:r>
              <a:rPr lang="de-DE" sz="1600" dirty="0" smtClean="0"/>
              <a:t> </a:t>
            </a:r>
            <a:r>
              <a:rPr lang="de-DE" sz="1600" dirty="0" err="1" smtClean="0"/>
              <a:t>usage</a:t>
            </a:r>
            <a:r>
              <a:rPr lang="de-DE" sz="1600" dirty="0" smtClean="0"/>
              <a:t> </a:t>
            </a:r>
            <a:r>
              <a:rPr lang="de-DE" sz="1600" dirty="0" err="1" smtClean="0"/>
              <a:t>for</a:t>
            </a:r>
            <a:r>
              <a:rPr lang="de-DE" sz="1600" dirty="0" smtClean="0"/>
              <a:t> EPD </a:t>
            </a:r>
            <a:r>
              <a:rPr lang="de-DE" sz="1600" dirty="0" err="1" smtClean="0"/>
              <a:t>or</a:t>
            </a:r>
            <a:r>
              <a:rPr lang="de-DE" sz="1600" dirty="0" smtClean="0"/>
              <a:t> LLC </a:t>
            </a:r>
            <a:r>
              <a:rPr lang="de-DE" sz="1600" dirty="0" err="1" smtClean="0"/>
              <a:t>protocol</a:t>
            </a:r>
            <a:r>
              <a:rPr lang="de-DE" sz="1600" dirty="0" smtClean="0"/>
              <a:t> </a:t>
            </a:r>
            <a:r>
              <a:rPr lang="de-DE" sz="1600" dirty="0" err="1" smtClean="0"/>
              <a:t>encapsulation</a:t>
            </a:r>
            <a:r>
              <a:rPr lang="de-DE" sz="1600" dirty="0" smtClean="0"/>
              <a:t>); </a:t>
            </a:r>
            <a:r>
              <a:rPr lang="de-DE" sz="1600" dirty="0" err="1" smtClean="0"/>
              <a:t>if</a:t>
            </a:r>
            <a:r>
              <a:rPr lang="de-DE" sz="1600" dirty="0" smtClean="0"/>
              <a:t> </a:t>
            </a:r>
            <a:r>
              <a:rPr lang="de-DE" sz="1600" dirty="0" err="1" smtClean="0"/>
              <a:t>no</a:t>
            </a:r>
            <a:r>
              <a:rPr lang="de-DE" sz="1600" dirty="0" smtClean="0"/>
              <a:t> </a:t>
            </a:r>
            <a:r>
              <a:rPr lang="de-DE" sz="1600" dirty="0" err="1" smtClean="0"/>
              <a:t>indicate</a:t>
            </a:r>
            <a:r>
              <a:rPr lang="de-DE" sz="1600" dirty="0" smtClean="0"/>
              <a:t> </a:t>
            </a:r>
            <a:r>
              <a:rPr lang="de-DE" sz="1600" dirty="0" err="1" smtClean="0"/>
              <a:t>that</a:t>
            </a:r>
            <a:r>
              <a:rPr lang="de-DE" sz="1600" dirty="0" smtClean="0"/>
              <a:t> </a:t>
            </a:r>
            <a:r>
              <a:rPr lang="de-DE" sz="1600" dirty="0" err="1" smtClean="0"/>
              <a:t>addition</a:t>
            </a:r>
            <a:r>
              <a:rPr lang="de-DE" sz="1600" dirty="0" smtClean="0"/>
              <a:t> of 802.15 </a:t>
            </a:r>
            <a:r>
              <a:rPr lang="de-DE" sz="1600" dirty="0" err="1" smtClean="0"/>
              <a:t>specifications</a:t>
            </a:r>
            <a:r>
              <a:rPr lang="de-DE" sz="1600" dirty="0" smtClean="0"/>
              <a:t> </a:t>
            </a:r>
            <a:r>
              <a:rPr lang="de-DE" sz="1600" dirty="0" err="1" smtClean="0"/>
              <a:t>is</a:t>
            </a:r>
            <a:r>
              <a:rPr lang="de-DE" sz="1600" dirty="0" smtClean="0"/>
              <a:t> not </a:t>
            </a:r>
            <a:r>
              <a:rPr lang="de-DE" sz="1600" dirty="0" err="1" smtClean="0"/>
              <a:t>expected</a:t>
            </a:r>
            <a:r>
              <a:rPr lang="de-DE" sz="1600" dirty="0" smtClean="0"/>
              <a:t> </a:t>
            </a:r>
            <a:r>
              <a:rPr lang="de-DE" sz="1600" dirty="0" err="1" smtClean="0"/>
              <a:t>to</a:t>
            </a:r>
            <a:r>
              <a:rPr lang="de-DE" sz="1600" dirty="0" smtClean="0"/>
              <a:t> </a:t>
            </a:r>
            <a:r>
              <a:rPr lang="de-DE" sz="1600" dirty="0" err="1" smtClean="0"/>
              <a:t>add</a:t>
            </a:r>
            <a:r>
              <a:rPr lang="de-DE" sz="1600" dirty="0" smtClean="0"/>
              <a:t> </a:t>
            </a:r>
            <a:r>
              <a:rPr lang="de-DE" sz="1600" dirty="0" err="1" smtClean="0"/>
              <a:t>new</a:t>
            </a:r>
            <a:r>
              <a:rPr lang="de-DE" sz="1600" dirty="0" smtClean="0"/>
              <a:t> </a:t>
            </a:r>
            <a:r>
              <a:rPr lang="de-DE" sz="1600" dirty="0" err="1" smtClean="0"/>
              <a:t>text</a:t>
            </a:r>
            <a:r>
              <a:rPr lang="de-DE" sz="1600" dirty="0" smtClean="0"/>
              <a:t> </a:t>
            </a:r>
            <a:r>
              <a:rPr lang="de-DE" sz="1600" dirty="0" err="1" smtClean="0"/>
              <a:t>using</a:t>
            </a:r>
            <a:r>
              <a:rPr lang="de-DE" sz="1600" dirty="0" smtClean="0"/>
              <a:t> </a:t>
            </a:r>
            <a:r>
              <a:rPr lang="de-DE" sz="1600" dirty="0" err="1" smtClean="0"/>
              <a:t>registry</a:t>
            </a:r>
            <a:r>
              <a:rPr lang="de-DE" sz="1600" dirty="0" smtClean="0"/>
              <a:t> </a:t>
            </a:r>
            <a:r>
              <a:rPr lang="de-DE" sz="1600" dirty="0" err="1" smtClean="0"/>
              <a:t>terms</a:t>
            </a:r>
            <a:r>
              <a:rPr lang="de-DE" sz="1600" dirty="0" smtClean="0"/>
              <a:t>.  </a:t>
            </a:r>
          </a:p>
          <a:p>
            <a:r>
              <a:rPr lang="en-US" sz="1600" dirty="0" smtClean="0">
                <a:solidFill>
                  <a:schemeClr val="accent6"/>
                </a:solidFill>
              </a:rPr>
              <a:t>Response: We choose yes. Add the following sentence </a:t>
            </a:r>
            <a:r>
              <a:rPr lang="en-US" sz="1600" dirty="0" smtClean="0">
                <a:solidFill>
                  <a:schemeClr val="accent6"/>
                </a:solidFill>
              </a:rPr>
              <a:t>to 6.1.b. </a:t>
            </a:r>
            <a:r>
              <a:rPr lang="en-US" sz="1600" dirty="0" smtClean="0">
                <a:solidFill>
                  <a:schemeClr val="accent6"/>
                </a:solidFill>
              </a:rPr>
              <a:t>“We anticipate that the interface will reference </a:t>
            </a:r>
            <a:r>
              <a:rPr lang="en-US" sz="1600" dirty="0" err="1" smtClean="0">
                <a:solidFill>
                  <a:schemeClr val="accent6"/>
                </a:solidFill>
              </a:rPr>
              <a:t>Ethertype</a:t>
            </a:r>
            <a:r>
              <a:rPr lang="en-US" sz="1600" dirty="0" smtClean="0">
                <a:solidFill>
                  <a:schemeClr val="accent6"/>
                </a:solidFill>
              </a:rPr>
              <a:t>”</a:t>
            </a:r>
          </a:p>
          <a:p>
            <a:endParaRPr lang="en-US" sz="1600" dirty="0" smtClean="0"/>
          </a:p>
          <a:p>
            <a:endParaRPr lang="en-US" sz="1600" dirty="0" smtClean="0"/>
          </a:p>
          <a:p>
            <a:endParaRPr lang="en-US" sz="1600" dirty="0" smtClean="0"/>
          </a:p>
          <a:p>
            <a:endParaRPr lang="en-US" sz="1600" dirty="0" smtClean="0">
              <a:solidFill>
                <a:schemeClr val="accent2">
                  <a:lumMod val="75000"/>
                </a:schemeClr>
              </a:solidFill>
            </a:endParaRPr>
          </a:p>
          <a:p>
            <a:endParaRPr lang="en-US" sz="16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3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de-DE" dirty="0" smtClean="0"/>
              <a:t>Thomas Kürner, </a:t>
            </a:r>
            <a:r>
              <a:rPr lang="de-DE" dirty="0" err="1" smtClean="0"/>
              <a:t>Chair</a:t>
            </a:r>
            <a:r>
              <a:rPr lang="de-DE" dirty="0" smtClean="0"/>
              <a:t> 802.15 TG3d</a:t>
            </a:r>
            <a:endParaRPr lang="en-GB" dirty="0"/>
          </a:p>
          <a:p>
            <a:r>
              <a:rPr lang="en-US" dirty="0" smtClean="0"/>
              <a:t>.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dirty="0" smtClean="0"/>
              <a:t>July 2017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xmlns="" val="38742632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0813" cy="1447799"/>
          </a:xfrm>
        </p:spPr>
        <p:txBody>
          <a:bodyPr/>
          <a:lstStyle/>
          <a:p>
            <a:r>
              <a:rPr lang="en-US" dirty="0" smtClean="0"/>
              <a:t>Response to Review Comments from 802.3 </a:t>
            </a:r>
            <a:br>
              <a:rPr lang="en-US" dirty="0" smtClean="0"/>
            </a:br>
            <a:r>
              <a:rPr lang="en-US" dirty="0" smtClean="0"/>
              <a:t>(2/5)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2286000"/>
            <a:ext cx="7770813" cy="4113213"/>
          </a:xfrm>
        </p:spPr>
        <p:txBody>
          <a:bodyPr/>
          <a:lstStyle/>
          <a:p>
            <a:r>
              <a:rPr lang="en-US" sz="1600" dirty="0" smtClean="0"/>
              <a:t>PAR:</a:t>
            </a:r>
          </a:p>
          <a:p>
            <a:r>
              <a:rPr lang="de-DE" sz="1600" dirty="0" smtClean="0"/>
              <a:t>7.2 (</a:t>
            </a:r>
            <a:r>
              <a:rPr lang="de-DE" sz="1600" dirty="0" err="1" smtClean="0"/>
              <a:t>joint</a:t>
            </a:r>
            <a:r>
              <a:rPr lang="de-DE" sz="1600" dirty="0" smtClean="0"/>
              <a:t> </a:t>
            </a:r>
            <a:r>
              <a:rPr lang="de-DE" sz="1600" dirty="0" err="1" smtClean="0"/>
              <a:t>development</a:t>
            </a:r>
            <a:r>
              <a:rPr lang="de-DE" sz="1600" dirty="0" smtClean="0"/>
              <a:t>) — </a:t>
            </a:r>
            <a:r>
              <a:rPr lang="de-DE" sz="1600" dirty="0" err="1" smtClean="0"/>
              <a:t>It</a:t>
            </a:r>
            <a:r>
              <a:rPr lang="de-DE" sz="1600" dirty="0" smtClean="0"/>
              <a:t> </a:t>
            </a:r>
            <a:r>
              <a:rPr lang="de-DE" sz="1600" dirty="0" err="1" smtClean="0"/>
              <a:t>might</a:t>
            </a:r>
            <a:r>
              <a:rPr lang="de-DE" sz="1600" dirty="0" smtClean="0"/>
              <a:t> </a:t>
            </a:r>
            <a:r>
              <a:rPr lang="de-DE" sz="1600" dirty="0" err="1" smtClean="0"/>
              <a:t>be</a:t>
            </a:r>
            <a:r>
              <a:rPr lang="de-DE" sz="1600" dirty="0" smtClean="0"/>
              <a:t> </a:t>
            </a:r>
            <a:r>
              <a:rPr lang="de-DE" sz="1600" dirty="0" err="1" smtClean="0"/>
              <a:t>appropriate</a:t>
            </a:r>
            <a:r>
              <a:rPr lang="de-DE" sz="1600" dirty="0" smtClean="0"/>
              <a:t> </a:t>
            </a:r>
            <a:r>
              <a:rPr lang="de-DE" sz="1600" dirty="0" err="1" smtClean="0"/>
              <a:t>to</a:t>
            </a:r>
            <a:r>
              <a:rPr lang="de-DE" sz="1600" dirty="0" smtClean="0"/>
              <a:t> </a:t>
            </a:r>
            <a:r>
              <a:rPr lang="de-DE" sz="1600" dirty="0" err="1" smtClean="0"/>
              <a:t>add</a:t>
            </a:r>
            <a:r>
              <a:rPr lang="de-DE" sz="1600" dirty="0" smtClean="0"/>
              <a:t> a </a:t>
            </a:r>
            <a:r>
              <a:rPr lang="de-DE" sz="1600" dirty="0" err="1" smtClean="0"/>
              <a:t>note</a:t>
            </a:r>
            <a:r>
              <a:rPr lang="de-DE" sz="1600" dirty="0" smtClean="0"/>
              <a:t> in 8.1 </a:t>
            </a:r>
            <a:r>
              <a:rPr lang="de-DE" sz="1600" dirty="0" err="1" smtClean="0"/>
              <a:t>that</a:t>
            </a:r>
            <a:r>
              <a:rPr lang="de-DE" sz="1600" dirty="0" smtClean="0"/>
              <a:t>:  7.2, </a:t>
            </a:r>
            <a:r>
              <a:rPr lang="de-DE" sz="1600" dirty="0" err="1" smtClean="0"/>
              <a:t>though</a:t>
            </a:r>
            <a:r>
              <a:rPr lang="de-DE" sz="1600" dirty="0" smtClean="0"/>
              <a:t> not </a:t>
            </a:r>
            <a:r>
              <a:rPr lang="de-DE" sz="1600" dirty="0" err="1" smtClean="0"/>
              <a:t>technically</a:t>
            </a:r>
            <a:r>
              <a:rPr lang="de-DE" sz="1600" dirty="0" smtClean="0"/>
              <a:t> a </a:t>
            </a:r>
            <a:r>
              <a:rPr lang="de-DE" sz="1600" dirty="0" err="1" smtClean="0"/>
              <a:t>joint</a:t>
            </a:r>
            <a:r>
              <a:rPr lang="de-DE" sz="1600" dirty="0" smtClean="0"/>
              <a:t> </a:t>
            </a:r>
            <a:r>
              <a:rPr lang="de-DE" sz="1600" dirty="0" err="1" smtClean="0"/>
              <a:t>development</a:t>
            </a:r>
            <a:r>
              <a:rPr lang="de-DE" sz="1600" dirty="0" smtClean="0"/>
              <a:t>, 802.15 </a:t>
            </a:r>
            <a:r>
              <a:rPr lang="de-DE" sz="1600" dirty="0" err="1" smtClean="0"/>
              <a:t>members</a:t>
            </a:r>
            <a:r>
              <a:rPr lang="de-DE" sz="1600" dirty="0" smtClean="0"/>
              <a:t> </a:t>
            </a:r>
            <a:r>
              <a:rPr lang="de-DE" sz="1600" dirty="0" err="1" smtClean="0"/>
              <a:t>that</a:t>
            </a:r>
            <a:r>
              <a:rPr lang="de-DE" sz="1600" dirty="0" smtClean="0"/>
              <a:t> </a:t>
            </a:r>
            <a:r>
              <a:rPr lang="de-DE" sz="1600" dirty="0" err="1" smtClean="0"/>
              <a:t>desire</a:t>
            </a:r>
            <a:r>
              <a:rPr lang="de-DE" sz="1600" dirty="0" smtClean="0"/>
              <a:t> </a:t>
            </a:r>
            <a:r>
              <a:rPr lang="de-DE" sz="1600" dirty="0" err="1" smtClean="0"/>
              <a:t>access</a:t>
            </a:r>
            <a:r>
              <a:rPr lang="de-DE" sz="1600" dirty="0" smtClean="0"/>
              <a:t> will </a:t>
            </a:r>
            <a:r>
              <a:rPr lang="de-DE" sz="1600" dirty="0" err="1" smtClean="0"/>
              <a:t>be</a:t>
            </a:r>
            <a:r>
              <a:rPr lang="de-DE" sz="1600" dirty="0" smtClean="0"/>
              <a:t> </a:t>
            </a:r>
            <a:r>
              <a:rPr lang="de-DE" sz="1600" dirty="0" err="1" smtClean="0"/>
              <a:t>invited</a:t>
            </a:r>
            <a:r>
              <a:rPr lang="de-DE" sz="1600" dirty="0" smtClean="0"/>
              <a:t> </a:t>
            </a:r>
            <a:r>
              <a:rPr lang="de-DE" sz="1600" dirty="0" err="1" smtClean="0"/>
              <a:t>to</a:t>
            </a:r>
            <a:r>
              <a:rPr lang="de-DE" sz="1600" dirty="0" smtClean="0"/>
              <a:t> </a:t>
            </a:r>
            <a:r>
              <a:rPr lang="de-DE" sz="1600" dirty="0" err="1" smtClean="0"/>
              <a:t>review</a:t>
            </a:r>
            <a:r>
              <a:rPr lang="de-DE" sz="1600" dirty="0" smtClean="0"/>
              <a:t> </a:t>
            </a:r>
            <a:r>
              <a:rPr lang="de-DE" sz="1600" dirty="0" err="1" smtClean="0"/>
              <a:t>drafts</a:t>
            </a:r>
            <a:r>
              <a:rPr lang="de-DE" sz="1600" dirty="0" smtClean="0"/>
              <a:t> </a:t>
            </a:r>
            <a:r>
              <a:rPr lang="de-DE" sz="1600" dirty="0" err="1" smtClean="0"/>
              <a:t>throughout</a:t>
            </a:r>
            <a:r>
              <a:rPr lang="de-DE" sz="1600" dirty="0" smtClean="0"/>
              <a:t> </a:t>
            </a:r>
            <a:r>
              <a:rPr lang="de-DE" sz="1600" dirty="0" err="1" smtClean="0"/>
              <a:t>the</a:t>
            </a:r>
            <a:r>
              <a:rPr lang="de-DE" sz="1600" dirty="0" smtClean="0"/>
              <a:t> </a:t>
            </a:r>
            <a:r>
              <a:rPr lang="de-DE" sz="1600" dirty="0" err="1" smtClean="0"/>
              <a:t>development</a:t>
            </a:r>
            <a:r>
              <a:rPr lang="de-DE" sz="1600" dirty="0" smtClean="0"/>
              <a:t> </a:t>
            </a:r>
            <a:r>
              <a:rPr lang="de-DE" sz="1600" dirty="0" err="1" smtClean="0"/>
              <a:t>process</a:t>
            </a:r>
            <a:r>
              <a:rPr lang="de-DE" sz="1600" dirty="0" smtClean="0"/>
              <a:t>.  (</a:t>
            </a:r>
            <a:r>
              <a:rPr lang="de-DE" sz="1600" dirty="0" err="1" smtClean="0"/>
              <a:t>Assuming</a:t>
            </a:r>
            <a:r>
              <a:rPr lang="de-DE" sz="1600" dirty="0" smtClean="0"/>
              <a:t> </a:t>
            </a:r>
            <a:r>
              <a:rPr lang="de-DE" sz="1600" dirty="0" err="1" smtClean="0"/>
              <a:t>that</a:t>
            </a:r>
            <a:r>
              <a:rPr lang="de-DE" sz="1600" dirty="0" smtClean="0"/>
              <a:t> </a:t>
            </a:r>
            <a:r>
              <a:rPr lang="de-DE" sz="1600" dirty="0" err="1" smtClean="0"/>
              <a:t>the</a:t>
            </a:r>
            <a:r>
              <a:rPr lang="de-DE" sz="1600" dirty="0" smtClean="0"/>
              <a:t> </a:t>
            </a:r>
            <a:r>
              <a:rPr lang="de-DE" sz="1600" dirty="0" err="1" smtClean="0"/>
              <a:t>customary</a:t>
            </a:r>
            <a:r>
              <a:rPr lang="de-DE" sz="1600" dirty="0" smtClean="0"/>
              <a:t> </a:t>
            </a:r>
            <a:r>
              <a:rPr lang="de-DE" sz="1600" dirty="0" err="1" smtClean="0"/>
              <a:t>offer</a:t>
            </a:r>
            <a:r>
              <a:rPr lang="de-DE" sz="1600" dirty="0" smtClean="0"/>
              <a:t> </a:t>
            </a:r>
            <a:r>
              <a:rPr lang="de-DE" sz="1600" dirty="0" err="1" smtClean="0"/>
              <a:t>from</a:t>
            </a:r>
            <a:r>
              <a:rPr lang="de-DE" sz="1600" dirty="0" smtClean="0"/>
              <a:t> 802.1 </a:t>
            </a:r>
            <a:r>
              <a:rPr lang="de-DE" sz="1600" dirty="0" err="1" smtClean="0"/>
              <a:t>to</a:t>
            </a:r>
            <a:r>
              <a:rPr lang="de-DE" sz="1600" dirty="0" smtClean="0"/>
              <a:t> </a:t>
            </a:r>
            <a:r>
              <a:rPr lang="de-DE" sz="1600" dirty="0" err="1" smtClean="0"/>
              <a:t>other</a:t>
            </a:r>
            <a:r>
              <a:rPr lang="de-DE" sz="1600" dirty="0" smtClean="0"/>
              <a:t> 802 WGs </a:t>
            </a:r>
            <a:r>
              <a:rPr lang="de-DE" sz="1600" dirty="0" err="1" smtClean="0"/>
              <a:t>is</a:t>
            </a:r>
            <a:r>
              <a:rPr lang="de-DE" sz="1600" dirty="0" smtClean="0"/>
              <a:t> </a:t>
            </a:r>
            <a:r>
              <a:rPr lang="de-DE" sz="1600" dirty="0" err="1" smtClean="0"/>
              <a:t>extended</a:t>
            </a:r>
            <a:r>
              <a:rPr lang="de-DE" sz="1600" dirty="0" smtClean="0"/>
              <a:t> </a:t>
            </a:r>
            <a:r>
              <a:rPr lang="de-DE" sz="1600" dirty="0" err="1" smtClean="0"/>
              <a:t>to</a:t>
            </a:r>
            <a:r>
              <a:rPr lang="de-DE" sz="1600" dirty="0" smtClean="0"/>
              <a:t> 802.15 on </a:t>
            </a:r>
            <a:r>
              <a:rPr lang="de-DE" sz="1600" dirty="0" err="1" smtClean="0"/>
              <a:t>this</a:t>
            </a:r>
            <a:r>
              <a:rPr lang="de-DE" sz="1600" dirty="0" smtClean="0"/>
              <a:t> </a:t>
            </a:r>
            <a:r>
              <a:rPr lang="de-DE" sz="1600" dirty="0" err="1" smtClean="0"/>
              <a:t>project</a:t>
            </a:r>
            <a:r>
              <a:rPr lang="de-DE" sz="1600" dirty="0" smtClean="0"/>
              <a:t>.)</a:t>
            </a:r>
          </a:p>
          <a:p>
            <a:r>
              <a:rPr lang="de-DE" sz="1600" dirty="0" smtClean="0"/>
              <a:t> </a:t>
            </a:r>
          </a:p>
          <a:p>
            <a:r>
              <a:rPr lang="en-US" sz="1600" dirty="0" smtClean="0">
                <a:solidFill>
                  <a:schemeClr val="accent6"/>
                </a:solidFill>
              </a:rPr>
              <a:t>Response: accepted. Add “</a:t>
            </a:r>
            <a:r>
              <a:rPr lang="de-DE" sz="1600" dirty="0" smtClean="0">
                <a:solidFill>
                  <a:schemeClr val="accent6"/>
                </a:solidFill>
              </a:rPr>
              <a:t>7.2, </a:t>
            </a:r>
            <a:r>
              <a:rPr lang="de-DE" sz="1600" dirty="0" err="1" smtClean="0">
                <a:solidFill>
                  <a:schemeClr val="accent6"/>
                </a:solidFill>
              </a:rPr>
              <a:t>though</a:t>
            </a:r>
            <a:r>
              <a:rPr lang="de-DE" sz="1600" dirty="0" smtClean="0">
                <a:solidFill>
                  <a:schemeClr val="accent6"/>
                </a:solidFill>
              </a:rPr>
              <a:t> not </a:t>
            </a:r>
            <a:r>
              <a:rPr lang="de-DE" sz="1600" dirty="0" err="1" smtClean="0">
                <a:solidFill>
                  <a:schemeClr val="accent6"/>
                </a:solidFill>
              </a:rPr>
              <a:t>technically</a:t>
            </a:r>
            <a:r>
              <a:rPr lang="de-DE" sz="1600" dirty="0" smtClean="0">
                <a:solidFill>
                  <a:schemeClr val="accent6"/>
                </a:solidFill>
              </a:rPr>
              <a:t> a </a:t>
            </a:r>
            <a:r>
              <a:rPr lang="de-DE" sz="1600" dirty="0" err="1" smtClean="0">
                <a:solidFill>
                  <a:schemeClr val="accent6"/>
                </a:solidFill>
              </a:rPr>
              <a:t>joint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development</a:t>
            </a:r>
            <a:r>
              <a:rPr lang="de-DE" sz="1600" dirty="0" smtClean="0">
                <a:solidFill>
                  <a:schemeClr val="accent6"/>
                </a:solidFill>
              </a:rPr>
              <a:t>, 802.15 </a:t>
            </a:r>
            <a:r>
              <a:rPr lang="de-DE" sz="1600" dirty="0" err="1" smtClean="0">
                <a:solidFill>
                  <a:schemeClr val="accent6"/>
                </a:solidFill>
              </a:rPr>
              <a:t>members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that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desire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access</a:t>
            </a:r>
            <a:r>
              <a:rPr lang="de-DE" sz="1600" dirty="0" smtClean="0">
                <a:solidFill>
                  <a:schemeClr val="accent6"/>
                </a:solidFill>
              </a:rPr>
              <a:t> will </a:t>
            </a:r>
            <a:r>
              <a:rPr lang="de-DE" sz="1600" dirty="0" err="1" smtClean="0">
                <a:solidFill>
                  <a:schemeClr val="accent6"/>
                </a:solidFill>
              </a:rPr>
              <a:t>be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invited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to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review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drafts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throughout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the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development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process</a:t>
            </a:r>
            <a:r>
              <a:rPr lang="de-DE" sz="1600" dirty="0" smtClean="0">
                <a:solidFill>
                  <a:schemeClr val="accent6"/>
                </a:solidFill>
              </a:rPr>
              <a:t>.“  </a:t>
            </a:r>
            <a:endParaRPr lang="en-US" sz="1600" dirty="0" smtClean="0">
              <a:solidFill>
                <a:schemeClr val="accent6"/>
              </a:solidFill>
            </a:endParaRPr>
          </a:p>
          <a:p>
            <a:endParaRPr lang="en-US" sz="1600" dirty="0" smtClean="0"/>
          </a:p>
          <a:p>
            <a:endParaRPr lang="en-US" sz="1600" dirty="0" smtClean="0"/>
          </a:p>
          <a:p>
            <a:endParaRPr lang="en-US" sz="1600" dirty="0" smtClean="0"/>
          </a:p>
          <a:p>
            <a:endParaRPr lang="en-US" sz="1600" dirty="0" smtClean="0">
              <a:solidFill>
                <a:schemeClr val="accent2">
                  <a:lumMod val="75000"/>
                </a:schemeClr>
              </a:solidFill>
            </a:endParaRPr>
          </a:p>
          <a:p>
            <a:endParaRPr lang="en-US" sz="16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4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de-DE" dirty="0" smtClean="0"/>
              <a:t>Thomas Kürner, </a:t>
            </a:r>
            <a:r>
              <a:rPr lang="de-DE" dirty="0" err="1" smtClean="0"/>
              <a:t>Chair</a:t>
            </a:r>
            <a:r>
              <a:rPr lang="de-DE" dirty="0" smtClean="0"/>
              <a:t> 802.15 TG3d</a:t>
            </a:r>
            <a:endParaRPr lang="en-GB" dirty="0"/>
          </a:p>
          <a:p>
            <a:r>
              <a:rPr lang="en-US" dirty="0" smtClean="0"/>
              <a:t>.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dirty="0" smtClean="0"/>
              <a:t>July 2017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xmlns="" val="38742632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0813" cy="1447799"/>
          </a:xfrm>
        </p:spPr>
        <p:txBody>
          <a:bodyPr/>
          <a:lstStyle/>
          <a:p>
            <a:r>
              <a:rPr lang="en-US" dirty="0" smtClean="0"/>
              <a:t>Response to Review Comments from 802.3 </a:t>
            </a:r>
            <a:br>
              <a:rPr lang="en-US" dirty="0" smtClean="0"/>
            </a:br>
            <a:r>
              <a:rPr lang="en-US" dirty="0" smtClean="0"/>
              <a:t>(3/5)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2286000"/>
            <a:ext cx="7770813" cy="4113213"/>
          </a:xfrm>
        </p:spPr>
        <p:txBody>
          <a:bodyPr/>
          <a:lstStyle/>
          <a:p>
            <a:r>
              <a:rPr lang="en-US" sz="1600" dirty="0" smtClean="0"/>
              <a:t>CSD:</a:t>
            </a:r>
          </a:p>
          <a:p>
            <a:r>
              <a:rPr lang="de-DE" sz="1600" dirty="0" smtClean="0"/>
              <a:t>1.1.2 (</a:t>
            </a:r>
            <a:r>
              <a:rPr lang="de-DE" sz="1600" dirty="0" err="1" smtClean="0"/>
              <a:t>coexistence</a:t>
            </a:r>
            <a:r>
              <a:rPr lang="de-DE" sz="1600" dirty="0" smtClean="0"/>
              <a:t>) — </a:t>
            </a:r>
            <a:r>
              <a:rPr lang="de-DE" sz="1600" dirty="0" err="1" smtClean="0"/>
              <a:t>Because</a:t>
            </a:r>
            <a:r>
              <a:rPr lang="de-DE" sz="1600" dirty="0" smtClean="0"/>
              <a:t> 802.11 </a:t>
            </a:r>
            <a:r>
              <a:rPr lang="de-DE" sz="1600" dirty="0" err="1" smtClean="0"/>
              <a:t>is</a:t>
            </a:r>
            <a:r>
              <a:rPr lang="de-DE" sz="1600" dirty="0" smtClean="0"/>
              <a:t> </a:t>
            </a:r>
            <a:r>
              <a:rPr lang="de-DE" sz="1600" dirty="0" err="1" smtClean="0"/>
              <a:t>already</a:t>
            </a:r>
            <a:r>
              <a:rPr lang="de-DE" sz="1600" dirty="0" smtClean="0"/>
              <a:t> </a:t>
            </a:r>
            <a:r>
              <a:rPr lang="de-DE" sz="1600" dirty="0" err="1" smtClean="0"/>
              <a:t>included</a:t>
            </a:r>
            <a:r>
              <a:rPr lang="de-DE" sz="1600" dirty="0" smtClean="0"/>
              <a:t> in </a:t>
            </a:r>
            <a:r>
              <a:rPr lang="de-DE" sz="1600" dirty="0" err="1" smtClean="0"/>
              <a:t>the</a:t>
            </a:r>
            <a:r>
              <a:rPr lang="de-DE" sz="1600" dirty="0" smtClean="0"/>
              <a:t> </a:t>
            </a:r>
            <a:r>
              <a:rPr lang="de-DE" sz="1600" dirty="0" err="1" smtClean="0"/>
              <a:t>base</a:t>
            </a:r>
            <a:r>
              <a:rPr lang="de-DE" sz="1600" dirty="0" smtClean="0"/>
              <a:t> </a:t>
            </a:r>
            <a:r>
              <a:rPr lang="de-DE" sz="1600" dirty="0" err="1" smtClean="0"/>
              <a:t>document</a:t>
            </a:r>
            <a:r>
              <a:rPr lang="de-DE" sz="1600" dirty="0" smtClean="0"/>
              <a:t>, </a:t>
            </a:r>
            <a:r>
              <a:rPr lang="de-DE" sz="1600" dirty="0" err="1" smtClean="0"/>
              <a:t>the</a:t>
            </a:r>
            <a:r>
              <a:rPr lang="de-DE" sz="1600" dirty="0" smtClean="0"/>
              <a:t> </a:t>
            </a:r>
            <a:r>
              <a:rPr lang="de-DE" sz="1600" dirty="0" err="1" smtClean="0"/>
              <a:t>statement</a:t>
            </a:r>
            <a:r>
              <a:rPr lang="de-DE" sz="1600" dirty="0" smtClean="0"/>
              <a:t> </a:t>
            </a:r>
            <a:r>
              <a:rPr lang="de-DE" sz="1600" dirty="0" err="1" smtClean="0"/>
              <a:t>that</a:t>
            </a:r>
            <a:r>
              <a:rPr lang="de-DE" sz="1600" dirty="0" smtClean="0"/>
              <a:t> </a:t>
            </a:r>
            <a:r>
              <a:rPr lang="de-DE" sz="1600" dirty="0" err="1" smtClean="0"/>
              <a:t>it</a:t>
            </a:r>
            <a:r>
              <a:rPr lang="de-DE" sz="1600" dirty="0" smtClean="0"/>
              <a:t> </a:t>
            </a:r>
            <a:r>
              <a:rPr lang="de-DE" sz="1600" dirty="0" err="1" smtClean="0"/>
              <a:t>is</a:t>
            </a:r>
            <a:r>
              <a:rPr lang="de-DE" sz="1600" dirty="0" smtClean="0"/>
              <a:t> </a:t>
            </a:r>
            <a:r>
              <a:rPr lang="de-DE" sz="1600" dirty="0" err="1" smtClean="0"/>
              <a:t>connecting</a:t>
            </a:r>
            <a:r>
              <a:rPr lang="de-DE" sz="1600" dirty="0" smtClean="0"/>
              <a:t> </a:t>
            </a:r>
            <a:r>
              <a:rPr lang="de-DE" sz="1600" dirty="0" err="1" smtClean="0"/>
              <a:t>to</a:t>
            </a:r>
            <a:r>
              <a:rPr lang="de-DE" sz="1600" dirty="0" smtClean="0"/>
              <a:t> </a:t>
            </a:r>
            <a:r>
              <a:rPr lang="de-DE" sz="1600" dirty="0" err="1" smtClean="0"/>
              <a:t>the</a:t>
            </a:r>
            <a:r>
              <a:rPr lang="de-DE" sz="1600" dirty="0" smtClean="0"/>
              <a:t> </a:t>
            </a:r>
            <a:r>
              <a:rPr lang="de-DE" sz="1600" dirty="0" err="1" smtClean="0"/>
              <a:t>wired</a:t>
            </a:r>
            <a:r>
              <a:rPr lang="de-DE" sz="1600" dirty="0" smtClean="0"/>
              <a:t> </a:t>
            </a:r>
            <a:r>
              <a:rPr lang="de-DE" sz="1600" dirty="0" err="1" smtClean="0"/>
              <a:t>world</a:t>
            </a:r>
            <a:r>
              <a:rPr lang="de-DE" sz="1600" dirty="0" smtClean="0"/>
              <a:t> </a:t>
            </a:r>
            <a:r>
              <a:rPr lang="de-DE" sz="1600" dirty="0" err="1" smtClean="0"/>
              <a:t>is</a:t>
            </a:r>
            <a:r>
              <a:rPr lang="de-DE" sz="1600" dirty="0" smtClean="0"/>
              <a:t> not </a:t>
            </a:r>
            <a:r>
              <a:rPr lang="de-DE" sz="1600" dirty="0" err="1" smtClean="0"/>
              <a:t>necessarily</a:t>
            </a:r>
            <a:r>
              <a:rPr lang="de-DE" sz="1600" dirty="0" smtClean="0"/>
              <a:t> </a:t>
            </a:r>
            <a:r>
              <a:rPr lang="de-DE" sz="1600" dirty="0" err="1" smtClean="0"/>
              <a:t>correct</a:t>
            </a:r>
            <a:r>
              <a:rPr lang="de-DE" sz="1600" dirty="0" smtClean="0"/>
              <a:t>.  The </a:t>
            </a:r>
            <a:r>
              <a:rPr lang="de-DE" sz="1600" dirty="0" err="1" smtClean="0"/>
              <a:t>specifications</a:t>
            </a:r>
            <a:r>
              <a:rPr lang="de-DE" sz="1600" dirty="0" smtClean="0"/>
              <a:t> will </a:t>
            </a:r>
            <a:r>
              <a:rPr lang="de-DE" sz="1600" dirty="0" err="1" smtClean="0"/>
              <a:t>indicate</a:t>
            </a:r>
            <a:r>
              <a:rPr lang="de-DE" sz="1600" dirty="0" smtClean="0"/>
              <a:t> </a:t>
            </a:r>
            <a:r>
              <a:rPr lang="de-DE" sz="1600" dirty="0" err="1" smtClean="0"/>
              <a:t>the</a:t>
            </a:r>
            <a:r>
              <a:rPr lang="de-DE" sz="1600" dirty="0" smtClean="0"/>
              <a:t> </a:t>
            </a:r>
            <a:r>
              <a:rPr lang="de-DE" sz="1600" dirty="0" err="1" smtClean="0"/>
              <a:t>connection</a:t>
            </a:r>
            <a:r>
              <a:rPr lang="de-DE" sz="1600" dirty="0" smtClean="0"/>
              <a:t> of </a:t>
            </a:r>
            <a:r>
              <a:rPr lang="de-DE" sz="1600" dirty="0" err="1" smtClean="0"/>
              <a:t>of</a:t>
            </a:r>
            <a:r>
              <a:rPr lang="de-DE" sz="1600" dirty="0" smtClean="0"/>
              <a:t> 802.15.3 </a:t>
            </a:r>
            <a:r>
              <a:rPr lang="de-DE" sz="1600" dirty="0" err="1" smtClean="0"/>
              <a:t>to</a:t>
            </a:r>
            <a:r>
              <a:rPr lang="de-DE" sz="1600" dirty="0" smtClean="0"/>
              <a:t> a </a:t>
            </a:r>
            <a:r>
              <a:rPr lang="de-DE" sz="1600" dirty="0" err="1" smtClean="0"/>
              <a:t>bridging</a:t>
            </a:r>
            <a:r>
              <a:rPr lang="de-DE" sz="1600" dirty="0" smtClean="0"/>
              <a:t> </a:t>
            </a:r>
            <a:r>
              <a:rPr lang="de-DE" sz="1600" dirty="0" err="1" smtClean="0"/>
              <a:t>architectural</a:t>
            </a:r>
            <a:r>
              <a:rPr lang="de-DE" sz="1600" dirty="0" smtClean="0"/>
              <a:t> </a:t>
            </a:r>
            <a:r>
              <a:rPr lang="de-DE" sz="1600" dirty="0" err="1" smtClean="0"/>
              <a:t>entity</a:t>
            </a:r>
            <a:r>
              <a:rPr lang="de-DE" sz="1600" dirty="0" smtClean="0"/>
              <a:t>.  The </a:t>
            </a:r>
            <a:r>
              <a:rPr lang="de-DE" sz="1600" dirty="0" err="1" smtClean="0"/>
              <a:t>answer</a:t>
            </a:r>
            <a:r>
              <a:rPr lang="de-DE" sz="1600" dirty="0" smtClean="0"/>
              <a:t> </a:t>
            </a:r>
            <a:r>
              <a:rPr lang="de-DE" sz="1600" dirty="0" err="1" smtClean="0"/>
              <a:t>could</a:t>
            </a:r>
            <a:r>
              <a:rPr lang="de-DE" sz="1600" dirty="0" smtClean="0"/>
              <a:t> </a:t>
            </a:r>
            <a:r>
              <a:rPr lang="de-DE" sz="1600" dirty="0" err="1" smtClean="0"/>
              <a:t>be</a:t>
            </a:r>
            <a:r>
              <a:rPr lang="de-DE" sz="1600" dirty="0" smtClean="0"/>
              <a:t> </a:t>
            </a:r>
            <a:r>
              <a:rPr lang="de-DE" sz="1600" dirty="0" err="1" smtClean="0"/>
              <a:t>improved</a:t>
            </a:r>
            <a:r>
              <a:rPr lang="de-DE" sz="1600" dirty="0" smtClean="0"/>
              <a:t> </a:t>
            </a:r>
            <a:r>
              <a:rPr lang="de-DE" sz="1600" dirty="0" err="1" smtClean="0"/>
              <a:t>for</a:t>
            </a:r>
            <a:r>
              <a:rPr lang="de-DE" sz="1600" dirty="0" smtClean="0"/>
              <a:t> </a:t>
            </a:r>
            <a:r>
              <a:rPr lang="de-DE" sz="1600" dirty="0" err="1" smtClean="0"/>
              <a:t>clarity</a:t>
            </a:r>
            <a:r>
              <a:rPr lang="de-DE" sz="1600" dirty="0" smtClean="0"/>
              <a:t> and </a:t>
            </a:r>
            <a:r>
              <a:rPr lang="de-DE" sz="1600" dirty="0" err="1" smtClean="0"/>
              <a:t>accuracy</a:t>
            </a:r>
            <a:r>
              <a:rPr lang="de-DE" sz="1600" dirty="0" smtClean="0"/>
              <a:t>.  The </a:t>
            </a:r>
            <a:r>
              <a:rPr lang="de-DE" sz="1600" dirty="0" err="1" smtClean="0"/>
              <a:t>project</a:t>
            </a:r>
            <a:r>
              <a:rPr lang="de-DE" sz="1600" dirty="0" smtClean="0"/>
              <a:t> will </a:t>
            </a:r>
            <a:r>
              <a:rPr lang="de-DE" sz="1600" dirty="0" err="1" smtClean="0"/>
              <a:t>add</a:t>
            </a:r>
            <a:r>
              <a:rPr lang="de-DE" sz="1600" dirty="0" smtClean="0"/>
              <a:t> </a:t>
            </a:r>
            <a:r>
              <a:rPr lang="de-DE" sz="1600" dirty="0" err="1" smtClean="0"/>
              <a:t>specifications</a:t>
            </a:r>
            <a:r>
              <a:rPr lang="de-DE" sz="1600" dirty="0" smtClean="0"/>
              <a:t> </a:t>
            </a:r>
            <a:r>
              <a:rPr lang="de-DE" sz="1600" dirty="0" err="1" smtClean="0"/>
              <a:t>for</a:t>
            </a:r>
            <a:r>
              <a:rPr lang="de-DE" sz="1600" dirty="0" smtClean="0"/>
              <a:t> a </a:t>
            </a:r>
            <a:r>
              <a:rPr lang="de-DE" sz="1600" dirty="0" err="1" smtClean="0"/>
              <a:t>wireless</a:t>
            </a:r>
            <a:r>
              <a:rPr lang="de-DE" sz="1600" dirty="0" smtClean="0"/>
              <a:t> </a:t>
            </a:r>
            <a:r>
              <a:rPr lang="de-DE" sz="1600" dirty="0" err="1" smtClean="0"/>
              <a:t>technology</a:t>
            </a:r>
            <a:r>
              <a:rPr lang="de-DE" sz="1600" dirty="0" smtClean="0"/>
              <a:t>, but </a:t>
            </a:r>
            <a:r>
              <a:rPr lang="de-DE" sz="1600" dirty="0" err="1" smtClean="0"/>
              <a:t>those</a:t>
            </a:r>
            <a:r>
              <a:rPr lang="de-DE" sz="1600" dirty="0" smtClean="0"/>
              <a:t> </a:t>
            </a:r>
            <a:r>
              <a:rPr lang="de-DE" sz="1600" dirty="0" err="1" smtClean="0"/>
              <a:t>specifications</a:t>
            </a:r>
            <a:r>
              <a:rPr lang="de-DE" sz="1600" dirty="0" smtClean="0"/>
              <a:t> </a:t>
            </a:r>
            <a:r>
              <a:rPr lang="de-DE" sz="1600" dirty="0" err="1" smtClean="0"/>
              <a:t>are</a:t>
            </a:r>
            <a:r>
              <a:rPr lang="de-DE" sz="1600" dirty="0" smtClean="0"/>
              <a:t> well </a:t>
            </a:r>
            <a:r>
              <a:rPr lang="de-DE" sz="1600" dirty="0" err="1" smtClean="0"/>
              <a:t>above</a:t>
            </a:r>
            <a:r>
              <a:rPr lang="de-DE" sz="1600" dirty="0" smtClean="0"/>
              <a:t> </a:t>
            </a:r>
            <a:r>
              <a:rPr lang="de-DE" sz="1600" dirty="0" err="1" smtClean="0"/>
              <a:t>the</a:t>
            </a:r>
            <a:r>
              <a:rPr lang="de-DE" sz="1600" dirty="0" smtClean="0"/>
              <a:t> </a:t>
            </a:r>
            <a:r>
              <a:rPr lang="de-DE" sz="1600" dirty="0" err="1" smtClean="0"/>
              <a:t>physical</a:t>
            </a:r>
            <a:r>
              <a:rPr lang="de-DE" sz="1600" dirty="0" smtClean="0"/>
              <a:t> </a:t>
            </a:r>
            <a:r>
              <a:rPr lang="de-DE" sz="1600" dirty="0" err="1" smtClean="0"/>
              <a:t>layer</a:t>
            </a:r>
            <a:r>
              <a:rPr lang="de-DE" sz="1600" dirty="0" smtClean="0"/>
              <a:t> and </a:t>
            </a:r>
            <a:r>
              <a:rPr lang="de-DE" sz="1600" dirty="0" err="1" smtClean="0"/>
              <a:t>therefore</a:t>
            </a:r>
            <a:r>
              <a:rPr lang="de-DE" sz="1600" dirty="0" smtClean="0"/>
              <a:t> will not </a:t>
            </a:r>
            <a:r>
              <a:rPr lang="de-DE" sz="1600" dirty="0" err="1" smtClean="0"/>
              <a:t>involve</a:t>
            </a:r>
            <a:r>
              <a:rPr lang="de-DE" sz="1600" dirty="0" smtClean="0"/>
              <a:t> </a:t>
            </a:r>
            <a:r>
              <a:rPr lang="de-DE" sz="1600" dirty="0" err="1" smtClean="0"/>
              <a:t>coexistence</a:t>
            </a:r>
            <a:r>
              <a:rPr lang="de-DE" sz="1600" dirty="0" smtClean="0"/>
              <a:t> </a:t>
            </a:r>
            <a:r>
              <a:rPr lang="de-DE" sz="1600" dirty="0" err="1" smtClean="0"/>
              <a:t>issues</a:t>
            </a:r>
            <a:r>
              <a:rPr lang="de-DE" sz="1600" dirty="0" smtClean="0"/>
              <a:t> </a:t>
            </a:r>
            <a:r>
              <a:rPr lang="de-DE" sz="1600" dirty="0" err="1" smtClean="0"/>
              <a:t>related</a:t>
            </a:r>
            <a:r>
              <a:rPr lang="de-DE" sz="1600" dirty="0" smtClean="0"/>
              <a:t> </a:t>
            </a:r>
            <a:r>
              <a:rPr lang="de-DE" sz="1600" dirty="0" err="1" smtClean="0"/>
              <a:t>to</a:t>
            </a:r>
            <a:r>
              <a:rPr lang="de-DE" sz="1600" dirty="0" smtClean="0"/>
              <a:t> </a:t>
            </a:r>
            <a:r>
              <a:rPr lang="de-DE" sz="1600" dirty="0" err="1" smtClean="0"/>
              <a:t>use</a:t>
            </a:r>
            <a:r>
              <a:rPr lang="de-DE" sz="1600" dirty="0" smtClean="0"/>
              <a:t> of </a:t>
            </a:r>
            <a:r>
              <a:rPr lang="de-DE" sz="1600" dirty="0" err="1" smtClean="0"/>
              <a:t>wireless</a:t>
            </a:r>
            <a:r>
              <a:rPr lang="de-DE" sz="1600" dirty="0" smtClean="0"/>
              <a:t> </a:t>
            </a:r>
            <a:r>
              <a:rPr lang="de-DE" sz="1600" dirty="0" err="1" smtClean="0"/>
              <a:t>spectrum</a:t>
            </a:r>
            <a:r>
              <a:rPr lang="de-DE" sz="1600" dirty="0" smtClean="0"/>
              <a:t>.  </a:t>
            </a:r>
          </a:p>
          <a:p>
            <a:r>
              <a:rPr lang="de-DE" sz="1600" dirty="0" smtClean="0"/>
              <a:t> </a:t>
            </a:r>
          </a:p>
          <a:p>
            <a:r>
              <a:rPr lang="en-US" sz="1600" dirty="0" smtClean="0">
                <a:solidFill>
                  <a:schemeClr val="accent6"/>
                </a:solidFill>
              </a:rPr>
              <a:t>Response: Accepted. Replace “</a:t>
            </a:r>
            <a:r>
              <a:rPr lang="de-DE" sz="1600" dirty="0" err="1" smtClean="0">
                <a:solidFill>
                  <a:schemeClr val="accent6"/>
                </a:solidFill>
              </a:rPr>
              <a:t>This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is</a:t>
            </a:r>
            <a:r>
              <a:rPr lang="de-DE" sz="1600" dirty="0" smtClean="0">
                <a:solidFill>
                  <a:schemeClr val="accent6"/>
                </a:solidFill>
              </a:rPr>
              <a:t> not a </a:t>
            </a:r>
            <a:r>
              <a:rPr lang="de-DE" sz="1600" dirty="0" err="1" smtClean="0">
                <a:solidFill>
                  <a:schemeClr val="accent6"/>
                </a:solidFill>
              </a:rPr>
              <a:t>wireless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project</a:t>
            </a:r>
            <a:r>
              <a:rPr lang="de-DE" sz="1600" dirty="0" smtClean="0">
                <a:solidFill>
                  <a:schemeClr val="accent6"/>
                </a:solidFill>
              </a:rPr>
              <a:t>. </a:t>
            </a:r>
            <a:r>
              <a:rPr lang="de-DE" sz="1600" dirty="0" err="1" smtClean="0">
                <a:solidFill>
                  <a:schemeClr val="accent6"/>
                </a:solidFill>
              </a:rPr>
              <a:t>It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concerns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the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interface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to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the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wired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world</a:t>
            </a:r>
            <a:r>
              <a:rPr lang="de-DE" sz="1600" dirty="0" smtClean="0">
                <a:solidFill>
                  <a:schemeClr val="accent6"/>
                </a:solidFill>
              </a:rPr>
              <a:t>“ </a:t>
            </a:r>
            <a:r>
              <a:rPr lang="en-US" sz="1600" dirty="0" smtClean="0">
                <a:solidFill>
                  <a:schemeClr val="accent6"/>
                </a:solidFill>
              </a:rPr>
              <a:t> by “The project will add specifications for a wireless technology, but those specifications are well above the physical layer and therefore will not involve coexistence issues related to use of wireless spectrum”.  </a:t>
            </a:r>
          </a:p>
          <a:p>
            <a:endParaRPr lang="en-US" sz="1600" dirty="0" smtClean="0"/>
          </a:p>
          <a:p>
            <a:endParaRPr lang="en-US" sz="1600" dirty="0" smtClean="0"/>
          </a:p>
          <a:p>
            <a:endParaRPr lang="en-US" sz="1600" dirty="0" smtClean="0"/>
          </a:p>
          <a:p>
            <a:endParaRPr lang="en-US" sz="1600" dirty="0" smtClean="0">
              <a:solidFill>
                <a:schemeClr val="accent2">
                  <a:lumMod val="75000"/>
                </a:schemeClr>
              </a:solidFill>
            </a:endParaRPr>
          </a:p>
          <a:p>
            <a:endParaRPr lang="en-US" sz="16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5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de-DE" dirty="0" smtClean="0"/>
              <a:t>Thomas Kürner, </a:t>
            </a:r>
            <a:r>
              <a:rPr lang="de-DE" dirty="0" err="1" smtClean="0"/>
              <a:t>Chair</a:t>
            </a:r>
            <a:r>
              <a:rPr lang="de-DE" dirty="0" smtClean="0"/>
              <a:t> 802.15 TG3d</a:t>
            </a:r>
            <a:endParaRPr lang="en-GB" dirty="0"/>
          </a:p>
          <a:p>
            <a:r>
              <a:rPr lang="en-US" dirty="0" smtClean="0"/>
              <a:t>.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dirty="0" smtClean="0"/>
              <a:t>July 2017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xmlns="" val="38742632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0813" cy="1447799"/>
          </a:xfrm>
        </p:spPr>
        <p:txBody>
          <a:bodyPr/>
          <a:lstStyle/>
          <a:p>
            <a:r>
              <a:rPr lang="en-US" dirty="0" smtClean="0"/>
              <a:t>Response to Review Comments from 802.3 </a:t>
            </a:r>
            <a:br>
              <a:rPr lang="en-US" dirty="0" smtClean="0"/>
            </a:br>
            <a:r>
              <a:rPr lang="en-US" dirty="0" smtClean="0"/>
              <a:t>(4/5)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2286000"/>
            <a:ext cx="7770813" cy="4113213"/>
          </a:xfrm>
        </p:spPr>
        <p:txBody>
          <a:bodyPr/>
          <a:lstStyle/>
          <a:p>
            <a:r>
              <a:rPr lang="en-US" sz="1600" dirty="0" smtClean="0"/>
              <a:t>CSD:</a:t>
            </a:r>
          </a:p>
          <a:p>
            <a:r>
              <a:rPr lang="de-DE" sz="1600" dirty="0" smtClean="0"/>
              <a:t>1.2.1, a, last </a:t>
            </a:r>
            <a:r>
              <a:rPr lang="de-DE" sz="1600" dirty="0" err="1" smtClean="0"/>
              <a:t>sentence</a:t>
            </a:r>
            <a:r>
              <a:rPr lang="de-DE" sz="1600" dirty="0" smtClean="0"/>
              <a:t> (</a:t>
            </a:r>
            <a:r>
              <a:rPr lang="de-DE" sz="1600" dirty="0" err="1" smtClean="0"/>
              <a:t>broad</a:t>
            </a:r>
            <a:r>
              <a:rPr lang="de-DE" sz="1600" dirty="0" smtClean="0"/>
              <a:t> </a:t>
            </a:r>
            <a:r>
              <a:rPr lang="de-DE" sz="1600" dirty="0" err="1" smtClean="0"/>
              <a:t>market</a:t>
            </a:r>
            <a:r>
              <a:rPr lang="de-DE" sz="1600" dirty="0" smtClean="0"/>
              <a:t>) — The ISS </a:t>
            </a:r>
            <a:r>
              <a:rPr lang="de-DE" sz="1600" dirty="0" err="1" smtClean="0"/>
              <a:t>is</a:t>
            </a:r>
            <a:r>
              <a:rPr lang="de-DE" sz="1600" dirty="0" smtClean="0"/>
              <a:t> </a:t>
            </a:r>
            <a:r>
              <a:rPr lang="de-DE" sz="1600" dirty="0" err="1" smtClean="0"/>
              <a:t>far</a:t>
            </a:r>
            <a:r>
              <a:rPr lang="de-DE" sz="1600" dirty="0" smtClean="0"/>
              <a:t> </a:t>
            </a:r>
            <a:r>
              <a:rPr lang="de-DE" sz="1600" dirty="0" err="1" smtClean="0"/>
              <a:t>removed</a:t>
            </a:r>
            <a:r>
              <a:rPr lang="de-DE" sz="1600" dirty="0" smtClean="0"/>
              <a:t> </a:t>
            </a:r>
            <a:r>
              <a:rPr lang="de-DE" sz="1600" dirty="0" err="1" smtClean="0"/>
              <a:t>from</a:t>
            </a:r>
            <a:r>
              <a:rPr lang="de-DE" sz="1600" dirty="0" smtClean="0"/>
              <a:t> </a:t>
            </a:r>
            <a:r>
              <a:rPr lang="de-DE" sz="1600" dirty="0" err="1" smtClean="0"/>
              <a:t>the</a:t>
            </a:r>
            <a:r>
              <a:rPr lang="de-DE" sz="1600" dirty="0" smtClean="0"/>
              <a:t> 802.14.3 </a:t>
            </a:r>
            <a:r>
              <a:rPr lang="de-DE" sz="1600" dirty="0" err="1" smtClean="0"/>
              <a:t>media</a:t>
            </a:r>
            <a:r>
              <a:rPr lang="de-DE" sz="1600" dirty="0" smtClean="0"/>
              <a:t>, and </a:t>
            </a:r>
            <a:r>
              <a:rPr lang="de-DE" sz="1600" dirty="0" err="1" smtClean="0"/>
              <a:t>the</a:t>
            </a:r>
            <a:r>
              <a:rPr lang="de-DE" sz="1600" dirty="0" smtClean="0"/>
              <a:t> </a:t>
            </a:r>
            <a:r>
              <a:rPr lang="de-DE" sz="1600" dirty="0" err="1" smtClean="0"/>
              <a:t>sentence</a:t>
            </a:r>
            <a:r>
              <a:rPr lang="de-DE" sz="1600" dirty="0" smtClean="0"/>
              <a:t> </a:t>
            </a:r>
            <a:r>
              <a:rPr lang="de-DE" sz="1600" dirty="0" err="1" smtClean="0"/>
              <a:t>should</a:t>
            </a:r>
            <a:r>
              <a:rPr lang="de-DE" sz="1600" dirty="0" smtClean="0"/>
              <a:t> </a:t>
            </a:r>
            <a:r>
              <a:rPr lang="de-DE" sz="1600" dirty="0" err="1" smtClean="0"/>
              <a:t>be</a:t>
            </a:r>
            <a:r>
              <a:rPr lang="de-DE" sz="1600" dirty="0" smtClean="0"/>
              <a:t> </a:t>
            </a:r>
            <a:r>
              <a:rPr lang="de-DE" sz="1600" dirty="0" err="1" smtClean="0"/>
              <a:t>rewritten</a:t>
            </a:r>
            <a:r>
              <a:rPr lang="de-DE" sz="1600" dirty="0" smtClean="0"/>
              <a:t>.  </a:t>
            </a:r>
            <a:r>
              <a:rPr lang="de-DE" sz="1600" dirty="0" err="1" smtClean="0"/>
              <a:t>Perhaps</a:t>
            </a:r>
            <a:r>
              <a:rPr lang="de-DE" sz="1600" dirty="0" smtClean="0"/>
              <a:t>:  </a:t>
            </a:r>
            <a:r>
              <a:rPr lang="de-DE" sz="1600" dirty="0" err="1" smtClean="0"/>
              <a:t>Attaching</a:t>
            </a:r>
            <a:r>
              <a:rPr lang="de-DE" sz="1600" dirty="0" smtClean="0"/>
              <a:t> IEEE 802.15.3 </a:t>
            </a:r>
            <a:r>
              <a:rPr lang="de-DE" sz="1600" dirty="0" err="1" smtClean="0"/>
              <a:t>networks</a:t>
            </a:r>
            <a:r>
              <a:rPr lang="de-DE" sz="1600" dirty="0" smtClean="0"/>
              <a:t> </a:t>
            </a:r>
            <a:r>
              <a:rPr lang="de-DE" sz="1600" dirty="0" err="1" smtClean="0"/>
              <a:t>to</a:t>
            </a:r>
            <a:r>
              <a:rPr lang="de-DE" sz="1600" dirty="0" smtClean="0"/>
              <a:t> . . . </a:t>
            </a:r>
          </a:p>
          <a:p>
            <a:r>
              <a:rPr lang="en-US" sz="1600" dirty="0" smtClean="0">
                <a:solidFill>
                  <a:schemeClr val="accent6"/>
                </a:solidFill>
              </a:rPr>
              <a:t>Response: Last sentence revised as follows: “</a:t>
            </a:r>
            <a:r>
              <a:rPr lang="de-DE" sz="1600" dirty="0" err="1" smtClean="0">
                <a:solidFill>
                  <a:schemeClr val="accent6"/>
                </a:solidFill>
              </a:rPr>
              <a:t>Attaching</a:t>
            </a:r>
            <a:r>
              <a:rPr lang="de-DE" sz="1600" dirty="0" smtClean="0">
                <a:solidFill>
                  <a:schemeClr val="accent6"/>
                </a:solidFill>
              </a:rPr>
              <a:t> IEEE 802.15.3 </a:t>
            </a:r>
            <a:r>
              <a:rPr lang="de-DE" sz="1600" dirty="0" err="1" smtClean="0">
                <a:solidFill>
                  <a:schemeClr val="accent6"/>
                </a:solidFill>
              </a:rPr>
              <a:t>networks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to</a:t>
            </a:r>
            <a:r>
              <a:rPr lang="de-DE" sz="1600" dirty="0" smtClean="0">
                <a:solidFill>
                  <a:schemeClr val="accent6"/>
                </a:solidFill>
              </a:rPr>
              <a:t> a MAC </a:t>
            </a:r>
            <a:r>
              <a:rPr lang="de-DE" sz="1600" dirty="0" err="1" smtClean="0">
                <a:solidFill>
                  <a:schemeClr val="accent6"/>
                </a:solidFill>
              </a:rPr>
              <a:t>bridge</a:t>
            </a:r>
            <a:r>
              <a:rPr lang="de-DE" sz="1600" dirty="0" smtClean="0">
                <a:solidFill>
                  <a:schemeClr val="accent6"/>
                </a:solidFill>
              </a:rPr>
              <a:t> in </a:t>
            </a:r>
            <a:r>
              <a:rPr lang="de-DE" sz="1600" dirty="0" err="1" smtClean="0">
                <a:solidFill>
                  <a:schemeClr val="accent6"/>
                </a:solidFill>
              </a:rPr>
              <a:t>data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centers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makes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this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possible</a:t>
            </a:r>
            <a:r>
              <a:rPr lang="de-DE" sz="1600" dirty="0" smtClean="0">
                <a:solidFill>
                  <a:schemeClr val="accent6"/>
                </a:solidFill>
              </a:rPr>
              <a:t>“</a:t>
            </a:r>
            <a:endParaRPr lang="en-US" sz="1600" dirty="0" smtClean="0">
              <a:solidFill>
                <a:schemeClr val="accent6"/>
              </a:solidFill>
            </a:endParaRPr>
          </a:p>
          <a:p>
            <a:endParaRPr lang="en-US" sz="1600" dirty="0" smtClean="0"/>
          </a:p>
          <a:p>
            <a:endParaRPr lang="en-US" sz="1600" dirty="0" smtClean="0"/>
          </a:p>
          <a:p>
            <a:endParaRPr lang="en-US" sz="1600" dirty="0" smtClean="0"/>
          </a:p>
          <a:p>
            <a:endParaRPr lang="en-US" sz="1600" dirty="0" smtClean="0">
              <a:solidFill>
                <a:schemeClr val="accent2">
                  <a:lumMod val="75000"/>
                </a:schemeClr>
              </a:solidFill>
            </a:endParaRPr>
          </a:p>
          <a:p>
            <a:endParaRPr lang="en-US" sz="16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6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de-DE" dirty="0" smtClean="0"/>
              <a:t>Thomas Kürner, </a:t>
            </a:r>
            <a:r>
              <a:rPr lang="de-DE" dirty="0" err="1" smtClean="0"/>
              <a:t>Chair</a:t>
            </a:r>
            <a:r>
              <a:rPr lang="de-DE" dirty="0" smtClean="0"/>
              <a:t> 802.15 TG3d</a:t>
            </a:r>
            <a:endParaRPr lang="en-GB" dirty="0"/>
          </a:p>
          <a:p>
            <a:r>
              <a:rPr lang="en-US" dirty="0" smtClean="0"/>
              <a:t>.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dirty="0" smtClean="0"/>
              <a:t>July 2017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xmlns="" val="38742632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0813" cy="1447799"/>
          </a:xfrm>
        </p:spPr>
        <p:txBody>
          <a:bodyPr/>
          <a:lstStyle/>
          <a:p>
            <a:r>
              <a:rPr lang="en-US" dirty="0" smtClean="0"/>
              <a:t>Response to Review Comments from 802.3 </a:t>
            </a:r>
            <a:br>
              <a:rPr lang="en-US" dirty="0" smtClean="0"/>
            </a:br>
            <a:r>
              <a:rPr lang="en-US" dirty="0" smtClean="0"/>
              <a:t>(5/5)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2286000"/>
            <a:ext cx="7770813" cy="4113213"/>
          </a:xfrm>
        </p:spPr>
        <p:txBody>
          <a:bodyPr/>
          <a:lstStyle/>
          <a:p>
            <a:r>
              <a:rPr lang="en-US" sz="1600" dirty="0" smtClean="0"/>
              <a:t>CSD:</a:t>
            </a:r>
            <a:endParaRPr lang="de-DE" sz="1600" dirty="0" smtClean="0"/>
          </a:p>
          <a:p>
            <a:r>
              <a:rPr lang="de-DE" sz="1600" dirty="0" smtClean="0"/>
              <a:t>1.2.5 (</a:t>
            </a:r>
            <a:r>
              <a:rPr lang="de-DE" sz="1600" dirty="0" err="1" smtClean="0"/>
              <a:t>economic</a:t>
            </a:r>
            <a:r>
              <a:rPr lang="de-DE" sz="1600" dirty="0" smtClean="0"/>
              <a:t> </a:t>
            </a:r>
            <a:r>
              <a:rPr lang="de-DE" sz="1600" dirty="0" err="1" smtClean="0"/>
              <a:t>feasibility</a:t>
            </a:r>
            <a:r>
              <a:rPr lang="de-DE" sz="1600" dirty="0" smtClean="0"/>
              <a:t>) — </a:t>
            </a:r>
            <a:r>
              <a:rPr lang="de-DE" sz="1600" dirty="0" err="1" smtClean="0"/>
              <a:t>For</a:t>
            </a:r>
            <a:r>
              <a:rPr lang="de-DE" sz="1600" dirty="0" smtClean="0"/>
              <a:t> item a, </a:t>
            </a:r>
            <a:r>
              <a:rPr lang="de-DE" sz="1600" dirty="0" err="1" smtClean="0"/>
              <a:t>it</a:t>
            </a:r>
            <a:r>
              <a:rPr lang="de-DE" sz="1600" dirty="0" smtClean="0"/>
              <a:t> </a:t>
            </a:r>
            <a:r>
              <a:rPr lang="de-DE" sz="1600" dirty="0" err="1" smtClean="0"/>
              <a:t>might</a:t>
            </a:r>
            <a:r>
              <a:rPr lang="de-DE" sz="1600" dirty="0" smtClean="0"/>
              <a:t> </a:t>
            </a:r>
            <a:r>
              <a:rPr lang="de-DE" sz="1600" dirty="0" err="1" smtClean="0"/>
              <a:t>be</a:t>
            </a:r>
            <a:r>
              <a:rPr lang="de-DE" sz="1600" dirty="0" smtClean="0"/>
              <a:t> </a:t>
            </a:r>
            <a:r>
              <a:rPr lang="de-DE" sz="1600" dirty="0" err="1" smtClean="0"/>
              <a:t>more</a:t>
            </a:r>
            <a:r>
              <a:rPr lang="de-DE" sz="1600" dirty="0" smtClean="0"/>
              <a:t> </a:t>
            </a:r>
            <a:r>
              <a:rPr lang="de-DE" sz="1600" dirty="0" err="1" smtClean="0"/>
              <a:t>accurate</a:t>
            </a:r>
            <a:r>
              <a:rPr lang="de-DE" sz="1600" dirty="0" smtClean="0"/>
              <a:t> </a:t>
            </a:r>
            <a:r>
              <a:rPr lang="de-DE" sz="1600" dirty="0" err="1" smtClean="0"/>
              <a:t>to</a:t>
            </a:r>
            <a:r>
              <a:rPr lang="de-DE" sz="1600" dirty="0" smtClean="0"/>
              <a:t> </a:t>
            </a:r>
            <a:r>
              <a:rPr lang="de-DE" sz="1600" dirty="0" err="1" smtClean="0"/>
              <a:t>indicate</a:t>
            </a:r>
            <a:r>
              <a:rPr lang="de-DE" sz="1600" dirty="0" smtClean="0"/>
              <a:t> </a:t>
            </a:r>
            <a:r>
              <a:rPr lang="de-DE" sz="1600" dirty="0" err="1" smtClean="0"/>
              <a:t>that</a:t>
            </a:r>
            <a:r>
              <a:rPr lang="de-DE" sz="1600" dirty="0" smtClean="0"/>
              <a:t> </a:t>
            </a:r>
            <a:r>
              <a:rPr lang="de-DE" sz="1600" dirty="0" err="1" smtClean="0"/>
              <a:t>the</a:t>
            </a:r>
            <a:r>
              <a:rPr lang="de-DE" sz="1600" dirty="0" smtClean="0"/>
              <a:t> </a:t>
            </a:r>
            <a:r>
              <a:rPr lang="de-DE" sz="1600" dirty="0" err="1" smtClean="0"/>
              <a:t>specification</a:t>
            </a:r>
            <a:r>
              <a:rPr lang="de-DE" sz="1600" dirty="0" smtClean="0"/>
              <a:t> </a:t>
            </a:r>
            <a:r>
              <a:rPr lang="de-DE" sz="1600" dirty="0" err="1" smtClean="0"/>
              <a:t>is</a:t>
            </a:r>
            <a:r>
              <a:rPr lang="de-DE" sz="1600" dirty="0" smtClean="0"/>
              <a:t> </a:t>
            </a:r>
            <a:r>
              <a:rPr lang="de-DE" sz="1600" dirty="0" err="1" smtClean="0"/>
              <a:t>for</a:t>
            </a:r>
            <a:r>
              <a:rPr lang="de-DE" sz="1600" dirty="0" smtClean="0"/>
              <a:t> </a:t>
            </a:r>
            <a:r>
              <a:rPr lang="de-DE" sz="1600" dirty="0" err="1" smtClean="0"/>
              <a:t>bridges</a:t>
            </a:r>
            <a:r>
              <a:rPr lang="de-DE" sz="1600" dirty="0" smtClean="0"/>
              <a:t>, and </a:t>
            </a:r>
            <a:r>
              <a:rPr lang="de-DE" sz="1600" dirty="0" err="1" smtClean="0"/>
              <a:t>they</a:t>
            </a:r>
            <a:r>
              <a:rPr lang="de-DE" sz="1600" dirty="0" smtClean="0"/>
              <a:t> </a:t>
            </a:r>
            <a:r>
              <a:rPr lang="de-DE" sz="1600" dirty="0" err="1" smtClean="0"/>
              <a:t>are</a:t>
            </a:r>
            <a:r>
              <a:rPr lang="de-DE" sz="1600" dirty="0" smtClean="0"/>
              <a:t> </a:t>
            </a:r>
            <a:r>
              <a:rPr lang="de-DE" sz="1600" dirty="0" err="1" smtClean="0"/>
              <a:t>typically</a:t>
            </a:r>
            <a:r>
              <a:rPr lang="de-DE" sz="1600" dirty="0" smtClean="0"/>
              <a:t> </a:t>
            </a:r>
            <a:r>
              <a:rPr lang="de-DE" sz="1600" dirty="0" err="1" smtClean="0"/>
              <a:t>considered</a:t>
            </a:r>
            <a:r>
              <a:rPr lang="de-DE" sz="1600" dirty="0" smtClean="0"/>
              <a:t> </a:t>
            </a:r>
            <a:r>
              <a:rPr lang="de-DE" sz="1600" dirty="0" err="1" smtClean="0"/>
              <a:t>part</a:t>
            </a:r>
            <a:r>
              <a:rPr lang="de-DE" sz="1600" dirty="0" smtClean="0"/>
              <a:t> of </a:t>
            </a:r>
            <a:r>
              <a:rPr lang="de-DE" sz="1600" dirty="0" err="1" smtClean="0"/>
              <a:t>the</a:t>
            </a:r>
            <a:r>
              <a:rPr lang="de-DE" sz="1600" dirty="0" smtClean="0"/>
              <a:t> </a:t>
            </a:r>
            <a:r>
              <a:rPr lang="de-DE" sz="1600" dirty="0" err="1" smtClean="0"/>
              <a:t>infrastructure</a:t>
            </a:r>
            <a:r>
              <a:rPr lang="de-DE" sz="1600" dirty="0" smtClean="0"/>
              <a:t> of </a:t>
            </a:r>
            <a:r>
              <a:rPr lang="de-DE" sz="1600" dirty="0" err="1" smtClean="0"/>
              <a:t>networks</a:t>
            </a:r>
            <a:r>
              <a:rPr lang="de-DE" sz="1600" dirty="0" smtClean="0"/>
              <a:t>.  </a:t>
            </a:r>
            <a:r>
              <a:rPr lang="de-DE" sz="1600" dirty="0" err="1" smtClean="0"/>
              <a:t>It</a:t>
            </a:r>
            <a:r>
              <a:rPr lang="de-DE" sz="1600" dirty="0" smtClean="0"/>
              <a:t> </a:t>
            </a:r>
            <a:r>
              <a:rPr lang="de-DE" sz="1600" dirty="0" err="1" smtClean="0"/>
              <a:t>adds</a:t>
            </a:r>
            <a:r>
              <a:rPr lang="de-DE" sz="1600" dirty="0" smtClean="0"/>
              <a:t> </a:t>
            </a:r>
            <a:r>
              <a:rPr lang="de-DE" sz="1600" dirty="0" err="1" smtClean="0"/>
              <a:t>functionality</a:t>
            </a:r>
            <a:r>
              <a:rPr lang="de-DE" sz="1600" dirty="0" smtClean="0"/>
              <a:t> </a:t>
            </a:r>
            <a:r>
              <a:rPr lang="de-DE" sz="1600" dirty="0" err="1" smtClean="0"/>
              <a:t>to</a:t>
            </a:r>
            <a:r>
              <a:rPr lang="de-DE" sz="1600" dirty="0" smtClean="0"/>
              <a:t> </a:t>
            </a:r>
            <a:r>
              <a:rPr lang="de-DE" sz="1600" dirty="0" err="1" smtClean="0"/>
              <a:t>bridging</a:t>
            </a:r>
            <a:r>
              <a:rPr lang="de-DE" sz="1600" dirty="0" smtClean="0"/>
              <a:t> but </a:t>
            </a:r>
            <a:r>
              <a:rPr lang="de-DE" sz="1600" dirty="0" err="1" smtClean="0"/>
              <a:t>does</a:t>
            </a:r>
            <a:r>
              <a:rPr lang="de-DE" sz="1600" dirty="0" smtClean="0"/>
              <a:t> not </a:t>
            </a:r>
            <a:r>
              <a:rPr lang="de-DE" sz="1600" dirty="0" err="1" smtClean="0"/>
              <a:t>change</a:t>
            </a:r>
            <a:r>
              <a:rPr lang="de-DE" sz="1600" dirty="0" smtClean="0"/>
              <a:t> </a:t>
            </a:r>
            <a:r>
              <a:rPr lang="de-DE" sz="1600" dirty="0" err="1" smtClean="0"/>
              <a:t>the</a:t>
            </a:r>
            <a:r>
              <a:rPr lang="de-DE" sz="1600" dirty="0" smtClean="0"/>
              <a:t> </a:t>
            </a:r>
            <a:r>
              <a:rPr lang="de-DE" sz="1600" dirty="0" err="1" smtClean="0"/>
              <a:t>balance</a:t>
            </a:r>
            <a:r>
              <a:rPr lang="de-DE" sz="1600" dirty="0" smtClean="0"/>
              <a:t>.  Item b, </a:t>
            </a:r>
            <a:r>
              <a:rPr lang="de-DE" sz="1600" dirty="0" err="1" smtClean="0"/>
              <a:t>would</a:t>
            </a:r>
            <a:r>
              <a:rPr lang="de-DE" sz="1600" dirty="0" smtClean="0"/>
              <a:t> </a:t>
            </a:r>
            <a:r>
              <a:rPr lang="de-DE" sz="1600" dirty="0" err="1" smtClean="0"/>
              <a:t>be</a:t>
            </a:r>
            <a:r>
              <a:rPr lang="de-DE" sz="1600" dirty="0" smtClean="0"/>
              <a:t> </a:t>
            </a:r>
            <a:r>
              <a:rPr lang="de-DE" sz="1600" dirty="0" err="1" smtClean="0"/>
              <a:t>more</a:t>
            </a:r>
            <a:r>
              <a:rPr lang="de-DE" sz="1600" dirty="0" smtClean="0"/>
              <a:t> </a:t>
            </a:r>
            <a:r>
              <a:rPr lang="de-DE" sz="1600" dirty="0" err="1" smtClean="0"/>
              <a:t>accurate</a:t>
            </a:r>
            <a:r>
              <a:rPr lang="de-DE" sz="1600" dirty="0" smtClean="0"/>
              <a:t> </a:t>
            </a:r>
            <a:r>
              <a:rPr lang="de-DE" sz="1600" dirty="0" err="1" smtClean="0"/>
              <a:t>if</a:t>
            </a:r>
            <a:r>
              <a:rPr lang="de-DE" sz="1600" dirty="0" smtClean="0"/>
              <a:t> </a:t>
            </a:r>
            <a:r>
              <a:rPr lang="de-DE" sz="1600" dirty="0" err="1" smtClean="0"/>
              <a:t>stated</a:t>
            </a:r>
            <a:r>
              <a:rPr lang="de-DE" sz="1600" dirty="0" smtClean="0"/>
              <a:t>: </a:t>
            </a:r>
            <a:r>
              <a:rPr lang="de-DE" sz="1600" dirty="0" err="1" smtClean="0"/>
              <a:t>Similar</a:t>
            </a:r>
            <a:r>
              <a:rPr lang="de-DE" sz="1600" dirty="0" smtClean="0"/>
              <a:t> </a:t>
            </a:r>
            <a:r>
              <a:rPr lang="de-DE" sz="1600" dirty="0" err="1" smtClean="0"/>
              <a:t>to</a:t>
            </a:r>
            <a:r>
              <a:rPr lang="de-DE" sz="1600" dirty="0" smtClean="0"/>
              <a:t> </a:t>
            </a:r>
            <a:r>
              <a:rPr lang="de-DE" sz="1600" dirty="0" err="1" smtClean="0"/>
              <a:t>other</a:t>
            </a:r>
            <a:r>
              <a:rPr lang="de-DE" sz="1600" dirty="0" smtClean="0"/>
              <a:t> </a:t>
            </a:r>
            <a:r>
              <a:rPr lang="de-DE" sz="1600" dirty="0" err="1" smtClean="0"/>
              <a:t>wireless</a:t>
            </a:r>
            <a:r>
              <a:rPr lang="de-DE" sz="1600" dirty="0" smtClean="0"/>
              <a:t> </a:t>
            </a:r>
            <a:r>
              <a:rPr lang="de-DE" sz="1600" dirty="0" err="1" smtClean="0"/>
              <a:t>specifications</a:t>
            </a:r>
            <a:r>
              <a:rPr lang="de-DE" sz="1600" dirty="0" smtClean="0"/>
              <a:t> </a:t>
            </a:r>
            <a:r>
              <a:rPr lang="de-DE" sz="1600" dirty="0" err="1" smtClean="0"/>
              <a:t>currently</a:t>
            </a:r>
            <a:r>
              <a:rPr lang="de-DE" sz="1600" dirty="0" smtClean="0"/>
              <a:t> </a:t>
            </a:r>
            <a:r>
              <a:rPr lang="de-DE" sz="1600" dirty="0" err="1" smtClean="0"/>
              <a:t>included</a:t>
            </a:r>
            <a:r>
              <a:rPr lang="de-DE" sz="1600" dirty="0" smtClean="0"/>
              <a:t> in IEEE Std 802.1AC.</a:t>
            </a:r>
          </a:p>
          <a:p>
            <a:r>
              <a:rPr lang="de-DE" sz="1600" dirty="0" smtClean="0"/>
              <a:t> </a:t>
            </a:r>
          </a:p>
          <a:p>
            <a:r>
              <a:rPr lang="en-US" sz="1600" dirty="0" smtClean="0">
                <a:solidFill>
                  <a:schemeClr val="accent6"/>
                </a:solidFill>
              </a:rPr>
              <a:t>Response: </a:t>
            </a:r>
          </a:p>
          <a:p>
            <a:r>
              <a:rPr lang="en-US" sz="1600" dirty="0" smtClean="0">
                <a:solidFill>
                  <a:schemeClr val="accent6"/>
                </a:solidFill>
              </a:rPr>
              <a:t>Change item a) as follows: “</a:t>
            </a:r>
            <a:r>
              <a:rPr lang="de-DE" sz="1600" dirty="0" smtClean="0">
                <a:solidFill>
                  <a:schemeClr val="accent6"/>
                </a:solidFill>
              </a:rPr>
              <a:t>The </a:t>
            </a:r>
            <a:r>
              <a:rPr lang="de-DE" sz="1600" dirty="0" err="1" smtClean="0">
                <a:solidFill>
                  <a:schemeClr val="accent6"/>
                </a:solidFill>
              </a:rPr>
              <a:t>specification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is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for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bridges</a:t>
            </a:r>
            <a:r>
              <a:rPr lang="de-DE" sz="1600" dirty="0" smtClean="0">
                <a:solidFill>
                  <a:schemeClr val="accent6"/>
                </a:solidFill>
              </a:rPr>
              <a:t>, and </a:t>
            </a:r>
            <a:r>
              <a:rPr lang="de-DE" sz="1600" dirty="0" err="1" smtClean="0">
                <a:solidFill>
                  <a:schemeClr val="accent6"/>
                </a:solidFill>
              </a:rPr>
              <a:t>they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are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typically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considered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part</a:t>
            </a:r>
            <a:r>
              <a:rPr lang="de-DE" sz="1600" dirty="0" smtClean="0">
                <a:solidFill>
                  <a:schemeClr val="accent6"/>
                </a:solidFill>
              </a:rPr>
              <a:t> of </a:t>
            </a:r>
            <a:r>
              <a:rPr lang="de-DE" sz="1600" dirty="0" err="1" smtClean="0">
                <a:solidFill>
                  <a:schemeClr val="accent6"/>
                </a:solidFill>
              </a:rPr>
              <a:t>the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infrastructure</a:t>
            </a:r>
            <a:r>
              <a:rPr lang="de-DE" sz="1600" dirty="0" smtClean="0">
                <a:solidFill>
                  <a:schemeClr val="accent6"/>
                </a:solidFill>
              </a:rPr>
              <a:t> of </a:t>
            </a:r>
            <a:r>
              <a:rPr lang="de-DE" sz="1600" dirty="0" err="1" smtClean="0">
                <a:solidFill>
                  <a:schemeClr val="accent6"/>
                </a:solidFill>
              </a:rPr>
              <a:t>networks</a:t>
            </a:r>
            <a:r>
              <a:rPr lang="de-DE" sz="1600" dirty="0" smtClean="0">
                <a:solidFill>
                  <a:schemeClr val="accent6"/>
                </a:solidFill>
              </a:rPr>
              <a:t>.  </a:t>
            </a:r>
            <a:r>
              <a:rPr lang="de-DE" sz="1600" dirty="0" err="1" smtClean="0">
                <a:solidFill>
                  <a:schemeClr val="accent6"/>
                </a:solidFill>
              </a:rPr>
              <a:t>It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adds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functionality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to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bridging</a:t>
            </a:r>
            <a:r>
              <a:rPr lang="de-DE" sz="1600" dirty="0" smtClean="0">
                <a:solidFill>
                  <a:schemeClr val="accent6"/>
                </a:solidFill>
              </a:rPr>
              <a:t> but </a:t>
            </a:r>
            <a:r>
              <a:rPr lang="de-DE" sz="1600" dirty="0" err="1" smtClean="0">
                <a:solidFill>
                  <a:schemeClr val="accent6"/>
                </a:solidFill>
              </a:rPr>
              <a:t>does</a:t>
            </a:r>
            <a:r>
              <a:rPr lang="de-DE" sz="1600" dirty="0" smtClean="0">
                <a:solidFill>
                  <a:schemeClr val="accent6"/>
                </a:solidFill>
              </a:rPr>
              <a:t> not </a:t>
            </a:r>
            <a:r>
              <a:rPr lang="de-DE" sz="1600" dirty="0" err="1" smtClean="0">
                <a:solidFill>
                  <a:schemeClr val="accent6"/>
                </a:solidFill>
              </a:rPr>
              <a:t>change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the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balance</a:t>
            </a:r>
            <a:r>
              <a:rPr lang="de-DE" sz="1600" dirty="0" smtClean="0">
                <a:solidFill>
                  <a:schemeClr val="accent6"/>
                </a:solidFill>
              </a:rPr>
              <a:t>. „ </a:t>
            </a:r>
            <a:endParaRPr lang="en-US" sz="1600" dirty="0" smtClean="0">
              <a:solidFill>
                <a:schemeClr val="accent6"/>
              </a:solidFill>
            </a:endParaRPr>
          </a:p>
          <a:p>
            <a:r>
              <a:rPr lang="en-US" sz="1600" dirty="0" smtClean="0">
                <a:solidFill>
                  <a:schemeClr val="accent6"/>
                </a:solidFill>
              </a:rPr>
              <a:t>Change item b) as follows: “</a:t>
            </a:r>
            <a:r>
              <a:rPr lang="de-DE" sz="1600" dirty="0" err="1" smtClean="0">
                <a:solidFill>
                  <a:schemeClr val="accent6"/>
                </a:solidFill>
              </a:rPr>
              <a:t>Similar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to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other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wireless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specifications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currently</a:t>
            </a:r>
            <a:r>
              <a:rPr lang="de-DE" sz="1600" dirty="0" smtClean="0">
                <a:solidFill>
                  <a:schemeClr val="accent6"/>
                </a:solidFill>
              </a:rPr>
              <a:t> </a:t>
            </a:r>
            <a:r>
              <a:rPr lang="de-DE" sz="1600" dirty="0" err="1" smtClean="0">
                <a:solidFill>
                  <a:schemeClr val="accent6"/>
                </a:solidFill>
              </a:rPr>
              <a:t>included</a:t>
            </a:r>
            <a:r>
              <a:rPr lang="de-DE" sz="1600" dirty="0" smtClean="0">
                <a:solidFill>
                  <a:schemeClr val="accent6"/>
                </a:solidFill>
              </a:rPr>
              <a:t> in IEEE Std 802.1AC“</a:t>
            </a:r>
            <a:endParaRPr lang="en-US" sz="1600" dirty="0" smtClean="0">
              <a:solidFill>
                <a:schemeClr val="accent6"/>
              </a:solidFill>
            </a:endParaRPr>
          </a:p>
          <a:p>
            <a:endParaRPr lang="en-US" sz="1600" dirty="0" smtClean="0"/>
          </a:p>
          <a:p>
            <a:endParaRPr lang="en-US" sz="1600" dirty="0" smtClean="0"/>
          </a:p>
          <a:p>
            <a:endParaRPr lang="en-US" sz="1600" dirty="0" smtClean="0">
              <a:solidFill>
                <a:schemeClr val="accent2">
                  <a:lumMod val="75000"/>
                </a:schemeClr>
              </a:solidFill>
            </a:endParaRPr>
          </a:p>
          <a:p>
            <a:endParaRPr lang="en-US" sz="16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7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de-DE" dirty="0" smtClean="0"/>
              <a:t>Thomas Kürner, </a:t>
            </a:r>
            <a:r>
              <a:rPr lang="de-DE" dirty="0" err="1" smtClean="0"/>
              <a:t>Chair</a:t>
            </a:r>
            <a:r>
              <a:rPr lang="de-DE" dirty="0" smtClean="0"/>
              <a:t> 802.15 TG3d</a:t>
            </a:r>
            <a:endParaRPr lang="en-GB" dirty="0"/>
          </a:p>
          <a:p>
            <a:r>
              <a:rPr lang="en-US" dirty="0" smtClean="0"/>
              <a:t>.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dirty="0" smtClean="0"/>
              <a:t>July 2017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xmlns="" val="38742632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0813" cy="1447799"/>
          </a:xfrm>
        </p:spPr>
        <p:txBody>
          <a:bodyPr/>
          <a:lstStyle/>
          <a:p>
            <a:r>
              <a:rPr lang="en-US" dirty="0" smtClean="0"/>
              <a:t>Response to Review Comments from 802.x (doc.: </a:t>
            </a:r>
            <a:r>
              <a:rPr lang="en-US" dirty="0" err="1" smtClean="0"/>
              <a:t>xxxx</a:t>
            </a:r>
            <a:r>
              <a:rPr lang="en-US" dirty="0" smtClean="0"/>
              <a:t>)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2286000"/>
            <a:ext cx="7770813" cy="4113213"/>
          </a:xfrm>
        </p:spPr>
        <p:txBody>
          <a:bodyPr/>
          <a:lstStyle/>
          <a:p>
            <a:r>
              <a:rPr lang="en-US" sz="1600" dirty="0" smtClean="0"/>
              <a:t>xxx</a:t>
            </a:r>
          </a:p>
          <a:p>
            <a:endParaRPr lang="en-US" sz="1600" dirty="0" smtClean="0"/>
          </a:p>
          <a:p>
            <a:endParaRPr lang="en-US" sz="1600" dirty="0" smtClean="0"/>
          </a:p>
          <a:p>
            <a:endParaRPr lang="en-US" sz="1600" dirty="0" smtClean="0">
              <a:solidFill>
                <a:schemeClr val="accent2">
                  <a:lumMod val="75000"/>
                </a:schemeClr>
              </a:solidFill>
            </a:endParaRPr>
          </a:p>
          <a:p>
            <a:endParaRPr lang="en-US" sz="16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8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de-DE" dirty="0" smtClean="0"/>
              <a:t>Thomas Kürner, </a:t>
            </a:r>
            <a:r>
              <a:rPr lang="de-DE" dirty="0" err="1" smtClean="0"/>
              <a:t>Chair</a:t>
            </a:r>
            <a:r>
              <a:rPr lang="de-DE" dirty="0" smtClean="0"/>
              <a:t> 802.15 TG3d</a:t>
            </a:r>
            <a:endParaRPr lang="en-GB" dirty="0"/>
          </a:p>
          <a:p>
            <a:r>
              <a:rPr lang="en-US" dirty="0" smtClean="0"/>
              <a:t>.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dirty="0" smtClean="0"/>
              <a:t>July 2017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xmlns="" val="38742632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802-11-Submission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Times New Roman"/>
        <a:ea typeface="MS Gothic"/>
        <a:cs typeface=""/>
      </a:majorFont>
      <a:minorFont>
        <a:latin typeface="Times New Roman"/>
        <a:ea typeface="MS Gothic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802-11-Submission</Template>
  <TotalTime>0</TotalTime>
  <Words>313</Words>
  <Application>Microsoft Office PowerPoint</Application>
  <PresentationFormat>Bildschirmpräsentation (4:3)</PresentationFormat>
  <Paragraphs>88</Paragraphs>
  <Slides>8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8</vt:i4>
      </vt:variant>
    </vt:vector>
  </HeadingPairs>
  <TitlesOfParts>
    <vt:vector size="9" baseType="lpstr">
      <vt:lpstr>802-11-Submission</vt:lpstr>
      <vt:lpstr>Response to comments on 802.1ACct - Amendment: Support for IEEE Std 802.15.3 PAR and CSD</vt:lpstr>
      <vt:lpstr>Response to Review Comments from 802.11 (doc.: IEEE 802.11-17-0858r1) </vt:lpstr>
      <vt:lpstr>Response to Review Comments from 802.3 (1/5)</vt:lpstr>
      <vt:lpstr>Response to Review Comments from 802.3  (2/5)</vt:lpstr>
      <vt:lpstr>Response to Review Comments from 802.3  (3/5)</vt:lpstr>
      <vt:lpstr>Response to Review Comments from 802.3  (4/5)</vt:lpstr>
      <vt:lpstr>Response to Review Comments from 802.3  (5/5)</vt:lpstr>
      <vt:lpstr>Response to Review Comments from 802.x (doc.: xxxx) </vt:lpstr>
    </vt:vector>
  </TitlesOfParts>
  <Company>CSR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802.11 Review of July 2013 Proposed Pars</dc:title>
  <dc:creator>Jon Rosdahl</dc:creator>
  <cp:lastModifiedBy>Thomas Kuerner</cp:lastModifiedBy>
  <cp:revision>50</cp:revision>
  <cp:lastPrinted>2013-07-16T05:05:57Z</cp:lastPrinted>
  <dcterms:created xsi:type="dcterms:W3CDTF">2013-03-18T19:48:19Z</dcterms:created>
  <dcterms:modified xsi:type="dcterms:W3CDTF">2017-07-11T20:27:10Z</dcterms:modified>
</cp:coreProperties>
</file>

<file path=docProps/thumbnail.jpeg>
</file>